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6"/>
  </p:notesMasterIdLst>
  <p:sldIdLst>
    <p:sldId id="256" r:id="rId2"/>
    <p:sldId id="261" r:id="rId3"/>
    <p:sldId id="265" r:id="rId4"/>
    <p:sldId id="259" r:id="rId5"/>
    <p:sldId id="263" r:id="rId6"/>
    <p:sldId id="257" r:id="rId7"/>
    <p:sldId id="266" r:id="rId8"/>
    <p:sldId id="271" r:id="rId9"/>
    <p:sldId id="268" r:id="rId10"/>
    <p:sldId id="262" r:id="rId11"/>
    <p:sldId id="270" r:id="rId12"/>
    <p:sldId id="275" r:id="rId13"/>
    <p:sldId id="277" r:id="rId14"/>
    <p:sldId id="312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Candara Light" panose="020E0502030303020204" pitchFamily="34" charset="0"/>
      <p:regular r:id="rId18"/>
      <p:italic r:id="rId19"/>
    </p:embeddedFont>
    <p:embeddedFont>
      <p:font typeface="Quicksand" panose="020B0604020202020204" charset="0"/>
      <p:regular r:id="rId20"/>
      <p:bold r:id="rId21"/>
    </p:embeddedFont>
    <p:embeddedFont>
      <p:font typeface="Sacramento" panose="020B0604020202020204" charset="0"/>
      <p:regular r:id="rId22"/>
    </p:embeddedFont>
    <p:embeddedFont>
      <p:font typeface="Segoe Print" panose="02000600000000000000" pitchFamily="2" charset="0"/>
      <p:regular r:id="rId23"/>
      <p:bold r:id="rId24"/>
    </p:embeddedFont>
    <p:embeddedFont>
      <p:font typeface="Shadows Into Light Two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E6B"/>
    <a:srgbClr val="00B7E1"/>
    <a:srgbClr val="885051"/>
    <a:srgbClr val="F5AF5E"/>
    <a:srgbClr val="0A718E"/>
    <a:srgbClr val="C79182"/>
    <a:srgbClr val="895050"/>
    <a:srgbClr val="C37A5E"/>
    <a:srgbClr val="F7B05D"/>
    <a:srgbClr val="F9E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FCE480-1EC9-4373-943B-C2FF41C05151}">
  <a:tblStyle styleId="{B1FCE480-1EC9-4373-943B-C2FF41C051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66f731c6d_0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266f731c6d_0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7b407282a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7b407282a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127b407282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127b407282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27b407282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127b407282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7b407282a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7b407282a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5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7b407282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7b407282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27b407282a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27b407282a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66f731c6d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66f731c6d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7b407282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7b407282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27b407282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27b407282a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7b407282a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7b407282a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27b407282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27b407282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779653" y="-535075"/>
            <a:ext cx="4405611" cy="3560720"/>
          </a:xfrm>
          <a:custGeom>
            <a:avLst/>
            <a:gdLst/>
            <a:ahLst/>
            <a:cxnLst/>
            <a:rect l="l" t="t" r="r" b="b"/>
            <a:pathLst>
              <a:path w="48087" h="38864" extrusionOk="0">
                <a:moveTo>
                  <a:pt x="43878" y="820"/>
                </a:moveTo>
                <a:cubicBezTo>
                  <a:pt x="43995" y="820"/>
                  <a:pt x="44112" y="822"/>
                  <a:pt x="44228" y="824"/>
                </a:cubicBezTo>
                <a:cubicBezTo>
                  <a:pt x="44546" y="830"/>
                  <a:pt x="44869" y="851"/>
                  <a:pt x="45177" y="933"/>
                </a:cubicBezTo>
                <a:cubicBezTo>
                  <a:pt x="45459" y="1009"/>
                  <a:pt x="45705" y="1162"/>
                  <a:pt x="45933" y="1339"/>
                </a:cubicBezTo>
                <a:cubicBezTo>
                  <a:pt x="46355" y="1664"/>
                  <a:pt x="46889" y="2018"/>
                  <a:pt x="46973" y="2586"/>
                </a:cubicBezTo>
                <a:cubicBezTo>
                  <a:pt x="46996" y="2741"/>
                  <a:pt x="46976" y="2890"/>
                  <a:pt x="46929" y="3031"/>
                </a:cubicBezTo>
                <a:cubicBezTo>
                  <a:pt x="46915" y="2963"/>
                  <a:pt x="46895" y="2895"/>
                  <a:pt x="46865" y="2828"/>
                </a:cubicBezTo>
                <a:cubicBezTo>
                  <a:pt x="46748" y="2566"/>
                  <a:pt x="46519" y="2374"/>
                  <a:pt x="46285" y="2210"/>
                </a:cubicBezTo>
                <a:cubicBezTo>
                  <a:pt x="45450" y="1632"/>
                  <a:pt x="44462" y="1357"/>
                  <a:pt x="43469" y="1357"/>
                </a:cubicBezTo>
                <a:cubicBezTo>
                  <a:pt x="42704" y="1357"/>
                  <a:pt x="41936" y="1520"/>
                  <a:pt x="41231" y="1832"/>
                </a:cubicBezTo>
                <a:cubicBezTo>
                  <a:pt x="40214" y="2282"/>
                  <a:pt x="39141" y="2625"/>
                  <a:pt x="38104" y="3042"/>
                </a:cubicBezTo>
                <a:cubicBezTo>
                  <a:pt x="38411" y="2766"/>
                  <a:pt x="38746" y="2522"/>
                  <a:pt x="39095" y="2300"/>
                </a:cubicBezTo>
                <a:cubicBezTo>
                  <a:pt x="40099" y="1661"/>
                  <a:pt x="41173" y="1143"/>
                  <a:pt x="42354" y="934"/>
                </a:cubicBezTo>
                <a:cubicBezTo>
                  <a:pt x="42857" y="845"/>
                  <a:pt x="43367" y="820"/>
                  <a:pt x="43878" y="820"/>
                </a:cubicBezTo>
                <a:close/>
                <a:moveTo>
                  <a:pt x="38897" y="7062"/>
                </a:moveTo>
                <a:cubicBezTo>
                  <a:pt x="39068" y="7385"/>
                  <a:pt x="38858" y="7805"/>
                  <a:pt x="38543" y="7992"/>
                </a:cubicBezTo>
                <a:cubicBezTo>
                  <a:pt x="38226" y="8179"/>
                  <a:pt x="37840" y="8195"/>
                  <a:pt x="37472" y="8207"/>
                </a:cubicBezTo>
                <a:cubicBezTo>
                  <a:pt x="36990" y="8224"/>
                  <a:pt x="36508" y="8244"/>
                  <a:pt x="36027" y="8267"/>
                </a:cubicBezTo>
                <a:cubicBezTo>
                  <a:pt x="36403" y="8213"/>
                  <a:pt x="36776" y="8147"/>
                  <a:pt x="37149" y="8077"/>
                </a:cubicBezTo>
                <a:cubicBezTo>
                  <a:pt x="37745" y="7964"/>
                  <a:pt x="38397" y="7777"/>
                  <a:pt x="38776" y="7269"/>
                </a:cubicBezTo>
                <a:cubicBezTo>
                  <a:pt x="38826" y="7202"/>
                  <a:pt x="38866" y="7133"/>
                  <a:pt x="38897" y="7062"/>
                </a:cubicBezTo>
                <a:close/>
                <a:moveTo>
                  <a:pt x="43632" y="6487"/>
                </a:moveTo>
                <a:lnTo>
                  <a:pt x="43632" y="6487"/>
                </a:lnTo>
                <a:cubicBezTo>
                  <a:pt x="43678" y="6637"/>
                  <a:pt x="43757" y="6773"/>
                  <a:pt x="43855" y="6897"/>
                </a:cubicBezTo>
                <a:cubicBezTo>
                  <a:pt x="43877" y="7069"/>
                  <a:pt x="43916" y="7238"/>
                  <a:pt x="43977" y="7404"/>
                </a:cubicBezTo>
                <a:cubicBezTo>
                  <a:pt x="44192" y="7990"/>
                  <a:pt x="44554" y="8524"/>
                  <a:pt x="44903" y="9039"/>
                </a:cubicBezTo>
                <a:cubicBezTo>
                  <a:pt x="44995" y="9174"/>
                  <a:pt x="45086" y="9308"/>
                  <a:pt x="45178" y="9443"/>
                </a:cubicBezTo>
                <a:cubicBezTo>
                  <a:pt x="44979" y="9220"/>
                  <a:pt x="44771" y="9003"/>
                  <a:pt x="44576" y="8785"/>
                </a:cubicBezTo>
                <a:cubicBezTo>
                  <a:pt x="44007" y="8150"/>
                  <a:pt x="43502" y="7281"/>
                  <a:pt x="43632" y="6487"/>
                </a:cubicBezTo>
                <a:close/>
                <a:moveTo>
                  <a:pt x="32593" y="8430"/>
                </a:moveTo>
                <a:cubicBezTo>
                  <a:pt x="32615" y="8430"/>
                  <a:pt x="32637" y="8430"/>
                  <a:pt x="32659" y="8430"/>
                </a:cubicBezTo>
                <a:cubicBezTo>
                  <a:pt x="32860" y="8431"/>
                  <a:pt x="33063" y="8431"/>
                  <a:pt x="33265" y="8431"/>
                </a:cubicBezTo>
                <a:cubicBezTo>
                  <a:pt x="30090" y="8661"/>
                  <a:pt x="26927" y="9030"/>
                  <a:pt x="23786" y="9535"/>
                </a:cubicBezTo>
                <a:cubicBezTo>
                  <a:pt x="25149" y="9201"/>
                  <a:pt x="26529" y="8928"/>
                  <a:pt x="27923" y="8760"/>
                </a:cubicBezTo>
                <a:cubicBezTo>
                  <a:pt x="29476" y="8575"/>
                  <a:pt x="31027" y="8430"/>
                  <a:pt x="32593" y="8430"/>
                </a:cubicBezTo>
                <a:close/>
                <a:moveTo>
                  <a:pt x="38650" y="6811"/>
                </a:moveTo>
                <a:lnTo>
                  <a:pt x="38650" y="6811"/>
                </a:lnTo>
                <a:cubicBezTo>
                  <a:pt x="38643" y="6844"/>
                  <a:pt x="38633" y="6878"/>
                  <a:pt x="38620" y="6911"/>
                </a:cubicBezTo>
                <a:cubicBezTo>
                  <a:pt x="38514" y="7181"/>
                  <a:pt x="38249" y="7379"/>
                  <a:pt x="38001" y="7512"/>
                </a:cubicBezTo>
                <a:cubicBezTo>
                  <a:pt x="37741" y="7651"/>
                  <a:pt x="37454" y="7726"/>
                  <a:pt x="37168" y="7785"/>
                </a:cubicBezTo>
                <a:cubicBezTo>
                  <a:pt x="36496" y="7923"/>
                  <a:pt x="35815" y="8037"/>
                  <a:pt x="35132" y="8093"/>
                </a:cubicBezTo>
                <a:cubicBezTo>
                  <a:pt x="34365" y="8157"/>
                  <a:pt x="33593" y="8163"/>
                  <a:pt x="32824" y="8164"/>
                </a:cubicBezTo>
                <a:cubicBezTo>
                  <a:pt x="32047" y="8165"/>
                  <a:pt x="31273" y="8180"/>
                  <a:pt x="30498" y="8243"/>
                </a:cubicBezTo>
                <a:cubicBezTo>
                  <a:pt x="29727" y="8306"/>
                  <a:pt x="28957" y="8406"/>
                  <a:pt x="28190" y="8500"/>
                </a:cubicBezTo>
                <a:cubicBezTo>
                  <a:pt x="26686" y="8684"/>
                  <a:pt x="25200" y="8964"/>
                  <a:pt x="23730" y="9330"/>
                </a:cubicBezTo>
                <a:cubicBezTo>
                  <a:pt x="23035" y="9504"/>
                  <a:pt x="22344" y="9692"/>
                  <a:pt x="21659" y="9898"/>
                </a:cubicBezTo>
                <a:cubicBezTo>
                  <a:pt x="21531" y="9921"/>
                  <a:pt x="21402" y="9943"/>
                  <a:pt x="21274" y="9967"/>
                </a:cubicBezTo>
                <a:cubicBezTo>
                  <a:pt x="21144" y="9991"/>
                  <a:pt x="21014" y="10015"/>
                  <a:pt x="20883" y="10041"/>
                </a:cubicBezTo>
                <a:cubicBezTo>
                  <a:pt x="21035" y="9959"/>
                  <a:pt x="21188" y="9880"/>
                  <a:pt x="21348" y="9810"/>
                </a:cubicBezTo>
                <a:cubicBezTo>
                  <a:pt x="21688" y="9658"/>
                  <a:pt x="22038" y="9531"/>
                  <a:pt x="22393" y="9419"/>
                </a:cubicBezTo>
                <a:cubicBezTo>
                  <a:pt x="23930" y="8931"/>
                  <a:pt x="25530" y="8707"/>
                  <a:pt x="27117" y="8443"/>
                </a:cubicBezTo>
                <a:cubicBezTo>
                  <a:pt x="27924" y="8307"/>
                  <a:pt x="28729" y="8149"/>
                  <a:pt x="29538" y="8025"/>
                </a:cubicBezTo>
                <a:cubicBezTo>
                  <a:pt x="30352" y="7901"/>
                  <a:pt x="31163" y="7840"/>
                  <a:pt x="31985" y="7831"/>
                </a:cubicBezTo>
                <a:cubicBezTo>
                  <a:pt x="33480" y="7813"/>
                  <a:pt x="34963" y="7685"/>
                  <a:pt x="36441" y="7467"/>
                </a:cubicBezTo>
                <a:cubicBezTo>
                  <a:pt x="36941" y="7392"/>
                  <a:pt x="37445" y="7300"/>
                  <a:pt x="37923" y="7130"/>
                </a:cubicBezTo>
                <a:cubicBezTo>
                  <a:pt x="38162" y="7044"/>
                  <a:pt x="38423" y="6949"/>
                  <a:pt x="38650" y="6811"/>
                </a:cubicBezTo>
                <a:close/>
                <a:moveTo>
                  <a:pt x="44231" y="7250"/>
                </a:moveTo>
                <a:cubicBezTo>
                  <a:pt x="44645" y="7557"/>
                  <a:pt x="45123" y="7781"/>
                  <a:pt x="45577" y="8020"/>
                </a:cubicBezTo>
                <a:cubicBezTo>
                  <a:pt x="45807" y="8142"/>
                  <a:pt x="46037" y="8266"/>
                  <a:pt x="46258" y="8403"/>
                </a:cubicBezTo>
                <a:cubicBezTo>
                  <a:pt x="46465" y="8532"/>
                  <a:pt x="46678" y="8666"/>
                  <a:pt x="46849" y="8839"/>
                </a:cubicBezTo>
                <a:cubicBezTo>
                  <a:pt x="47145" y="9137"/>
                  <a:pt x="47220" y="9525"/>
                  <a:pt x="47211" y="9931"/>
                </a:cubicBezTo>
                <a:cubicBezTo>
                  <a:pt x="47201" y="10404"/>
                  <a:pt x="47120" y="10868"/>
                  <a:pt x="46920" y="11301"/>
                </a:cubicBezTo>
                <a:cubicBezTo>
                  <a:pt x="46709" y="11754"/>
                  <a:pt x="46405" y="12163"/>
                  <a:pt x="46048" y="12513"/>
                </a:cubicBezTo>
                <a:cubicBezTo>
                  <a:pt x="45973" y="12588"/>
                  <a:pt x="45893" y="12658"/>
                  <a:pt x="45812" y="12727"/>
                </a:cubicBezTo>
                <a:cubicBezTo>
                  <a:pt x="45981" y="12474"/>
                  <a:pt x="46105" y="12200"/>
                  <a:pt x="46165" y="11910"/>
                </a:cubicBezTo>
                <a:cubicBezTo>
                  <a:pt x="46258" y="11677"/>
                  <a:pt x="46313" y="11430"/>
                  <a:pt x="46312" y="11182"/>
                </a:cubicBezTo>
                <a:cubicBezTo>
                  <a:pt x="46310" y="10619"/>
                  <a:pt x="46009" y="10129"/>
                  <a:pt x="45703" y="9677"/>
                </a:cubicBezTo>
                <a:cubicBezTo>
                  <a:pt x="45346" y="9151"/>
                  <a:pt x="44965" y="8638"/>
                  <a:pt x="44641" y="8091"/>
                </a:cubicBezTo>
                <a:cubicBezTo>
                  <a:pt x="44480" y="7819"/>
                  <a:pt x="44332" y="7542"/>
                  <a:pt x="44231" y="7250"/>
                </a:cubicBezTo>
                <a:close/>
                <a:moveTo>
                  <a:pt x="27026" y="12570"/>
                </a:moveTo>
                <a:lnTo>
                  <a:pt x="27026" y="12570"/>
                </a:lnTo>
                <a:cubicBezTo>
                  <a:pt x="27137" y="12589"/>
                  <a:pt x="27248" y="12611"/>
                  <a:pt x="27359" y="12634"/>
                </a:cubicBezTo>
                <a:cubicBezTo>
                  <a:pt x="27703" y="12708"/>
                  <a:pt x="28118" y="12896"/>
                  <a:pt x="28108" y="13246"/>
                </a:cubicBezTo>
                <a:cubicBezTo>
                  <a:pt x="28103" y="13472"/>
                  <a:pt x="27914" y="13648"/>
                  <a:pt x="27726" y="13773"/>
                </a:cubicBezTo>
                <a:cubicBezTo>
                  <a:pt x="27660" y="13817"/>
                  <a:pt x="27591" y="13857"/>
                  <a:pt x="27522" y="13897"/>
                </a:cubicBezTo>
                <a:cubicBezTo>
                  <a:pt x="27541" y="13806"/>
                  <a:pt x="27550" y="13712"/>
                  <a:pt x="27546" y="13615"/>
                </a:cubicBezTo>
                <a:cubicBezTo>
                  <a:pt x="27527" y="13224"/>
                  <a:pt x="27297" y="12849"/>
                  <a:pt x="27026" y="12570"/>
                </a:cubicBezTo>
                <a:close/>
                <a:moveTo>
                  <a:pt x="37666" y="15137"/>
                </a:moveTo>
                <a:lnTo>
                  <a:pt x="37666" y="15137"/>
                </a:lnTo>
                <a:cubicBezTo>
                  <a:pt x="37293" y="15223"/>
                  <a:pt x="36922" y="15317"/>
                  <a:pt x="36552" y="15428"/>
                </a:cubicBezTo>
                <a:cubicBezTo>
                  <a:pt x="35781" y="15656"/>
                  <a:pt x="35007" y="15917"/>
                  <a:pt x="34277" y="16256"/>
                </a:cubicBezTo>
                <a:cubicBezTo>
                  <a:pt x="33631" y="16556"/>
                  <a:pt x="33022" y="16935"/>
                  <a:pt x="32475" y="17392"/>
                </a:cubicBezTo>
                <a:cubicBezTo>
                  <a:pt x="31973" y="17811"/>
                  <a:pt x="31480" y="18318"/>
                  <a:pt x="31167" y="18897"/>
                </a:cubicBezTo>
                <a:cubicBezTo>
                  <a:pt x="30951" y="19294"/>
                  <a:pt x="30828" y="19748"/>
                  <a:pt x="30767" y="20196"/>
                </a:cubicBezTo>
                <a:cubicBezTo>
                  <a:pt x="30720" y="20103"/>
                  <a:pt x="30684" y="20006"/>
                  <a:pt x="30660" y="19904"/>
                </a:cubicBezTo>
                <a:cubicBezTo>
                  <a:pt x="30565" y="19500"/>
                  <a:pt x="30680" y="19074"/>
                  <a:pt x="30848" y="18694"/>
                </a:cubicBezTo>
                <a:cubicBezTo>
                  <a:pt x="31808" y="16543"/>
                  <a:pt x="34330" y="15550"/>
                  <a:pt x="36672" y="15243"/>
                </a:cubicBezTo>
                <a:cubicBezTo>
                  <a:pt x="37002" y="15200"/>
                  <a:pt x="37334" y="15166"/>
                  <a:pt x="37666" y="15137"/>
                </a:cubicBezTo>
                <a:close/>
                <a:moveTo>
                  <a:pt x="39306" y="15091"/>
                </a:moveTo>
                <a:cubicBezTo>
                  <a:pt x="38730" y="15637"/>
                  <a:pt x="37941" y="15891"/>
                  <a:pt x="37220" y="16194"/>
                </a:cubicBezTo>
                <a:cubicBezTo>
                  <a:pt x="36781" y="16379"/>
                  <a:pt x="36362" y="16607"/>
                  <a:pt x="35927" y="16799"/>
                </a:cubicBezTo>
                <a:cubicBezTo>
                  <a:pt x="35466" y="17003"/>
                  <a:pt x="34995" y="17188"/>
                  <a:pt x="34536" y="17396"/>
                </a:cubicBezTo>
                <a:cubicBezTo>
                  <a:pt x="33715" y="17769"/>
                  <a:pt x="32913" y="18221"/>
                  <a:pt x="32274" y="18866"/>
                </a:cubicBezTo>
                <a:cubicBezTo>
                  <a:pt x="32097" y="19045"/>
                  <a:pt x="31928" y="19229"/>
                  <a:pt x="31753" y="19409"/>
                </a:cubicBezTo>
                <a:cubicBezTo>
                  <a:pt x="31576" y="19593"/>
                  <a:pt x="31392" y="19770"/>
                  <a:pt x="31235" y="19972"/>
                </a:cubicBezTo>
                <a:cubicBezTo>
                  <a:pt x="31112" y="20131"/>
                  <a:pt x="31004" y="20304"/>
                  <a:pt x="30966" y="20505"/>
                </a:cubicBezTo>
                <a:cubicBezTo>
                  <a:pt x="30965" y="20502"/>
                  <a:pt x="30964" y="20501"/>
                  <a:pt x="30962" y="20499"/>
                </a:cubicBezTo>
                <a:cubicBezTo>
                  <a:pt x="30996" y="20023"/>
                  <a:pt x="31113" y="19530"/>
                  <a:pt x="31325" y="19101"/>
                </a:cubicBezTo>
                <a:cubicBezTo>
                  <a:pt x="31607" y="18532"/>
                  <a:pt x="32088" y="18039"/>
                  <a:pt x="32567" y="17629"/>
                </a:cubicBezTo>
                <a:cubicBezTo>
                  <a:pt x="33103" y="17169"/>
                  <a:pt x="33712" y="16783"/>
                  <a:pt x="34358" y="16494"/>
                </a:cubicBezTo>
                <a:cubicBezTo>
                  <a:pt x="34714" y="16335"/>
                  <a:pt x="35083" y="16206"/>
                  <a:pt x="35449" y="16075"/>
                </a:cubicBezTo>
                <a:cubicBezTo>
                  <a:pt x="35844" y="15935"/>
                  <a:pt x="36242" y="15804"/>
                  <a:pt x="36646" y="15685"/>
                </a:cubicBezTo>
                <a:cubicBezTo>
                  <a:pt x="37434" y="15454"/>
                  <a:pt x="38236" y="15287"/>
                  <a:pt x="39045" y="15139"/>
                </a:cubicBezTo>
                <a:cubicBezTo>
                  <a:pt x="39132" y="15124"/>
                  <a:pt x="39219" y="15107"/>
                  <a:pt x="39306" y="15091"/>
                </a:cubicBezTo>
                <a:close/>
                <a:moveTo>
                  <a:pt x="17381" y="24445"/>
                </a:moveTo>
                <a:cubicBezTo>
                  <a:pt x="17669" y="24445"/>
                  <a:pt x="17955" y="24473"/>
                  <a:pt x="18237" y="24539"/>
                </a:cubicBezTo>
                <a:cubicBezTo>
                  <a:pt x="19067" y="24732"/>
                  <a:pt x="19849" y="25315"/>
                  <a:pt x="20070" y="26136"/>
                </a:cubicBezTo>
                <a:cubicBezTo>
                  <a:pt x="20110" y="26288"/>
                  <a:pt x="20131" y="26442"/>
                  <a:pt x="20135" y="26596"/>
                </a:cubicBezTo>
                <a:cubicBezTo>
                  <a:pt x="20112" y="26519"/>
                  <a:pt x="20085" y="26443"/>
                  <a:pt x="20055" y="26370"/>
                </a:cubicBezTo>
                <a:cubicBezTo>
                  <a:pt x="19997" y="26227"/>
                  <a:pt x="19926" y="26089"/>
                  <a:pt x="19835" y="25964"/>
                </a:cubicBezTo>
                <a:cubicBezTo>
                  <a:pt x="19727" y="25816"/>
                  <a:pt x="19593" y="25697"/>
                  <a:pt x="19455" y="25578"/>
                </a:cubicBezTo>
                <a:cubicBezTo>
                  <a:pt x="19169" y="25332"/>
                  <a:pt x="18862" y="25108"/>
                  <a:pt x="18524" y="24940"/>
                </a:cubicBezTo>
                <a:cubicBezTo>
                  <a:pt x="18165" y="24761"/>
                  <a:pt x="17785" y="24663"/>
                  <a:pt x="17395" y="24576"/>
                </a:cubicBezTo>
                <a:cubicBezTo>
                  <a:pt x="17226" y="24539"/>
                  <a:pt x="17057" y="24504"/>
                  <a:pt x="16887" y="24471"/>
                </a:cubicBezTo>
                <a:cubicBezTo>
                  <a:pt x="17052" y="24454"/>
                  <a:pt x="17217" y="24445"/>
                  <a:pt x="17381" y="24445"/>
                </a:cubicBezTo>
                <a:close/>
                <a:moveTo>
                  <a:pt x="34889" y="24451"/>
                </a:moveTo>
                <a:cubicBezTo>
                  <a:pt x="35125" y="24727"/>
                  <a:pt x="35353" y="25069"/>
                  <a:pt x="35173" y="25429"/>
                </a:cubicBezTo>
                <a:cubicBezTo>
                  <a:pt x="35023" y="25729"/>
                  <a:pt x="34781" y="25987"/>
                  <a:pt x="34516" y="26189"/>
                </a:cubicBezTo>
                <a:cubicBezTo>
                  <a:pt x="33941" y="26622"/>
                  <a:pt x="33228" y="26835"/>
                  <a:pt x="32533" y="26986"/>
                </a:cubicBezTo>
                <a:cubicBezTo>
                  <a:pt x="32309" y="27036"/>
                  <a:pt x="32084" y="27076"/>
                  <a:pt x="31857" y="27113"/>
                </a:cubicBezTo>
                <a:cubicBezTo>
                  <a:pt x="32903" y="26784"/>
                  <a:pt x="33846" y="26129"/>
                  <a:pt x="34499" y="25251"/>
                </a:cubicBezTo>
                <a:cubicBezTo>
                  <a:pt x="34677" y="25012"/>
                  <a:pt x="34839" y="24739"/>
                  <a:pt x="34889" y="24451"/>
                </a:cubicBezTo>
                <a:close/>
                <a:moveTo>
                  <a:pt x="29594" y="27359"/>
                </a:moveTo>
                <a:cubicBezTo>
                  <a:pt x="29724" y="27359"/>
                  <a:pt x="29853" y="27360"/>
                  <a:pt x="29983" y="27360"/>
                </a:cubicBezTo>
                <a:cubicBezTo>
                  <a:pt x="30039" y="27360"/>
                  <a:pt x="30095" y="27360"/>
                  <a:pt x="30151" y="27359"/>
                </a:cubicBezTo>
                <a:lnTo>
                  <a:pt x="30151" y="27359"/>
                </a:lnTo>
                <a:cubicBezTo>
                  <a:pt x="29646" y="27401"/>
                  <a:pt x="29137" y="27412"/>
                  <a:pt x="28636" y="27491"/>
                </a:cubicBezTo>
                <a:cubicBezTo>
                  <a:pt x="28363" y="27533"/>
                  <a:pt x="28092" y="27590"/>
                  <a:pt x="27819" y="27634"/>
                </a:cubicBezTo>
                <a:cubicBezTo>
                  <a:pt x="27794" y="27639"/>
                  <a:pt x="27769" y="27643"/>
                  <a:pt x="27745" y="27647"/>
                </a:cubicBezTo>
                <a:cubicBezTo>
                  <a:pt x="28319" y="27381"/>
                  <a:pt x="28953" y="27359"/>
                  <a:pt x="29594" y="27359"/>
                </a:cubicBezTo>
                <a:close/>
                <a:moveTo>
                  <a:pt x="35593" y="25459"/>
                </a:moveTo>
                <a:cubicBezTo>
                  <a:pt x="35593" y="25475"/>
                  <a:pt x="35593" y="25490"/>
                  <a:pt x="35592" y="25506"/>
                </a:cubicBezTo>
                <a:cubicBezTo>
                  <a:pt x="35567" y="25775"/>
                  <a:pt x="35392" y="26006"/>
                  <a:pt x="35206" y="26192"/>
                </a:cubicBezTo>
                <a:cubicBezTo>
                  <a:pt x="34730" y="26671"/>
                  <a:pt x="34080" y="26977"/>
                  <a:pt x="33457" y="27218"/>
                </a:cubicBezTo>
                <a:cubicBezTo>
                  <a:pt x="32657" y="27527"/>
                  <a:pt x="31811" y="27729"/>
                  <a:pt x="30967" y="27875"/>
                </a:cubicBezTo>
                <a:cubicBezTo>
                  <a:pt x="29682" y="28098"/>
                  <a:pt x="28382" y="28061"/>
                  <a:pt x="27085" y="28106"/>
                </a:cubicBezTo>
                <a:cubicBezTo>
                  <a:pt x="27192" y="28000"/>
                  <a:pt x="27309" y="27905"/>
                  <a:pt x="27434" y="27822"/>
                </a:cubicBezTo>
                <a:cubicBezTo>
                  <a:pt x="27455" y="27822"/>
                  <a:pt x="27475" y="27822"/>
                  <a:pt x="27495" y="27822"/>
                </a:cubicBezTo>
                <a:cubicBezTo>
                  <a:pt x="27573" y="27822"/>
                  <a:pt x="27651" y="27820"/>
                  <a:pt x="27730" y="27814"/>
                </a:cubicBezTo>
                <a:cubicBezTo>
                  <a:pt x="27990" y="27796"/>
                  <a:pt x="28247" y="27747"/>
                  <a:pt x="28504" y="27712"/>
                </a:cubicBezTo>
                <a:cubicBezTo>
                  <a:pt x="28790" y="27673"/>
                  <a:pt x="29075" y="27665"/>
                  <a:pt x="29360" y="27665"/>
                </a:cubicBezTo>
                <a:cubicBezTo>
                  <a:pt x="29551" y="27665"/>
                  <a:pt x="29742" y="27668"/>
                  <a:pt x="29934" y="27668"/>
                </a:cubicBezTo>
                <a:cubicBezTo>
                  <a:pt x="30006" y="27668"/>
                  <a:pt x="30077" y="27668"/>
                  <a:pt x="30148" y="27666"/>
                </a:cubicBezTo>
                <a:cubicBezTo>
                  <a:pt x="30576" y="27658"/>
                  <a:pt x="31002" y="27605"/>
                  <a:pt x="31427" y="27552"/>
                </a:cubicBezTo>
                <a:cubicBezTo>
                  <a:pt x="31813" y="27503"/>
                  <a:pt x="32200" y="27444"/>
                  <a:pt x="32581" y="27368"/>
                </a:cubicBezTo>
                <a:cubicBezTo>
                  <a:pt x="33323" y="27219"/>
                  <a:pt x="34089" y="26989"/>
                  <a:pt x="34706" y="26538"/>
                </a:cubicBezTo>
                <a:cubicBezTo>
                  <a:pt x="35016" y="26312"/>
                  <a:pt x="35290" y="26035"/>
                  <a:pt x="35484" y="25701"/>
                </a:cubicBezTo>
                <a:cubicBezTo>
                  <a:pt x="35529" y="25623"/>
                  <a:pt x="35566" y="25543"/>
                  <a:pt x="35593" y="25459"/>
                </a:cubicBezTo>
                <a:close/>
                <a:moveTo>
                  <a:pt x="33944" y="22930"/>
                </a:moveTo>
                <a:cubicBezTo>
                  <a:pt x="34534" y="23047"/>
                  <a:pt x="35137" y="23157"/>
                  <a:pt x="35687" y="23401"/>
                </a:cubicBezTo>
                <a:cubicBezTo>
                  <a:pt x="36201" y="23629"/>
                  <a:pt x="36741" y="24027"/>
                  <a:pt x="36911" y="24588"/>
                </a:cubicBezTo>
                <a:cubicBezTo>
                  <a:pt x="37050" y="25043"/>
                  <a:pt x="36846" y="25497"/>
                  <a:pt x="36570" y="25858"/>
                </a:cubicBezTo>
                <a:cubicBezTo>
                  <a:pt x="36238" y="26289"/>
                  <a:pt x="35790" y="26635"/>
                  <a:pt x="35333" y="26925"/>
                </a:cubicBezTo>
                <a:cubicBezTo>
                  <a:pt x="34906" y="27196"/>
                  <a:pt x="34449" y="27433"/>
                  <a:pt x="33972" y="27603"/>
                </a:cubicBezTo>
                <a:cubicBezTo>
                  <a:pt x="33185" y="27885"/>
                  <a:pt x="32355" y="28035"/>
                  <a:pt x="31527" y="28134"/>
                </a:cubicBezTo>
                <a:cubicBezTo>
                  <a:pt x="31093" y="28187"/>
                  <a:pt x="30658" y="28223"/>
                  <a:pt x="30224" y="28262"/>
                </a:cubicBezTo>
                <a:cubicBezTo>
                  <a:pt x="29793" y="28300"/>
                  <a:pt x="29364" y="28335"/>
                  <a:pt x="28930" y="28345"/>
                </a:cubicBezTo>
                <a:cubicBezTo>
                  <a:pt x="28222" y="28359"/>
                  <a:pt x="27504" y="28330"/>
                  <a:pt x="26801" y="28432"/>
                </a:cubicBezTo>
                <a:cubicBezTo>
                  <a:pt x="26869" y="28339"/>
                  <a:pt x="26944" y="28253"/>
                  <a:pt x="27023" y="28170"/>
                </a:cubicBezTo>
                <a:cubicBezTo>
                  <a:pt x="27585" y="28194"/>
                  <a:pt x="28146" y="28221"/>
                  <a:pt x="28708" y="28221"/>
                </a:cubicBezTo>
                <a:cubicBezTo>
                  <a:pt x="28762" y="28221"/>
                  <a:pt x="28816" y="28221"/>
                  <a:pt x="28870" y="28221"/>
                </a:cubicBezTo>
                <a:cubicBezTo>
                  <a:pt x="29486" y="28213"/>
                  <a:pt x="30098" y="28176"/>
                  <a:pt x="30706" y="28088"/>
                </a:cubicBezTo>
                <a:cubicBezTo>
                  <a:pt x="31632" y="27954"/>
                  <a:pt x="32565" y="27745"/>
                  <a:pt x="33443" y="27418"/>
                </a:cubicBezTo>
                <a:cubicBezTo>
                  <a:pt x="34102" y="27172"/>
                  <a:pt x="34789" y="26864"/>
                  <a:pt x="35307" y="26379"/>
                </a:cubicBezTo>
                <a:cubicBezTo>
                  <a:pt x="35527" y="26172"/>
                  <a:pt x="35704" y="25925"/>
                  <a:pt x="35800" y="25637"/>
                </a:cubicBezTo>
                <a:cubicBezTo>
                  <a:pt x="35903" y="25325"/>
                  <a:pt x="35843" y="25000"/>
                  <a:pt x="35693" y="24713"/>
                </a:cubicBezTo>
                <a:cubicBezTo>
                  <a:pt x="35481" y="24309"/>
                  <a:pt x="35106" y="23986"/>
                  <a:pt x="34737" y="23716"/>
                </a:cubicBezTo>
                <a:cubicBezTo>
                  <a:pt x="34561" y="23427"/>
                  <a:pt x="34277" y="23189"/>
                  <a:pt x="34004" y="22977"/>
                </a:cubicBezTo>
                <a:cubicBezTo>
                  <a:pt x="33984" y="22961"/>
                  <a:pt x="33965" y="22946"/>
                  <a:pt x="33944" y="22930"/>
                </a:cubicBezTo>
                <a:close/>
                <a:moveTo>
                  <a:pt x="16221" y="24572"/>
                </a:moveTo>
                <a:cubicBezTo>
                  <a:pt x="16471" y="24611"/>
                  <a:pt x="16719" y="24655"/>
                  <a:pt x="16966" y="24704"/>
                </a:cubicBezTo>
                <a:cubicBezTo>
                  <a:pt x="17351" y="24781"/>
                  <a:pt x="17742" y="24857"/>
                  <a:pt x="18114" y="24988"/>
                </a:cubicBezTo>
                <a:cubicBezTo>
                  <a:pt x="18452" y="25108"/>
                  <a:pt x="18766" y="25284"/>
                  <a:pt x="19056" y="25493"/>
                </a:cubicBezTo>
                <a:cubicBezTo>
                  <a:pt x="19337" y="25695"/>
                  <a:pt x="19650" y="25926"/>
                  <a:pt x="19849" y="26213"/>
                </a:cubicBezTo>
                <a:cubicBezTo>
                  <a:pt x="19997" y="26425"/>
                  <a:pt x="20065" y="26683"/>
                  <a:pt x="20119" y="26937"/>
                </a:cubicBezTo>
                <a:cubicBezTo>
                  <a:pt x="20056" y="27468"/>
                  <a:pt x="19831" y="27996"/>
                  <a:pt x="19592" y="28498"/>
                </a:cubicBezTo>
                <a:cubicBezTo>
                  <a:pt x="19610" y="28064"/>
                  <a:pt x="19584" y="27630"/>
                  <a:pt x="19488" y="27201"/>
                </a:cubicBezTo>
                <a:cubicBezTo>
                  <a:pt x="19348" y="26583"/>
                  <a:pt x="19055" y="25970"/>
                  <a:pt x="18560" y="25557"/>
                </a:cubicBezTo>
                <a:cubicBezTo>
                  <a:pt x="17968" y="25065"/>
                  <a:pt x="17164" y="24847"/>
                  <a:pt x="16410" y="24784"/>
                </a:cubicBezTo>
                <a:cubicBezTo>
                  <a:pt x="16238" y="24770"/>
                  <a:pt x="16066" y="24763"/>
                  <a:pt x="15895" y="24763"/>
                </a:cubicBezTo>
                <a:cubicBezTo>
                  <a:pt x="15720" y="24763"/>
                  <a:pt x="15545" y="24770"/>
                  <a:pt x="15372" y="24781"/>
                </a:cubicBezTo>
                <a:cubicBezTo>
                  <a:pt x="15484" y="24749"/>
                  <a:pt x="15596" y="24718"/>
                  <a:pt x="15709" y="24689"/>
                </a:cubicBezTo>
                <a:cubicBezTo>
                  <a:pt x="15878" y="24646"/>
                  <a:pt x="16049" y="24607"/>
                  <a:pt x="16221" y="24572"/>
                </a:cubicBezTo>
                <a:close/>
                <a:moveTo>
                  <a:pt x="43964" y="0"/>
                </a:moveTo>
                <a:cubicBezTo>
                  <a:pt x="43934" y="0"/>
                  <a:pt x="43904" y="1"/>
                  <a:pt x="43874" y="1"/>
                </a:cubicBezTo>
                <a:cubicBezTo>
                  <a:pt x="43163" y="6"/>
                  <a:pt x="42468" y="59"/>
                  <a:pt x="41772" y="207"/>
                </a:cubicBezTo>
                <a:cubicBezTo>
                  <a:pt x="41446" y="276"/>
                  <a:pt x="41110" y="348"/>
                  <a:pt x="40807" y="493"/>
                </a:cubicBezTo>
                <a:cubicBezTo>
                  <a:pt x="40512" y="633"/>
                  <a:pt x="40264" y="857"/>
                  <a:pt x="39946" y="947"/>
                </a:cubicBezTo>
                <a:cubicBezTo>
                  <a:pt x="39938" y="949"/>
                  <a:pt x="39940" y="961"/>
                  <a:pt x="39948" y="961"/>
                </a:cubicBezTo>
                <a:cubicBezTo>
                  <a:pt x="39949" y="961"/>
                  <a:pt x="39949" y="960"/>
                  <a:pt x="39950" y="960"/>
                </a:cubicBezTo>
                <a:cubicBezTo>
                  <a:pt x="40202" y="899"/>
                  <a:pt x="40418" y="754"/>
                  <a:pt x="40646" y="636"/>
                </a:cubicBezTo>
                <a:cubicBezTo>
                  <a:pt x="40910" y="498"/>
                  <a:pt x="41202" y="429"/>
                  <a:pt x="41490" y="361"/>
                </a:cubicBezTo>
                <a:cubicBezTo>
                  <a:pt x="42078" y="223"/>
                  <a:pt x="42671" y="138"/>
                  <a:pt x="43274" y="114"/>
                </a:cubicBezTo>
                <a:cubicBezTo>
                  <a:pt x="43431" y="107"/>
                  <a:pt x="43588" y="103"/>
                  <a:pt x="43745" y="103"/>
                </a:cubicBezTo>
                <a:cubicBezTo>
                  <a:pt x="44199" y="103"/>
                  <a:pt x="44651" y="134"/>
                  <a:pt x="45102" y="211"/>
                </a:cubicBezTo>
                <a:cubicBezTo>
                  <a:pt x="45681" y="309"/>
                  <a:pt x="46242" y="455"/>
                  <a:pt x="46799" y="640"/>
                </a:cubicBezTo>
                <a:cubicBezTo>
                  <a:pt x="47209" y="775"/>
                  <a:pt x="47565" y="990"/>
                  <a:pt x="47742" y="1399"/>
                </a:cubicBezTo>
                <a:cubicBezTo>
                  <a:pt x="47896" y="1753"/>
                  <a:pt x="47895" y="2160"/>
                  <a:pt x="47841" y="2535"/>
                </a:cubicBezTo>
                <a:cubicBezTo>
                  <a:pt x="47812" y="2746"/>
                  <a:pt x="47767" y="2955"/>
                  <a:pt x="47713" y="3160"/>
                </a:cubicBezTo>
                <a:cubicBezTo>
                  <a:pt x="47670" y="3320"/>
                  <a:pt x="47617" y="3476"/>
                  <a:pt x="47525" y="3614"/>
                </a:cubicBezTo>
                <a:cubicBezTo>
                  <a:pt x="47431" y="3755"/>
                  <a:pt x="47297" y="3863"/>
                  <a:pt x="47158" y="3957"/>
                </a:cubicBezTo>
                <a:cubicBezTo>
                  <a:pt x="46935" y="4108"/>
                  <a:pt x="46696" y="4236"/>
                  <a:pt x="46453" y="4353"/>
                </a:cubicBezTo>
                <a:cubicBezTo>
                  <a:pt x="46325" y="4414"/>
                  <a:pt x="46195" y="4470"/>
                  <a:pt x="46064" y="4525"/>
                </a:cubicBezTo>
                <a:cubicBezTo>
                  <a:pt x="46498" y="4233"/>
                  <a:pt x="46870" y="3803"/>
                  <a:pt x="46935" y="3348"/>
                </a:cubicBezTo>
                <a:cubicBezTo>
                  <a:pt x="47025" y="3191"/>
                  <a:pt x="47091" y="3024"/>
                  <a:pt x="47120" y="2841"/>
                </a:cubicBezTo>
                <a:cubicBezTo>
                  <a:pt x="47211" y="2281"/>
                  <a:pt x="46832" y="1838"/>
                  <a:pt x="46432" y="1498"/>
                </a:cubicBezTo>
                <a:cubicBezTo>
                  <a:pt x="46208" y="1309"/>
                  <a:pt x="45994" y="1107"/>
                  <a:pt x="45749" y="946"/>
                </a:cubicBezTo>
                <a:cubicBezTo>
                  <a:pt x="45485" y="772"/>
                  <a:pt x="45187" y="670"/>
                  <a:pt x="44874" y="621"/>
                </a:cubicBezTo>
                <a:cubicBezTo>
                  <a:pt x="44547" y="570"/>
                  <a:pt x="44214" y="567"/>
                  <a:pt x="43883" y="567"/>
                </a:cubicBezTo>
                <a:cubicBezTo>
                  <a:pt x="43550" y="567"/>
                  <a:pt x="43219" y="573"/>
                  <a:pt x="42888" y="607"/>
                </a:cubicBezTo>
                <a:cubicBezTo>
                  <a:pt x="42246" y="673"/>
                  <a:pt x="41616" y="818"/>
                  <a:pt x="41011" y="1042"/>
                </a:cubicBezTo>
                <a:cubicBezTo>
                  <a:pt x="40427" y="1259"/>
                  <a:pt x="39878" y="1551"/>
                  <a:pt x="39343" y="1868"/>
                </a:cubicBezTo>
                <a:cubicBezTo>
                  <a:pt x="38867" y="2149"/>
                  <a:pt x="38407" y="2461"/>
                  <a:pt x="37992" y="2825"/>
                </a:cubicBezTo>
                <a:cubicBezTo>
                  <a:pt x="37828" y="2969"/>
                  <a:pt x="37665" y="3124"/>
                  <a:pt x="37513" y="3290"/>
                </a:cubicBezTo>
                <a:cubicBezTo>
                  <a:pt x="37504" y="3294"/>
                  <a:pt x="37495" y="3298"/>
                  <a:pt x="37486" y="3302"/>
                </a:cubicBezTo>
                <a:cubicBezTo>
                  <a:pt x="37635" y="2870"/>
                  <a:pt x="37896" y="2496"/>
                  <a:pt x="38273" y="2209"/>
                </a:cubicBezTo>
                <a:cubicBezTo>
                  <a:pt x="38284" y="2202"/>
                  <a:pt x="38277" y="2185"/>
                  <a:pt x="38267" y="2185"/>
                </a:cubicBezTo>
                <a:cubicBezTo>
                  <a:pt x="38265" y="2185"/>
                  <a:pt x="38263" y="2186"/>
                  <a:pt x="38261" y="2188"/>
                </a:cubicBezTo>
                <a:cubicBezTo>
                  <a:pt x="37867" y="2482"/>
                  <a:pt x="37599" y="2875"/>
                  <a:pt x="37435" y="3325"/>
                </a:cubicBezTo>
                <a:cubicBezTo>
                  <a:pt x="37038" y="3504"/>
                  <a:pt x="36649" y="3697"/>
                  <a:pt x="36273" y="3920"/>
                </a:cubicBezTo>
                <a:cubicBezTo>
                  <a:pt x="35886" y="4151"/>
                  <a:pt x="35464" y="4494"/>
                  <a:pt x="35508" y="4942"/>
                </a:cubicBezTo>
                <a:cubicBezTo>
                  <a:pt x="35557" y="5416"/>
                  <a:pt x="36087" y="5660"/>
                  <a:pt x="36536" y="5831"/>
                </a:cubicBezTo>
                <a:cubicBezTo>
                  <a:pt x="37176" y="6074"/>
                  <a:pt x="37802" y="6353"/>
                  <a:pt x="38411" y="6666"/>
                </a:cubicBezTo>
                <a:cubicBezTo>
                  <a:pt x="38437" y="6680"/>
                  <a:pt x="38463" y="6694"/>
                  <a:pt x="38490" y="6709"/>
                </a:cubicBezTo>
                <a:cubicBezTo>
                  <a:pt x="38355" y="6791"/>
                  <a:pt x="38213" y="6858"/>
                  <a:pt x="38076" y="6913"/>
                </a:cubicBezTo>
                <a:cubicBezTo>
                  <a:pt x="37602" y="7101"/>
                  <a:pt x="37080" y="7192"/>
                  <a:pt x="36577" y="7265"/>
                </a:cubicBezTo>
                <a:cubicBezTo>
                  <a:pt x="35964" y="7354"/>
                  <a:pt x="35346" y="7417"/>
                  <a:pt x="34729" y="7456"/>
                </a:cubicBezTo>
                <a:cubicBezTo>
                  <a:pt x="33904" y="7508"/>
                  <a:pt x="33080" y="7551"/>
                  <a:pt x="32253" y="7559"/>
                </a:cubicBezTo>
                <a:cubicBezTo>
                  <a:pt x="31844" y="7562"/>
                  <a:pt x="31436" y="7555"/>
                  <a:pt x="31027" y="7577"/>
                </a:cubicBezTo>
                <a:cubicBezTo>
                  <a:pt x="30619" y="7599"/>
                  <a:pt x="30211" y="7641"/>
                  <a:pt x="29805" y="7694"/>
                </a:cubicBezTo>
                <a:cubicBezTo>
                  <a:pt x="28991" y="7801"/>
                  <a:pt x="28184" y="7951"/>
                  <a:pt x="27374" y="8086"/>
                </a:cubicBezTo>
                <a:cubicBezTo>
                  <a:pt x="25786" y="8353"/>
                  <a:pt x="24184" y="8549"/>
                  <a:pt x="22632" y="8991"/>
                </a:cubicBezTo>
                <a:cubicBezTo>
                  <a:pt x="21905" y="9198"/>
                  <a:pt x="21190" y="9458"/>
                  <a:pt x="20529" y="9823"/>
                </a:cubicBezTo>
                <a:cubicBezTo>
                  <a:pt x="20258" y="9972"/>
                  <a:pt x="19989" y="10115"/>
                  <a:pt x="19710" y="10248"/>
                </a:cubicBezTo>
                <a:cubicBezTo>
                  <a:pt x="19624" y="10290"/>
                  <a:pt x="19536" y="10332"/>
                  <a:pt x="19449" y="10375"/>
                </a:cubicBezTo>
                <a:cubicBezTo>
                  <a:pt x="18807" y="10562"/>
                  <a:pt x="18188" y="10809"/>
                  <a:pt x="17629" y="11173"/>
                </a:cubicBezTo>
                <a:cubicBezTo>
                  <a:pt x="17426" y="11306"/>
                  <a:pt x="17215" y="11483"/>
                  <a:pt x="17200" y="11723"/>
                </a:cubicBezTo>
                <a:cubicBezTo>
                  <a:pt x="17176" y="12100"/>
                  <a:pt x="17620" y="12314"/>
                  <a:pt x="17991" y="12395"/>
                </a:cubicBezTo>
                <a:cubicBezTo>
                  <a:pt x="18777" y="12571"/>
                  <a:pt x="19575" y="12628"/>
                  <a:pt x="20379" y="12628"/>
                </a:cubicBezTo>
                <a:cubicBezTo>
                  <a:pt x="21923" y="12628"/>
                  <a:pt x="23489" y="12416"/>
                  <a:pt x="25034" y="12416"/>
                </a:cubicBezTo>
                <a:cubicBezTo>
                  <a:pt x="25483" y="12416"/>
                  <a:pt x="25930" y="12434"/>
                  <a:pt x="26375" y="12480"/>
                </a:cubicBezTo>
                <a:cubicBezTo>
                  <a:pt x="26431" y="12512"/>
                  <a:pt x="26486" y="12546"/>
                  <a:pt x="26540" y="12583"/>
                </a:cubicBezTo>
                <a:cubicBezTo>
                  <a:pt x="26837" y="12783"/>
                  <a:pt x="27120" y="13095"/>
                  <a:pt x="27222" y="13443"/>
                </a:cubicBezTo>
                <a:cubicBezTo>
                  <a:pt x="27288" y="13668"/>
                  <a:pt x="27253" y="13881"/>
                  <a:pt x="27159" y="14074"/>
                </a:cubicBezTo>
                <a:cubicBezTo>
                  <a:pt x="26482" y="14360"/>
                  <a:pt x="25720" y="14456"/>
                  <a:pt x="24981" y="14544"/>
                </a:cubicBezTo>
                <a:cubicBezTo>
                  <a:pt x="19745" y="15162"/>
                  <a:pt x="14508" y="15781"/>
                  <a:pt x="9271" y="16399"/>
                </a:cubicBezTo>
                <a:cubicBezTo>
                  <a:pt x="6851" y="16684"/>
                  <a:pt x="4372" y="16987"/>
                  <a:pt x="2202" y="18093"/>
                </a:cubicBezTo>
                <a:cubicBezTo>
                  <a:pt x="1322" y="18542"/>
                  <a:pt x="442" y="19210"/>
                  <a:pt x="236" y="20173"/>
                </a:cubicBezTo>
                <a:cubicBezTo>
                  <a:pt x="0" y="21281"/>
                  <a:pt x="730" y="22353"/>
                  <a:pt x="1499" y="23186"/>
                </a:cubicBezTo>
                <a:cubicBezTo>
                  <a:pt x="2590" y="24366"/>
                  <a:pt x="3845" y="25396"/>
                  <a:pt x="5217" y="26236"/>
                </a:cubicBezTo>
                <a:cubicBezTo>
                  <a:pt x="6290" y="26892"/>
                  <a:pt x="7521" y="27444"/>
                  <a:pt x="8756" y="27444"/>
                </a:cubicBezTo>
                <a:cubicBezTo>
                  <a:pt x="9041" y="27444"/>
                  <a:pt x="9326" y="27414"/>
                  <a:pt x="9610" y="27350"/>
                </a:cubicBezTo>
                <a:cubicBezTo>
                  <a:pt x="10536" y="27140"/>
                  <a:pt x="11336" y="26581"/>
                  <a:pt x="12161" y="26114"/>
                </a:cubicBezTo>
                <a:cubicBezTo>
                  <a:pt x="12988" y="25645"/>
                  <a:pt x="13862" y="25260"/>
                  <a:pt x="14765" y="24964"/>
                </a:cubicBezTo>
                <a:cubicBezTo>
                  <a:pt x="15057" y="24946"/>
                  <a:pt x="15351" y="24934"/>
                  <a:pt x="15643" y="24934"/>
                </a:cubicBezTo>
                <a:cubicBezTo>
                  <a:pt x="15766" y="24934"/>
                  <a:pt x="15888" y="24936"/>
                  <a:pt x="16010" y="24941"/>
                </a:cubicBezTo>
                <a:cubicBezTo>
                  <a:pt x="16781" y="24968"/>
                  <a:pt x="17573" y="25123"/>
                  <a:pt x="18230" y="25547"/>
                </a:cubicBezTo>
                <a:cubicBezTo>
                  <a:pt x="19312" y="26242"/>
                  <a:pt x="19476" y="27738"/>
                  <a:pt x="19313" y="28902"/>
                </a:cubicBezTo>
                <a:cubicBezTo>
                  <a:pt x="19300" y="28986"/>
                  <a:pt x="19289" y="29071"/>
                  <a:pt x="19278" y="29155"/>
                </a:cubicBezTo>
                <a:cubicBezTo>
                  <a:pt x="18368" y="31104"/>
                  <a:pt x="17640" y="33286"/>
                  <a:pt x="18340" y="35293"/>
                </a:cubicBezTo>
                <a:cubicBezTo>
                  <a:pt x="18887" y="36861"/>
                  <a:pt x="20282" y="38064"/>
                  <a:pt x="21872" y="38564"/>
                </a:cubicBezTo>
                <a:cubicBezTo>
                  <a:pt x="22523" y="38769"/>
                  <a:pt x="23201" y="38864"/>
                  <a:pt x="23882" y="38864"/>
                </a:cubicBezTo>
                <a:cubicBezTo>
                  <a:pt x="24864" y="38864"/>
                  <a:pt x="25853" y="38667"/>
                  <a:pt x="26774" y="38318"/>
                </a:cubicBezTo>
                <a:cubicBezTo>
                  <a:pt x="27795" y="37931"/>
                  <a:pt x="28863" y="37187"/>
                  <a:pt x="28926" y="36099"/>
                </a:cubicBezTo>
                <a:cubicBezTo>
                  <a:pt x="28986" y="35075"/>
                  <a:pt x="28140" y="34258"/>
                  <a:pt x="27491" y="33461"/>
                </a:cubicBezTo>
                <a:cubicBezTo>
                  <a:pt x="26783" y="32591"/>
                  <a:pt x="26235" y="31543"/>
                  <a:pt x="26198" y="30424"/>
                </a:cubicBezTo>
                <a:cubicBezTo>
                  <a:pt x="26176" y="29793"/>
                  <a:pt x="26345" y="29144"/>
                  <a:pt x="26679" y="28611"/>
                </a:cubicBezTo>
                <a:cubicBezTo>
                  <a:pt x="27267" y="28541"/>
                  <a:pt x="27867" y="28540"/>
                  <a:pt x="28457" y="28537"/>
                </a:cubicBezTo>
                <a:cubicBezTo>
                  <a:pt x="29361" y="28533"/>
                  <a:pt x="30256" y="28459"/>
                  <a:pt x="31154" y="28370"/>
                </a:cubicBezTo>
                <a:cubicBezTo>
                  <a:pt x="32035" y="28282"/>
                  <a:pt x="32921" y="28166"/>
                  <a:pt x="33770" y="27906"/>
                </a:cubicBezTo>
                <a:cubicBezTo>
                  <a:pt x="34289" y="27747"/>
                  <a:pt x="34787" y="27521"/>
                  <a:pt x="35255" y="27246"/>
                </a:cubicBezTo>
                <a:cubicBezTo>
                  <a:pt x="35748" y="26957"/>
                  <a:pt x="36225" y="26613"/>
                  <a:pt x="36605" y="26184"/>
                </a:cubicBezTo>
                <a:cubicBezTo>
                  <a:pt x="36940" y="25805"/>
                  <a:pt x="37199" y="25349"/>
                  <a:pt x="37200" y="24832"/>
                </a:cubicBezTo>
                <a:cubicBezTo>
                  <a:pt x="37200" y="24229"/>
                  <a:pt x="36805" y="23720"/>
                  <a:pt x="36326" y="23388"/>
                </a:cubicBezTo>
                <a:cubicBezTo>
                  <a:pt x="35749" y="22987"/>
                  <a:pt x="35041" y="22817"/>
                  <a:pt x="34363" y="22678"/>
                </a:cubicBezTo>
                <a:cubicBezTo>
                  <a:pt x="34025" y="22609"/>
                  <a:pt x="33686" y="22535"/>
                  <a:pt x="33348" y="22465"/>
                </a:cubicBezTo>
                <a:lnTo>
                  <a:pt x="31703" y="21183"/>
                </a:lnTo>
                <a:cubicBezTo>
                  <a:pt x="31469" y="21001"/>
                  <a:pt x="31228" y="20806"/>
                  <a:pt x="31032" y="20583"/>
                </a:cubicBezTo>
                <a:cubicBezTo>
                  <a:pt x="31035" y="20567"/>
                  <a:pt x="31035" y="20551"/>
                  <a:pt x="31039" y="20534"/>
                </a:cubicBezTo>
                <a:cubicBezTo>
                  <a:pt x="31076" y="20332"/>
                  <a:pt x="31166" y="20155"/>
                  <a:pt x="31288" y="19990"/>
                </a:cubicBezTo>
                <a:cubicBezTo>
                  <a:pt x="31428" y="19801"/>
                  <a:pt x="31595" y="19633"/>
                  <a:pt x="31755" y="19461"/>
                </a:cubicBezTo>
                <a:cubicBezTo>
                  <a:pt x="31911" y="19295"/>
                  <a:pt x="32049" y="19113"/>
                  <a:pt x="32208" y="18949"/>
                </a:cubicBezTo>
                <a:cubicBezTo>
                  <a:pt x="32520" y="18627"/>
                  <a:pt x="32904" y="18360"/>
                  <a:pt x="33284" y="18123"/>
                </a:cubicBezTo>
                <a:cubicBezTo>
                  <a:pt x="33684" y="17875"/>
                  <a:pt x="34107" y="17666"/>
                  <a:pt x="34538" y="17478"/>
                </a:cubicBezTo>
                <a:cubicBezTo>
                  <a:pt x="35002" y="17276"/>
                  <a:pt x="35472" y="17093"/>
                  <a:pt x="35935" y="16893"/>
                </a:cubicBezTo>
                <a:cubicBezTo>
                  <a:pt x="36166" y="16794"/>
                  <a:pt x="36390" y="16687"/>
                  <a:pt x="36626" y="16602"/>
                </a:cubicBezTo>
                <a:cubicBezTo>
                  <a:pt x="36848" y="16523"/>
                  <a:pt x="37075" y="16454"/>
                  <a:pt x="37299" y="16379"/>
                </a:cubicBezTo>
                <a:cubicBezTo>
                  <a:pt x="38101" y="16114"/>
                  <a:pt x="38964" y="15821"/>
                  <a:pt x="39573" y="15210"/>
                </a:cubicBezTo>
                <a:cubicBezTo>
                  <a:pt x="39638" y="15145"/>
                  <a:pt x="39700" y="15075"/>
                  <a:pt x="39758" y="15004"/>
                </a:cubicBezTo>
                <a:cubicBezTo>
                  <a:pt x="39802" y="14995"/>
                  <a:pt x="39848" y="14986"/>
                  <a:pt x="39893" y="14977"/>
                </a:cubicBezTo>
                <a:cubicBezTo>
                  <a:pt x="41183" y="14878"/>
                  <a:pt x="42461" y="14725"/>
                  <a:pt x="43673" y="14284"/>
                </a:cubicBezTo>
                <a:cubicBezTo>
                  <a:pt x="44176" y="14101"/>
                  <a:pt x="44681" y="13828"/>
                  <a:pt x="45107" y="13484"/>
                </a:cubicBezTo>
                <a:cubicBezTo>
                  <a:pt x="45395" y="13324"/>
                  <a:pt x="45669" y="13137"/>
                  <a:pt x="45920" y="12928"/>
                </a:cubicBezTo>
                <a:cubicBezTo>
                  <a:pt x="46682" y="12295"/>
                  <a:pt x="47288" y="11411"/>
                  <a:pt x="47407" y="10413"/>
                </a:cubicBezTo>
                <a:cubicBezTo>
                  <a:pt x="47455" y="10003"/>
                  <a:pt x="47516" y="9572"/>
                  <a:pt x="47385" y="9170"/>
                </a:cubicBezTo>
                <a:cubicBezTo>
                  <a:pt x="47239" y="8723"/>
                  <a:pt x="46882" y="8420"/>
                  <a:pt x="46504" y="8163"/>
                </a:cubicBezTo>
                <a:cubicBezTo>
                  <a:pt x="46060" y="7862"/>
                  <a:pt x="45582" y="7618"/>
                  <a:pt x="45116" y="7354"/>
                </a:cubicBezTo>
                <a:cubicBezTo>
                  <a:pt x="44766" y="7155"/>
                  <a:pt x="44330" y="6937"/>
                  <a:pt x="44105" y="6582"/>
                </a:cubicBezTo>
                <a:cubicBezTo>
                  <a:pt x="44104" y="6563"/>
                  <a:pt x="44103" y="6546"/>
                  <a:pt x="44103" y="6528"/>
                </a:cubicBezTo>
                <a:cubicBezTo>
                  <a:pt x="44102" y="6153"/>
                  <a:pt x="44178" y="5789"/>
                  <a:pt x="44311" y="5445"/>
                </a:cubicBezTo>
                <a:cubicBezTo>
                  <a:pt x="44321" y="5438"/>
                  <a:pt x="44333" y="5432"/>
                  <a:pt x="44342" y="5425"/>
                </a:cubicBezTo>
                <a:cubicBezTo>
                  <a:pt x="44388" y="5401"/>
                  <a:pt x="44431" y="5377"/>
                  <a:pt x="44476" y="5353"/>
                </a:cubicBezTo>
                <a:cubicBezTo>
                  <a:pt x="44757" y="5209"/>
                  <a:pt x="45034" y="5058"/>
                  <a:pt x="45326" y="4939"/>
                </a:cubicBezTo>
                <a:cubicBezTo>
                  <a:pt x="45613" y="4823"/>
                  <a:pt x="45909" y="4735"/>
                  <a:pt x="46199" y="4627"/>
                </a:cubicBezTo>
                <a:cubicBezTo>
                  <a:pt x="46482" y="4521"/>
                  <a:pt x="46759" y="4400"/>
                  <a:pt x="47022" y="4247"/>
                </a:cubicBezTo>
                <a:cubicBezTo>
                  <a:pt x="47199" y="4145"/>
                  <a:pt x="47378" y="4036"/>
                  <a:pt x="47526" y="3894"/>
                </a:cubicBezTo>
                <a:cubicBezTo>
                  <a:pt x="47806" y="3627"/>
                  <a:pt x="47889" y="3240"/>
                  <a:pt x="47961" y="2875"/>
                </a:cubicBezTo>
                <a:cubicBezTo>
                  <a:pt x="48039" y="2471"/>
                  <a:pt x="48087" y="2045"/>
                  <a:pt x="48008" y="1638"/>
                </a:cubicBezTo>
                <a:cubicBezTo>
                  <a:pt x="47932" y="1240"/>
                  <a:pt x="47707" y="901"/>
                  <a:pt x="47363" y="685"/>
                </a:cubicBezTo>
                <a:cubicBezTo>
                  <a:pt x="47138" y="543"/>
                  <a:pt x="46876" y="465"/>
                  <a:pt x="46622" y="390"/>
                </a:cubicBezTo>
                <a:cubicBezTo>
                  <a:pt x="46323" y="301"/>
                  <a:pt x="46020" y="225"/>
                  <a:pt x="45714" y="164"/>
                </a:cubicBezTo>
                <a:cubicBezTo>
                  <a:pt x="45138" y="49"/>
                  <a:pt x="44552" y="0"/>
                  <a:pt x="4396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10897" y="-82125"/>
            <a:ext cx="4405611" cy="3560720"/>
          </a:xfrm>
          <a:custGeom>
            <a:avLst/>
            <a:gdLst/>
            <a:ahLst/>
            <a:cxnLst/>
            <a:rect l="l" t="t" r="r" b="b"/>
            <a:pathLst>
              <a:path w="48087" h="38864" extrusionOk="0">
                <a:moveTo>
                  <a:pt x="43878" y="820"/>
                </a:moveTo>
                <a:cubicBezTo>
                  <a:pt x="43995" y="820"/>
                  <a:pt x="44112" y="822"/>
                  <a:pt x="44228" y="824"/>
                </a:cubicBezTo>
                <a:cubicBezTo>
                  <a:pt x="44546" y="830"/>
                  <a:pt x="44869" y="851"/>
                  <a:pt x="45177" y="933"/>
                </a:cubicBezTo>
                <a:cubicBezTo>
                  <a:pt x="45459" y="1009"/>
                  <a:pt x="45705" y="1162"/>
                  <a:pt x="45933" y="1339"/>
                </a:cubicBezTo>
                <a:cubicBezTo>
                  <a:pt x="46355" y="1664"/>
                  <a:pt x="46889" y="2018"/>
                  <a:pt x="46973" y="2586"/>
                </a:cubicBezTo>
                <a:cubicBezTo>
                  <a:pt x="46996" y="2741"/>
                  <a:pt x="46976" y="2890"/>
                  <a:pt x="46929" y="3031"/>
                </a:cubicBezTo>
                <a:cubicBezTo>
                  <a:pt x="46915" y="2963"/>
                  <a:pt x="46895" y="2895"/>
                  <a:pt x="46865" y="2828"/>
                </a:cubicBezTo>
                <a:cubicBezTo>
                  <a:pt x="46748" y="2566"/>
                  <a:pt x="46519" y="2374"/>
                  <a:pt x="46285" y="2210"/>
                </a:cubicBezTo>
                <a:cubicBezTo>
                  <a:pt x="45450" y="1632"/>
                  <a:pt x="44462" y="1357"/>
                  <a:pt x="43469" y="1357"/>
                </a:cubicBezTo>
                <a:cubicBezTo>
                  <a:pt x="42704" y="1357"/>
                  <a:pt x="41936" y="1520"/>
                  <a:pt x="41231" y="1832"/>
                </a:cubicBezTo>
                <a:cubicBezTo>
                  <a:pt x="40214" y="2282"/>
                  <a:pt x="39141" y="2625"/>
                  <a:pt x="38104" y="3042"/>
                </a:cubicBezTo>
                <a:cubicBezTo>
                  <a:pt x="38411" y="2766"/>
                  <a:pt x="38746" y="2522"/>
                  <a:pt x="39095" y="2300"/>
                </a:cubicBezTo>
                <a:cubicBezTo>
                  <a:pt x="40099" y="1661"/>
                  <a:pt x="41173" y="1143"/>
                  <a:pt x="42354" y="934"/>
                </a:cubicBezTo>
                <a:cubicBezTo>
                  <a:pt x="42857" y="845"/>
                  <a:pt x="43367" y="820"/>
                  <a:pt x="43878" y="820"/>
                </a:cubicBezTo>
                <a:close/>
                <a:moveTo>
                  <a:pt x="38897" y="7062"/>
                </a:moveTo>
                <a:cubicBezTo>
                  <a:pt x="39068" y="7385"/>
                  <a:pt x="38858" y="7805"/>
                  <a:pt x="38543" y="7992"/>
                </a:cubicBezTo>
                <a:cubicBezTo>
                  <a:pt x="38226" y="8179"/>
                  <a:pt x="37840" y="8195"/>
                  <a:pt x="37472" y="8207"/>
                </a:cubicBezTo>
                <a:cubicBezTo>
                  <a:pt x="36990" y="8224"/>
                  <a:pt x="36508" y="8244"/>
                  <a:pt x="36027" y="8267"/>
                </a:cubicBezTo>
                <a:cubicBezTo>
                  <a:pt x="36403" y="8213"/>
                  <a:pt x="36776" y="8147"/>
                  <a:pt x="37149" y="8077"/>
                </a:cubicBezTo>
                <a:cubicBezTo>
                  <a:pt x="37745" y="7964"/>
                  <a:pt x="38397" y="7777"/>
                  <a:pt x="38776" y="7269"/>
                </a:cubicBezTo>
                <a:cubicBezTo>
                  <a:pt x="38826" y="7202"/>
                  <a:pt x="38866" y="7133"/>
                  <a:pt x="38897" y="7062"/>
                </a:cubicBezTo>
                <a:close/>
                <a:moveTo>
                  <a:pt x="43632" y="6487"/>
                </a:moveTo>
                <a:lnTo>
                  <a:pt x="43632" y="6487"/>
                </a:lnTo>
                <a:cubicBezTo>
                  <a:pt x="43678" y="6637"/>
                  <a:pt x="43757" y="6773"/>
                  <a:pt x="43855" y="6897"/>
                </a:cubicBezTo>
                <a:cubicBezTo>
                  <a:pt x="43877" y="7069"/>
                  <a:pt x="43916" y="7238"/>
                  <a:pt x="43977" y="7404"/>
                </a:cubicBezTo>
                <a:cubicBezTo>
                  <a:pt x="44192" y="7990"/>
                  <a:pt x="44554" y="8524"/>
                  <a:pt x="44903" y="9039"/>
                </a:cubicBezTo>
                <a:cubicBezTo>
                  <a:pt x="44995" y="9174"/>
                  <a:pt x="45086" y="9308"/>
                  <a:pt x="45178" y="9443"/>
                </a:cubicBezTo>
                <a:cubicBezTo>
                  <a:pt x="44979" y="9220"/>
                  <a:pt x="44771" y="9003"/>
                  <a:pt x="44576" y="8785"/>
                </a:cubicBezTo>
                <a:cubicBezTo>
                  <a:pt x="44007" y="8150"/>
                  <a:pt x="43502" y="7281"/>
                  <a:pt x="43632" y="6487"/>
                </a:cubicBezTo>
                <a:close/>
                <a:moveTo>
                  <a:pt x="32593" y="8430"/>
                </a:moveTo>
                <a:cubicBezTo>
                  <a:pt x="32615" y="8430"/>
                  <a:pt x="32637" y="8430"/>
                  <a:pt x="32659" y="8430"/>
                </a:cubicBezTo>
                <a:cubicBezTo>
                  <a:pt x="32860" y="8431"/>
                  <a:pt x="33063" y="8431"/>
                  <a:pt x="33265" y="8431"/>
                </a:cubicBezTo>
                <a:cubicBezTo>
                  <a:pt x="30090" y="8661"/>
                  <a:pt x="26927" y="9030"/>
                  <a:pt x="23786" y="9535"/>
                </a:cubicBezTo>
                <a:cubicBezTo>
                  <a:pt x="25149" y="9201"/>
                  <a:pt x="26529" y="8928"/>
                  <a:pt x="27923" y="8760"/>
                </a:cubicBezTo>
                <a:cubicBezTo>
                  <a:pt x="29476" y="8575"/>
                  <a:pt x="31027" y="8430"/>
                  <a:pt x="32593" y="8430"/>
                </a:cubicBezTo>
                <a:close/>
                <a:moveTo>
                  <a:pt x="38650" y="6811"/>
                </a:moveTo>
                <a:lnTo>
                  <a:pt x="38650" y="6811"/>
                </a:lnTo>
                <a:cubicBezTo>
                  <a:pt x="38643" y="6844"/>
                  <a:pt x="38633" y="6878"/>
                  <a:pt x="38620" y="6911"/>
                </a:cubicBezTo>
                <a:cubicBezTo>
                  <a:pt x="38514" y="7181"/>
                  <a:pt x="38249" y="7379"/>
                  <a:pt x="38001" y="7512"/>
                </a:cubicBezTo>
                <a:cubicBezTo>
                  <a:pt x="37741" y="7651"/>
                  <a:pt x="37454" y="7726"/>
                  <a:pt x="37168" y="7785"/>
                </a:cubicBezTo>
                <a:cubicBezTo>
                  <a:pt x="36496" y="7923"/>
                  <a:pt x="35815" y="8037"/>
                  <a:pt x="35132" y="8093"/>
                </a:cubicBezTo>
                <a:cubicBezTo>
                  <a:pt x="34365" y="8157"/>
                  <a:pt x="33593" y="8163"/>
                  <a:pt x="32824" y="8164"/>
                </a:cubicBezTo>
                <a:cubicBezTo>
                  <a:pt x="32047" y="8165"/>
                  <a:pt x="31273" y="8180"/>
                  <a:pt x="30498" y="8243"/>
                </a:cubicBezTo>
                <a:cubicBezTo>
                  <a:pt x="29727" y="8306"/>
                  <a:pt x="28957" y="8406"/>
                  <a:pt x="28190" y="8500"/>
                </a:cubicBezTo>
                <a:cubicBezTo>
                  <a:pt x="26686" y="8684"/>
                  <a:pt x="25200" y="8964"/>
                  <a:pt x="23730" y="9330"/>
                </a:cubicBezTo>
                <a:cubicBezTo>
                  <a:pt x="23035" y="9504"/>
                  <a:pt x="22344" y="9692"/>
                  <a:pt x="21659" y="9898"/>
                </a:cubicBezTo>
                <a:cubicBezTo>
                  <a:pt x="21531" y="9921"/>
                  <a:pt x="21402" y="9943"/>
                  <a:pt x="21274" y="9967"/>
                </a:cubicBezTo>
                <a:cubicBezTo>
                  <a:pt x="21144" y="9991"/>
                  <a:pt x="21014" y="10015"/>
                  <a:pt x="20883" y="10041"/>
                </a:cubicBezTo>
                <a:cubicBezTo>
                  <a:pt x="21035" y="9959"/>
                  <a:pt x="21188" y="9880"/>
                  <a:pt x="21348" y="9810"/>
                </a:cubicBezTo>
                <a:cubicBezTo>
                  <a:pt x="21688" y="9658"/>
                  <a:pt x="22038" y="9531"/>
                  <a:pt x="22393" y="9419"/>
                </a:cubicBezTo>
                <a:cubicBezTo>
                  <a:pt x="23930" y="8931"/>
                  <a:pt x="25530" y="8707"/>
                  <a:pt x="27117" y="8443"/>
                </a:cubicBezTo>
                <a:cubicBezTo>
                  <a:pt x="27924" y="8307"/>
                  <a:pt x="28729" y="8149"/>
                  <a:pt x="29538" y="8025"/>
                </a:cubicBezTo>
                <a:cubicBezTo>
                  <a:pt x="30352" y="7901"/>
                  <a:pt x="31163" y="7840"/>
                  <a:pt x="31985" y="7831"/>
                </a:cubicBezTo>
                <a:cubicBezTo>
                  <a:pt x="33480" y="7813"/>
                  <a:pt x="34963" y="7685"/>
                  <a:pt x="36441" y="7467"/>
                </a:cubicBezTo>
                <a:cubicBezTo>
                  <a:pt x="36941" y="7392"/>
                  <a:pt x="37445" y="7300"/>
                  <a:pt x="37923" y="7130"/>
                </a:cubicBezTo>
                <a:cubicBezTo>
                  <a:pt x="38162" y="7044"/>
                  <a:pt x="38423" y="6949"/>
                  <a:pt x="38650" y="6811"/>
                </a:cubicBezTo>
                <a:close/>
                <a:moveTo>
                  <a:pt x="44231" y="7250"/>
                </a:moveTo>
                <a:cubicBezTo>
                  <a:pt x="44645" y="7557"/>
                  <a:pt x="45123" y="7781"/>
                  <a:pt x="45577" y="8020"/>
                </a:cubicBezTo>
                <a:cubicBezTo>
                  <a:pt x="45807" y="8142"/>
                  <a:pt x="46037" y="8266"/>
                  <a:pt x="46258" y="8403"/>
                </a:cubicBezTo>
                <a:cubicBezTo>
                  <a:pt x="46465" y="8532"/>
                  <a:pt x="46678" y="8666"/>
                  <a:pt x="46849" y="8839"/>
                </a:cubicBezTo>
                <a:cubicBezTo>
                  <a:pt x="47145" y="9137"/>
                  <a:pt x="47220" y="9525"/>
                  <a:pt x="47211" y="9931"/>
                </a:cubicBezTo>
                <a:cubicBezTo>
                  <a:pt x="47201" y="10404"/>
                  <a:pt x="47120" y="10868"/>
                  <a:pt x="46920" y="11301"/>
                </a:cubicBezTo>
                <a:cubicBezTo>
                  <a:pt x="46709" y="11754"/>
                  <a:pt x="46405" y="12163"/>
                  <a:pt x="46048" y="12513"/>
                </a:cubicBezTo>
                <a:cubicBezTo>
                  <a:pt x="45973" y="12588"/>
                  <a:pt x="45893" y="12658"/>
                  <a:pt x="45812" y="12727"/>
                </a:cubicBezTo>
                <a:cubicBezTo>
                  <a:pt x="45981" y="12474"/>
                  <a:pt x="46105" y="12200"/>
                  <a:pt x="46165" y="11910"/>
                </a:cubicBezTo>
                <a:cubicBezTo>
                  <a:pt x="46258" y="11677"/>
                  <a:pt x="46313" y="11430"/>
                  <a:pt x="46312" y="11182"/>
                </a:cubicBezTo>
                <a:cubicBezTo>
                  <a:pt x="46310" y="10619"/>
                  <a:pt x="46009" y="10129"/>
                  <a:pt x="45703" y="9677"/>
                </a:cubicBezTo>
                <a:cubicBezTo>
                  <a:pt x="45346" y="9151"/>
                  <a:pt x="44965" y="8638"/>
                  <a:pt x="44641" y="8091"/>
                </a:cubicBezTo>
                <a:cubicBezTo>
                  <a:pt x="44480" y="7819"/>
                  <a:pt x="44332" y="7542"/>
                  <a:pt x="44231" y="7250"/>
                </a:cubicBezTo>
                <a:close/>
                <a:moveTo>
                  <a:pt x="27026" y="12570"/>
                </a:moveTo>
                <a:lnTo>
                  <a:pt x="27026" y="12570"/>
                </a:lnTo>
                <a:cubicBezTo>
                  <a:pt x="27137" y="12589"/>
                  <a:pt x="27248" y="12611"/>
                  <a:pt x="27359" y="12634"/>
                </a:cubicBezTo>
                <a:cubicBezTo>
                  <a:pt x="27703" y="12708"/>
                  <a:pt x="28118" y="12896"/>
                  <a:pt x="28108" y="13246"/>
                </a:cubicBezTo>
                <a:cubicBezTo>
                  <a:pt x="28103" y="13472"/>
                  <a:pt x="27914" y="13648"/>
                  <a:pt x="27726" y="13773"/>
                </a:cubicBezTo>
                <a:cubicBezTo>
                  <a:pt x="27660" y="13817"/>
                  <a:pt x="27591" y="13857"/>
                  <a:pt x="27522" y="13897"/>
                </a:cubicBezTo>
                <a:cubicBezTo>
                  <a:pt x="27541" y="13806"/>
                  <a:pt x="27550" y="13712"/>
                  <a:pt x="27546" y="13615"/>
                </a:cubicBezTo>
                <a:cubicBezTo>
                  <a:pt x="27527" y="13224"/>
                  <a:pt x="27297" y="12849"/>
                  <a:pt x="27026" y="12570"/>
                </a:cubicBezTo>
                <a:close/>
                <a:moveTo>
                  <a:pt x="37666" y="15137"/>
                </a:moveTo>
                <a:lnTo>
                  <a:pt x="37666" y="15137"/>
                </a:lnTo>
                <a:cubicBezTo>
                  <a:pt x="37293" y="15223"/>
                  <a:pt x="36922" y="15317"/>
                  <a:pt x="36552" y="15428"/>
                </a:cubicBezTo>
                <a:cubicBezTo>
                  <a:pt x="35781" y="15656"/>
                  <a:pt x="35007" y="15917"/>
                  <a:pt x="34277" y="16256"/>
                </a:cubicBezTo>
                <a:cubicBezTo>
                  <a:pt x="33631" y="16556"/>
                  <a:pt x="33022" y="16935"/>
                  <a:pt x="32475" y="17392"/>
                </a:cubicBezTo>
                <a:cubicBezTo>
                  <a:pt x="31973" y="17811"/>
                  <a:pt x="31480" y="18318"/>
                  <a:pt x="31167" y="18897"/>
                </a:cubicBezTo>
                <a:cubicBezTo>
                  <a:pt x="30951" y="19294"/>
                  <a:pt x="30828" y="19748"/>
                  <a:pt x="30767" y="20196"/>
                </a:cubicBezTo>
                <a:cubicBezTo>
                  <a:pt x="30720" y="20103"/>
                  <a:pt x="30684" y="20006"/>
                  <a:pt x="30660" y="19904"/>
                </a:cubicBezTo>
                <a:cubicBezTo>
                  <a:pt x="30565" y="19500"/>
                  <a:pt x="30680" y="19074"/>
                  <a:pt x="30848" y="18694"/>
                </a:cubicBezTo>
                <a:cubicBezTo>
                  <a:pt x="31808" y="16543"/>
                  <a:pt x="34330" y="15550"/>
                  <a:pt x="36672" y="15243"/>
                </a:cubicBezTo>
                <a:cubicBezTo>
                  <a:pt x="37002" y="15200"/>
                  <a:pt x="37334" y="15166"/>
                  <a:pt x="37666" y="15137"/>
                </a:cubicBezTo>
                <a:close/>
                <a:moveTo>
                  <a:pt x="39306" y="15091"/>
                </a:moveTo>
                <a:cubicBezTo>
                  <a:pt x="38730" y="15637"/>
                  <a:pt x="37941" y="15891"/>
                  <a:pt x="37220" y="16194"/>
                </a:cubicBezTo>
                <a:cubicBezTo>
                  <a:pt x="36781" y="16379"/>
                  <a:pt x="36362" y="16607"/>
                  <a:pt x="35927" y="16799"/>
                </a:cubicBezTo>
                <a:cubicBezTo>
                  <a:pt x="35466" y="17003"/>
                  <a:pt x="34995" y="17188"/>
                  <a:pt x="34536" y="17396"/>
                </a:cubicBezTo>
                <a:cubicBezTo>
                  <a:pt x="33715" y="17769"/>
                  <a:pt x="32913" y="18221"/>
                  <a:pt x="32274" y="18866"/>
                </a:cubicBezTo>
                <a:cubicBezTo>
                  <a:pt x="32097" y="19045"/>
                  <a:pt x="31928" y="19229"/>
                  <a:pt x="31753" y="19409"/>
                </a:cubicBezTo>
                <a:cubicBezTo>
                  <a:pt x="31576" y="19593"/>
                  <a:pt x="31392" y="19770"/>
                  <a:pt x="31235" y="19972"/>
                </a:cubicBezTo>
                <a:cubicBezTo>
                  <a:pt x="31112" y="20131"/>
                  <a:pt x="31004" y="20304"/>
                  <a:pt x="30966" y="20505"/>
                </a:cubicBezTo>
                <a:cubicBezTo>
                  <a:pt x="30965" y="20502"/>
                  <a:pt x="30964" y="20501"/>
                  <a:pt x="30962" y="20499"/>
                </a:cubicBezTo>
                <a:cubicBezTo>
                  <a:pt x="30996" y="20023"/>
                  <a:pt x="31113" y="19530"/>
                  <a:pt x="31325" y="19101"/>
                </a:cubicBezTo>
                <a:cubicBezTo>
                  <a:pt x="31607" y="18532"/>
                  <a:pt x="32088" y="18039"/>
                  <a:pt x="32567" y="17629"/>
                </a:cubicBezTo>
                <a:cubicBezTo>
                  <a:pt x="33103" y="17169"/>
                  <a:pt x="33712" y="16783"/>
                  <a:pt x="34358" y="16494"/>
                </a:cubicBezTo>
                <a:cubicBezTo>
                  <a:pt x="34714" y="16335"/>
                  <a:pt x="35083" y="16206"/>
                  <a:pt x="35449" y="16075"/>
                </a:cubicBezTo>
                <a:cubicBezTo>
                  <a:pt x="35844" y="15935"/>
                  <a:pt x="36242" y="15804"/>
                  <a:pt x="36646" y="15685"/>
                </a:cubicBezTo>
                <a:cubicBezTo>
                  <a:pt x="37434" y="15454"/>
                  <a:pt x="38236" y="15287"/>
                  <a:pt x="39045" y="15139"/>
                </a:cubicBezTo>
                <a:cubicBezTo>
                  <a:pt x="39132" y="15124"/>
                  <a:pt x="39219" y="15107"/>
                  <a:pt x="39306" y="15091"/>
                </a:cubicBezTo>
                <a:close/>
                <a:moveTo>
                  <a:pt x="17381" y="24445"/>
                </a:moveTo>
                <a:cubicBezTo>
                  <a:pt x="17669" y="24445"/>
                  <a:pt x="17955" y="24473"/>
                  <a:pt x="18237" y="24539"/>
                </a:cubicBezTo>
                <a:cubicBezTo>
                  <a:pt x="19067" y="24732"/>
                  <a:pt x="19849" y="25315"/>
                  <a:pt x="20070" y="26136"/>
                </a:cubicBezTo>
                <a:cubicBezTo>
                  <a:pt x="20110" y="26288"/>
                  <a:pt x="20131" y="26442"/>
                  <a:pt x="20135" y="26596"/>
                </a:cubicBezTo>
                <a:cubicBezTo>
                  <a:pt x="20112" y="26519"/>
                  <a:pt x="20085" y="26443"/>
                  <a:pt x="20055" y="26370"/>
                </a:cubicBezTo>
                <a:cubicBezTo>
                  <a:pt x="19997" y="26227"/>
                  <a:pt x="19926" y="26089"/>
                  <a:pt x="19835" y="25964"/>
                </a:cubicBezTo>
                <a:cubicBezTo>
                  <a:pt x="19727" y="25816"/>
                  <a:pt x="19593" y="25697"/>
                  <a:pt x="19455" y="25578"/>
                </a:cubicBezTo>
                <a:cubicBezTo>
                  <a:pt x="19169" y="25332"/>
                  <a:pt x="18862" y="25108"/>
                  <a:pt x="18524" y="24940"/>
                </a:cubicBezTo>
                <a:cubicBezTo>
                  <a:pt x="18165" y="24761"/>
                  <a:pt x="17785" y="24663"/>
                  <a:pt x="17395" y="24576"/>
                </a:cubicBezTo>
                <a:cubicBezTo>
                  <a:pt x="17226" y="24539"/>
                  <a:pt x="17057" y="24504"/>
                  <a:pt x="16887" y="24471"/>
                </a:cubicBezTo>
                <a:cubicBezTo>
                  <a:pt x="17052" y="24454"/>
                  <a:pt x="17217" y="24445"/>
                  <a:pt x="17381" y="24445"/>
                </a:cubicBezTo>
                <a:close/>
                <a:moveTo>
                  <a:pt x="34889" y="24451"/>
                </a:moveTo>
                <a:cubicBezTo>
                  <a:pt x="35125" y="24727"/>
                  <a:pt x="35353" y="25069"/>
                  <a:pt x="35173" y="25429"/>
                </a:cubicBezTo>
                <a:cubicBezTo>
                  <a:pt x="35023" y="25729"/>
                  <a:pt x="34781" y="25987"/>
                  <a:pt x="34516" y="26189"/>
                </a:cubicBezTo>
                <a:cubicBezTo>
                  <a:pt x="33941" y="26622"/>
                  <a:pt x="33228" y="26835"/>
                  <a:pt x="32533" y="26986"/>
                </a:cubicBezTo>
                <a:cubicBezTo>
                  <a:pt x="32309" y="27036"/>
                  <a:pt x="32084" y="27076"/>
                  <a:pt x="31857" y="27113"/>
                </a:cubicBezTo>
                <a:cubicBezTo>
                  <a:pt x="32903" y="26784"/>
                  <a:pt x="33846" y="26129"/>
                  <a:pt x="34499" y="25251"/>
                </a:cubicBezTo>
                <a:cubicBezTo>
                  <a:pt x="34677" y="25012"/>
                  <a:pt x="34839" y="24739"/>
                  <a:pt x="34889" y="24451"/>
                </a:cubicBezTo>
                <a:close/>
                <a:moveTo>
                  <a:pt x="29594" y="27359"/>
                </a:moveTo>
                <a:cubicBezTo>
                  <a:pt x="29724" y="27359"/>
                  <a:pt x="29853" y="27360"/>
                  <a:pt x="29983" y="27360"/>
                </a:cubicBezTo>
                <a:cubicBezTo>
                  <a:pt x="30039" y="27360"/>
                  <a:pt x="30095" y="27360"/>
                  <a:pt x="30151" y="27359"/>
                </a:cubicBezTo>
                <a:lnTo>
                  <a:pt x="30151" y="27359"/>
                </a:lnTo>
                <a:cubicBezTo>
                  <a:pt x="29646" y="27401"/>
                  <a:pt x="29137" y="27412"/>
                  <a:pt x="28636" y="27491"/>
                </a:cubicBezTo>
                <a:cubicBezTo>
                  <a:pt x="28363" y="27533"/>
                  <a:pt x="28092" y="27590"/>
                  <a:pt x="27819" y="27634"/>
                </a:cubicBezTo>
                <a:cubicBezTo>
                  <a:pt x="27794" y="27639"/>
                  <a:pt x="27769" y="27643"/>
                  <a:pt x="27745" y="27647"/>
                </a:cubicBezTo>
                <a:cubicBezTo>
                  <a:pt x="28319" y="27381"/>
                  <a:pt x="28953" y="27359"/>
                  <a:pt x="29594" y="27359"/>
                </a:cubicBezTo>
                <a:close/>
                <a:moveTo>
                  <a:pt x="35593" y="25459"/>
                </a:moveTo>
                <a:cubicBezTo>
                  <a:pt x="35593" y="25475"/>
                  <a:pt x="35593" y="25490"/>
                  <a:pt x="35592" y="25506"/>
                </a:cubicBezTo>
                <a:cubicBezTo>
                  <a:pt x="35567" y="25775"/>
                  <a:pt x="35392" y="26006"/>
                  <a:pt x="35206" y="26192"/>
                </a:cubicBezTo>
                <a:cubicBezTo>
                  <a:pt x="34730" y="26671"/>
                  <a:pt x="34080" y="26977"/>
                  <a:pt x="33457" y="27218"/>
                </a:cubicBezTo>
                <a:cubicBezTo>
                  <a:pt x="32657" y="27527"/>
                  <a:pt x="31811" y="27729"/>
                  <a:pt x="30967" y="27875"/>
                </a:cubicBezTo>
                <a:cubicBezTo>
                  <a:pt x="29682" y="28098"/>
                  <a:pt x="28382" y="28061"/>
                  <a:pt x="27085" y="28106"/>
                </a:cubicBezTo>
                <a:cubicBezTo>
                  <a:pt x="27192" y="28000"/>
                  <a:pt x="27309" y="27905"/>
                  <a:pt x="27434" y="27822"/>
                </a:cubicBezTo>
                <a:cubicBezTo>
                  <a:pt x="27455" y="27822"/>
                  <a:pt x="27475" y="27822"/>
                  <a:pt x="27495" y="27822"/>
                </a:cubicBezTo>
                <a:cubicBezTo>
                  <a:pt x="27573" y="27822"/>
                  <a:pt x="27651" y="27820"/>
                  <a:pt x="27730" y="27814"/>
                </a:cubicBezTo>
                <a:cubicBezTo>
                  <a:pt x="27990" y="27796"/>
                  <a:pt x="28247" y="27747"/>
                  <a:pt x="28504" y="27712"/>
                </a:cubicBezTo>
                <a:cubicBezTo>
                  <a:pt x="28790" y="27673"/>
                  <a:pt x="29075" y="27665"/>
                  <a:pt x="29360" y="27665"/>
                </a:cubicBezTo>
                <a:cubicBezTo>
                  <a:pt x="29551" y="27665"/>
                  <a:pt x="29742" y="27668"/>
                  <a:pt x="29934" y="27668"/>
                </a:cubicBezTo>
                <a:cubicBezTo>
                  <a:pt x="30006" y="27668"/>
                  <a:pt x="30077" y="27668"/>
                  <a:pt x="30148" y="27666"/>
                </a:cubicBezTo>
                <a:cubicBezTo>
                  <a:pt x="30576" y="27658"/>
                  <a:pt x="31002" y="27605"/>
                  <a:pt x="31427" y="27552"/>
                </a:cubicBezTo>
                <a:cubicBezTo>
                  <a:pt x="31813" y="27503"/>
                  <a:pt x="32200" y="27444"/>
                  <a:pt x="32581" y="27368"/>
                </a:cubicBezTo>
                <a:cubicBezTo>
                  <a:pt x="33323" y="27219"/>
                  <a:pt x="34089" y="26989"/>
                  <a:pt x="34706" y="26538"/>
                </a:cubicBezTo>
                <a:cubicBezTo>
                  <a:pt x="35016" y="26312"/>
                  <a:pt x="35290" y="26035"/>
                  <a:pt x="35484" y="25701"/>
                </a:cubicBezTo>
                <a:cubicBezTo>
                  <a:pt x="35529" y="25623"/>
                  <a:pt x="35566" y="25543"/>
                  <a:pt x="35593" y="25459"/>
                </a:cubicBezTo>
                <a:close/>
                <a:moveTo>
                  <a:pt x="33944" y="22930"/>
                </a:moveTo>
                <a:cubicBezTo>
                  <a:pt x="34534" y="23047"/>
                  <a:pt x="35137" y="23157"/>
                  <a:pt x="35687" y="23401"/>
                </a:cubicBezTo>
                <a:cubicBezTo>
                  <a:pt x="36201" y="23629"/>
                  <a:pt x="36741" y="24027"/>
                  <a:pt x="36911" y="24588"/>
                </a:cubicBezTo>
                <a:cubicBezTo>
                  <a:pt x="37050" y="25043"/>
                  <a:pt x="36846" y="25497"/>
                  <a:pt x="36570" y="25858"/>
                </a:cubicBezTo>
                <a:cubicBezTo>
                  <a:pt x="36238" y="26289"/>
                  <a:pt x="35790" y="26635"/>
                  <a:pt x="35333" y="26925"/>
                </a:cubicBezTo>
                <a:cubicBezTo>
                  <a:pt x="34906" y="27196"/>
                  <a:pt x="34449" y="27433"/>
                  <a:pt x="33972" y="27603"/>
                </a:cubicBezTo>
                <a:cubicBezTo>
                  <a:pt x="33185" y="27885"/>
                  <a:pt x="32355" y="28035"/>
                  <a:pt x="31527" y="28134"/>
                </a:cubicBezTo>
                <a:cubicBezTo>
                  <a:pt x="31093" y="28187"/>
                  <a:pt x="30658" y="28223"/>
                  <a:pt x="30224" y="28262"/>
                </a:cubicBezTo>
                <a:cubicBezTo>
                  <a:pt x="29793" y="28300"/>
                  <a:pt x="29364" y="28335"/>
                  <a:pt x="28930" y="28345"/>
                </a:cubicBezTo>
                <a:cubicBezTo>
                  <a:pt x="28222" y="28359"/>
                  <a:pt x="27504" y="28330"/>
                  <a:pt x="26801" y="28432"/>
                </a:cubicBezTo>
                <a:cubicBezTo>
                  <a:pt x="26869" y="28339"/>
                  <a:pt x="26944" y="28253"/>
                  <a:pt x="27023" y="28170"/>
                </a:cubicBezTo>
                <a:cubicBezTo>
                  <a:pt x="27585" y="28194"/>
                  <a:pt x="28146" y="28221"/>
                  <a:pt x="28708" y="28221"/>
                </a:cubicBezTo>
                <a:cubicBezTo>
                  <a:pt x="28762" y="28221"/>
                  <a:pt x="28816" y="28221"/>
                  <a:pt x="28870" y="28221"/>
                </a:cubicBezTo>
                <a:cubicBezTo>
                  <a:pt x="29486" y="28213"/>
                  <a:pt x="30098" y="28176"/>
                  <a:pt x="30706" y="28088"/>
                </a:cubicBezTo>
                <a:cubicBezTo>
                  <a:pt x="31632" y="27954"/>
                  <a:pt x="32565" y="27745"/>
                  <a:pt x="33443" y="27418"/>
                </a:cubicBezTo>
                <a:cubicBezTo>
                  <a:pt x="34102" y="27172"/>
                  <a:pt x="34789" y="26864"/>
                  <a:pt x="35307" y="26379"/>
                </a:cubicBezTo>
                <a:cubicBezTo>
                  <a:pt x="35527" y="26172"/>
                  <a:pt x="35704" y="25925"/>
                  <a:pt x="35800" y="25637"/>
                </a:cubicBezTo>
                <a:cubicBezTo>
                  <a:pt x="35903" y="25325"/>
                  <a:pt x="35843" y="25000"/>
                  <a:pt x="35693" y="24713"/>
                </a:cubicBezTo>
                <a:cubicBezTo>
                  <a:pt x="35481" y="24309"/>
                  <a:pt x="35106" y="23986"/>
                  <a:pt x="34737" y="23716"/>
                </a:cubicBezTo>
                <a:cubicBezTo>
                  <a:pt x="34561" y="23427"/>
                  <a:pt x="34277" y="23189"/>
                  <a:pt x="34004" y="22977"/>
                </a:cubicBezTo>
                <a:cubicBezTo>
                  <a:pt x="33984" y="22961"/>
                  <a:pt x="33965" y="22946"/>
                  <a:pt x="33944" y="22930"/>
                </a:cubicBezTo>
                <a:close/>
                <a:moveTo>
                  <a:pt x="16221" y="24572"/>
                </a:moveTo>
                <a:cubicBezTo>
                  <a:pt x="16471" y="24611"/>
                  <a:pt x="16719" y="24655"/>
                  <a:pt x="16966" y="24704"/>
                </a:cubicBezTo>
                <a:cubicBezTo>
                  <a:pt x="17351" y="24781"/>
                  <a:pt x="17742" y="24857"/>
                  <a:pt x="18114" y="24988"/>
                </a:cubicBezTo>
                <a:cubicBezTo>
                  <a:pt x="18452" y="25108"/>
                  <a:pt x="18766" y="25284"/>
                  <a:pt x="19056" y="25493"/>
                </a:cubicBezTo>
                <a:cubicBezTo>
                  <a:pt x="19337" y="25695"/>
                  <a:pt x="19650" y="25926"/>
                  <a:pt x="19849" y="26213"/>
                </a:cubicBezTo>
                <a:cubicBezTo>
                  <a:pt x="19997" y="26425"/>
                  <a:pt x="20065" y="26683"/>
                  <a:pt x="20119" y="26937"/>
                </a:cubicBezTo>
                <a:cubicBezTo>
                  <a:pt x="20056" y="27468"/>
                  <a:pt x="19831" y="27996"/>
                  <a:pt x="19592" y="28498"/>
                </a:cubicBezTo>
                <a:cubicBezTo>
                  <a:pt x="19610" y="28064"/>
                  <a:pt x="19584" y="27630"/>
                  <a:pt x="19488" y="27201"/>
                </a:cubicBezTo>
                <a:cubicBezTo>
                  <a:pt x="19348" y="26583"/>
                  <a:pt x="19055" y="25970"/>
                  <a:pt x="18560" y="25557"/>
                </a:cubicBezTo>
                <a:cubicBezTo>
                  <a:pt x="17968" y="25065"/>
                  <a:pt x="17164" y="24847"/>
                  <a:pt x="16410" y="24784"/>
                </a:cubicBezTo>
                <a:cubicBezTo>
                  <a:pt x="16238" y="24770"/>
                  <a:pt x="16066" y="24763"/>
                  <a:pt x="15895" y="24763"/>
                </a:cubicBezTo>
                <a:cubicBezTo>
                  <a:pt x="15720" y="24763"/>
                  <a:pt x="15545" y="24770"/>
                  <a:pt x="15372" y="24781"/>
                </a:cubicBezTo>
                <a:cubicBezTo>
                  <a:pt x="15484" y="24749"/>
                  <a:pt x="15596" y="24718"/>
                  <a:pt x="15709" y="24689"/>
                </a:cubicBezTo>
                <a:cubicBezTo>
                  <a:pt x="15878" y="24646"/>
                  <a:pt x="16049" y="24607"/>
                  <a:pt x="16221" y="24572"/>
                </a:cubicBezTo>
                <a:close/>
                <a:moveTo>
                  <a:pt x="43964" y="0"/>
                </a:moveTo>
                <a:cubicBezTo>
                  <a:pt x="43934" y="0"/>
                  <a:pt x="43904" y="1"/>
                  <a:pt x="43874" y="1"/>
                </a:cubicBezTo>
                <a:cubicBezTo>
                  <a:pt x="43163" y="6"/>
                  <a:pt x="42468" y="59"/>
                  <a:pt x="41772" y="207"/>
                </a:cubicBezTo>
                <a:cubicBezTo>
                  <a:pt x="41446" y="276"/>
                  <a:pt x="41110" y="348"/>
                  <a:pt x="40807" y="493"/>
                </a:cubicBezTo>
                <a:cubicBezTo>
                  <a:pt x="40512" y="633"/>
                  <a:pt x="40264" y="857"/>
                  <a:pt x="39946" y="947"/>
                </a:cubicBezTo>
                <a:cubicBezTo>
                  <a:pt x="39938" y="949"/>
                  <a:pt x="39940" y="961"/>
                  <a:pt x="39948" y="961"/>
                </a:cubicBezTo>
                <a:cubicBezTo>
                  <a:pt x="39949" y="961"/>
                  <a:pt x="39949" y="960"/>
                  <a:pt x="39950" y="960"/>
                </a:cubicBezTo>
                <a:cubicBezTo>
                  <a:pt x="40202" y="899"/>
                  <a:pt x="40418" y="754"/>
                  <a:pt x="40646" y="636"/>
                </a:cubicBezTo>
                <a:cubicBezTo>
                  <a:pt x="40910" y="498"/>
                  <a:pt x="41202" y="429"/>
                  <a:pt x="41490" y="361"/>
                </a:cubicBezTo>
                <a:cubicBezTo>
                  <a:pt x="42078" y="223"/>
                  <a:pt x="42671" y="138"/>
                  <a:pt x="43274" y="114"/>
                </a:cubicBezTo>
                <a:cubicBezTo>
                  <a:pt x="43431" y="107"/>
                  <a:pt x="43588" y="103"/>
                  <a:pt x="43745" y="103"/>
                </a:cubicBezTo>
                <a:cubicBezTo>
                  <a:pt x="44199" y="103"/>
                  <a:pt x="44651" y="134"/>
                  <a:pt x="45102" y="211"/>
                </a:cubicBezTo>
                <a:cubicBezTo>
                  <a:pt x="45681" y="309"/>
                  <a:pt x="46242" y="455"/>
                  <a:pt x="46799" y="640"/>
                </a:cubicBezTo>
                <a:cubicBezTo>
                  <a:pt x="47209" y="775"/>
                  <a:pt x="47565" y="990"/>
                  <a:pt x="47742" y="1399"/>
                </a:cubicBezTo>
                <a:cubicBezTo>
                  <a:pt x="47896" y="1753"/>
                  <a:pt x="47895" y="2160"/>
                  <a:pt x="47841" y="2535"/>
                </a:cubicBezTo>
                <a:cubicBezTo>
                  <a:pt x="47812" y="2746"/>
                  <a:pt x="47767" y="2955"/>
                  <a:pt x="47713" y="3160"/>
                </a:cubicBezTo>
                <a:cubicBezTo>
                  <a:pt x="47670" y="3320"/>
                  <a:pt x="47617" y="3476"/>
                  <a:pt x="47525" y="3614"/>
                </a:cubicBezTo>
                <a:cubicBezTo>
                  <a:pt x="47431" y="3755"/>
                  <a:pt x="47297" y="3863"/>
                  <a:pt x="47158" y="3957"/>
                </a:cubicBezTo>
                <a:cubicBezTo>
                  <a:pt x="46935" y="4108"/>
                  <a:pt x="46696" y="4236"/>
                  <a:pt x="46453" y="4353"/>
                </a:cubicBezTo>
                <a:cubicBezTo>
                  <a:pt x="46325" y="4414"/>
                  <a:pt x="46195" y="4470"/>
                  <a:pt x="46064" y="4525"/>
                </a:cubicBezTo>
                <a:cubicBezTo>
                  <a:pt x="46498" y="4233"/>
                  <a:pt x="46870" y="3803"/>
                  <a:pt x="46935" y="3348"/>
                </a:cubicBezTo>
                <a:cubicBezTo>
                  <a:pt x="47025" y="3191"/>
                  <a:pt x="47091" y="3024"/>
                  <a:pt x="47120" y="2841"/>
                </a:cubicBezTo>
                <a:cubicBezTo>
                  <a:pt x="47211" y="2281"/>
                  <a:pt x="46832" y="1838"/>
                  <a:pt x="46432" y="1498"/>
                </a:cubicBezTo>
                <a:cubicBezTo>
                  <a:pt x="46208" y="1309"/>
                  <a:pt x="45994" y="1107"/>
                  <a:pt x="45749" y="946"/>
                </a:cubicBezTo>
                <a:cubicBezTo>
                  <a:pt x="45485" y="772"/>
                  <a:pt x="45187" y="670"/>
                  <a:pt x="44874" y="621"/>
                </a:cubicBezTo>
                <a:cubicBezTo>
                  <a:pt x="44547" y="570"/>
                  <a:pt x="44214" y="567"/>
                  <a:pt x="43883" y="567"/>
                </a:cubicBezTo>
                <a:cubicBezTo>
                  <a:pt x="43550" y="567"/>
                  <a:pt x="43219" y="573"/>
                  <a:pt x="42888" y="607"/>
                </a:cubicBezTo>
                <a:cubicBezTo>
                  <a:pt x="42246" y="673"/>
                  <a:pt x="41616" y="818"/>
                  <a:pt x="41011" y="1042"/>
                </a:cubicBezTo>
                <a:cubicBezTo>
                  <a:pt x="40427" y="1259"/>
                  <a:pt x="39878" y="1551"/>
                  <a:pt x="39343" y="1868"/>
                </a:cubicBezTo>
                <a:cubicBezTo>
                  <a:pt x="38867" y="2149"/>
                  <a:pt x="38407" y="2461"/>
                  <a:pt x="37992" y="2825"/>
                </a:cubicBezTo>
                <a:cubicBezTo>
                  <a:pt x="37828" y="2969"/>
                  <a:pt x="37665" y="3124"/>
                  <a:pt x="37513" y="3290"/>
                </a:cubicBezTo>
                <a:cubicBezTo>
                  <a:pt x="37504" y="3294"/>
                  <a:pt x="37495" y="3298"/>
                  <a:pt x="37486" y="3302"/>
                </a:cubicBezTo>
                <a:cubicBezTo>
                  <a:pt x="37635" y="2870"/>
                  <a:pt x="37896" y="2496"/>
                  <a:pt x="38273" y="2209"/>
                </a:cubicBezTo>
                <a:cubicBezTo>
                  <a:pt x="38284" y="2202"/>
                  <a:pt x="38277" y="2185"/>
                  <a:pt x="38267" y="2185"/>
                </a:cubicBezTo>
                <a:cubicBezTo>
                  <a:pt x="38265" y="2185"/>
                  <a:pt x="38263" y="2186"/>
                  <a:pt x="38261" y="2188"/>
                </a:cubicBezTo>
                <a:cubicBezTo>
                  <a:pt x="37867" y="2482"/>
                  <a:pt x="37599" y="2875"/>
                  <a:pt x="37435" y="3325"/>
                </a:cubicBezTo>
                <a:cubicBezTo>
                  <a:pt x="37038" y="3504"/>
                  <a:pt x="36649" y="3697"/>
                  <a:pt x="36273" y="3920"/>
                </a:cubicBezTo>
                <a:cubicBezTo>
                  <a:pt x="35886" y="4151"/>
                  <a:pt x="35464" y="4494"/>
                  <a:pt x="35508" y="4942"/>
                </a:cubicBezTo>
                <a:cubicBezTo>
                  <a:pt x="35557" y="5416"/>
                  <a:pt x="36087" y="5660"/>
                  <a:pt x="36536" y="5831"/>
                </a:cubicBezTo>
                <a:cubicBezTo>
                  <a:pt x="37176" y="6074"/>
                  <a:pt x="37802" y="6353"/>
                  <a:pt x="38411" y="6666"/>
                </a:cubicBezTo>
                <a:cubicBezTo>
                  <a:pt x="38437" y="6680"/>
                  <a:pt x="38463" y="6694"/>
                  <a:pt x="38490" y="6709"/>
                </a:cubicBezTo>
                <a:cubicBezTo>
                  <a:pt x="38355" y="6791"/>
                  <a:pt x="38213" y="6858"/>
                  <a:pt x="38076" y="6913"/>
                </a:cubicBezTo>
                <a:cubicBezTo>
                  <a:pt x="37602" y="7101"/>
                  <a:pt x="37080" y="7192"/>
                  <a:pt x="36577" y="7265"/>
                </a:cubicBezTo>
                <a:cubicBezTo>
                  <a:pt x="35964" y="7354"/>
                  <a:pt x="35346" y="7417"/>
                  <a:pt x="34729" y="7456"/>
                </a:cubicBezTo>
                <a:cubicBezTo>
                  <a:pt x="33904" y="7508"/>
                  <a:pt x="33080" y="7551"/>
                  <a:pt x="32253" y="7559"/>
                </a:cubicBezTo>
                <a:cubicBezTo>
                  <a:pt x="31844" y="7562"/>
                  <a:pt x="31436" y="7555"/>
                  <a:pt x="31027" y="7577"/>
                </a:cubicBezTo>
                <a:cubicBezTo>
                  <a:pt x="30619" y="7599"/>
                  <a:pt x="30211" y="7641"/>
                  <a:pt x="29805" y="7694"/>
                </a:cubicBezTo>
                <a:cubicBezTo>
                  <a:pt x="28991" y="7801"/>
                  <a:pt x="28184" y="7951"/>
                  <a:pt x="27374" y="8086"/>
                </a:cubicBezTo>
                <a:cubicBezTo>
                  <a:pt x="25786" y="8353"/>
                  <a:pt x="24184" y="8549"/>
                  <a:pt x="22632" y="8991"/>
                </a:cubicBezTo>
                <a:cubicBezTo>
                  <a:pt x="21905" y="9198"/>
                  <a:pt x="21190" y="9458"/>
                  <a:pt x="20529" y="9823"/>
                </a:cubicBezTo>
                <a:cubicBezTo>
                  <a:pt x="20258" y="9972"/>
                  <a:pt x="19989" y="10115"/>
                  <a:pt x="19710" y="10248"/>
                </a:cubicBezTo>
                <a:cubicBezTo>
                  <a:pt x="19624" y="10290"/>
                  <a:pt x="19536" y="10332"/>
                  <a:pt x="19449" y="10375"/>
                </a:cubicBezTo>
                <a:cubicBezTo>
                  <a:pt x="18807" y="10562"/>
                  <a:pt x="18188" y="10809"/>
                  <a:pt x="17629" y="11173"/>
                </a:cubicBezTo>
                <a:cubicBezTo>
                  <a:pt x="17426" y="11306"/>
                  <a:pt x="17215" y="11483"/>
                  <a:pt x="17200" y="11723"/>
                </a:cubicBezTo>
                <a:cubicBezTo>
                  <a:pt x="17176" y="12100"/>
                  <a:pt x="17620" y="12314"/>
                  <a:pt x="17991" y="12395"/>
                </a:cubicBezTo>
                <a:cubicBezTo>
                  <a:pt x="18777" y="12571"/>
                  <a:pt x="19575" y="12628"/>
                  <a:pt x="20379" y="12628"/>
                </a:cubicBezTo>
                <a:cubicBezTo>
                  <a:pt x="21923" y="12628"/>
                  <a:pt x="23489" y="12416"/>
                  <a:pt x="25034" y="12416"/>
                </a:cubicBezTo>
                <a:cubicBezTo>
                  <a:pt x="25483" y="12416"/>
                  <a:pt x="25930" y="12434"/>
                  <a:pt x="26375" y="12480"/>
                </a:cubicBezTo>
                <a:cubicBezTo>
                  <a:pt x="26431" y="12512"/>
                  <a:pt x="26486" y="12546"/>
                  <a:pt x="26540" y="12583"/>
                </a:cubicBezTo>
                <a:cubicBezTo>
                  <a:pt x="26837" y="12783"/>
                  <a:pt x="27120" y="13095"/>
                  <a:pt x="27222" y="13443"/>
                </a:cubicBezTo>
                <a:cubicBezTo>
                  <a:pt x="27288" y="13668"/>
                  <a:pt x="27253" y="13881"/>
                  <a:pt x="27159" y="14074"/>
                </a:cubicBezTo>
                <a:cubicBezTo>
                  <a:pt x="26482" y="14360"/>
                  <a:pt x="25720" y="14456"/>
                  <a:pt x="24981" y="14544"/>
                </a:cubicBezTo>
                <a:cubicBezTo>
                  <a:pt x="19745" y="15162"/>
                  <a:pt x="14508" y="15781"/>
                  <a:pt x="9271" y="16399"/>
                </a:cubicBezTo>
                <a:cubicBezTo>
                  <a:pt x="6851" y="16684"/>
                  <a:pt x="4372" y="16987"/>
                  <a:pt x="2202" y="18093"/>
                </a:cubicBezTo>
                <a:cubicBezTo>
                  <a:pt x="1322" y="18542"/>
                  <a:pt x="442" y="19210"/>
                  <a:pt x="236" y="20173"/>
                </a:cubicBezTo>
                <a:cubicBezTo>
                  <a:pt x="0" y="21281"/>
                  <a:pt x="730" y="22353"/>
                  <a:pt x="1499" y="23186"/>
                </a:cubicBezTo>
                <a:cubicBezTo>
                  <a:pt x="2590" y="24366"/>
                  <a:pt x="3845" y="25396"/>
                  <a:pt x="5217" y="26236"/>
                </a:cubicBezTo>
                <a:cubicBezTo>
                  <a:pt x="6290" y="26892"/>
                  <a:pt x="7521" y="27444"/>
                  <a:pt x="8756" y="27444"/>
                </a:cubicBezTo>
                <a:cubicBezTo>
                  <a:pt x="9041" y="27444"/>
                  <a:pt x="9326" y="27414"/>
                  <a:pt x="9610" y="27350"/>
                </a:cubicBezTo>
                <a:cubicBezTo>
                  <a:pt x="10536" y="27140"/>
                  <a:pt x="11336" y="26581"/>
                  <a:pt x="12161" y="26114"/>
                </a:cubicBezTo>
                <a:cubicBezTo>
                  <a:pt x="12988" y="25645"/>
                  <a:pt x="13862" y="25260"/>
                  <a:pt x="14765" y="24964"/>
                </a:cubicBezTo>
                <a:cubicBezTo>
                  <a:pt x="15057" y="24946"/>
                  <a:pt x="15351" y="24934"/>
                  <a:pt x="15643" y="24934"/>
                </a:cubicBezTo>
                <a:cubicBezTo>
                  <a:pt x="15766" y="24934"/>
                  <a:pt x="15888" y="24936"/>
                  <a:pt x="16010" y="24941"/>
                </a:cubicBezTo>
                <a:cubicBezTo>
                  <a:pt x="16781" y="24968"/>
                  <a:pt x="17573" y="25123"/>
                  <a:pt x="18230" y="25547"/>
                </a:cubicBezTo>
                <a:cubicBezTo>
                  <a:pt x="19312" y="26242"/>
                  <a:pt x="19476" y="27738"/>
                  <a:pt x="19313" y="28902"/>
                </a:cubicBezTo>
                <a:cubicBezTo>
                  <a:pt x="19300" y="28986"/>
                  <a:pt x="19289" y="29071"/>
                  <a:pt x="19278" y="29155"/>
                </a:cubicBezTo>
                <a:cubicBezTo>
                  <a:pt x="18368" y="31104"/>
                  <a:pt x="17640" y="33286"/>
                  <a:pt x="18340" y="35293"/>
                </a:cubicBezTo>
                <a:cubicBezTo>
                  <a:pt x="18887" y="36861"/>
                  <a:pt x="20282" y="38064"/>
                  <a:pt x="21872" y="38564"/>
                </a:cubicBezTo>
                <a:cubicBezTo>
                  <a:pt x="22523" y="38769"/>
                  <a:pt x="23201" y="38864"/>
                  <a:pt x="23882" y="38864"/>
                </a:cubicBezTo>
                <a:cubicBezTo>
                  <a:pt x="24864" y="38864"/>
                  <a:pt x="25853" y="38667"/>
                  <a:pt x="26774" y="38318"/>
                </a:cubicBezTo>
                <a:cubicBezTo>
                  <a:pt x="27795" y="37931"/>
                  <a:pt x="28863" y="37187"/>
                  <a:pt x="28926" y="36099"/>
                </a:cubicBezTo>
                <a:cubicBezTo>
                  <a:pt x="28986" y="35075"/>
                  <a:pt x="28140" y="34258"/>
                  <a:pt x="27491" y="33461"/>
                </a:cubicBezTo>
                <a:cubicBezTo>
                  <a:pt x="26783" y="32591"/>
                  <a:pt x="26235" y="31543"/>
                  <a:pt x="26198" y="30424"/>
                </a:cubicBezTo>
                <a:cubicBezTo>
                  <a:pt x="26176" y="29793"/>
                  <a:pt x="26345" y="29144"/>
                  <a:pt x="26679" y="28611"/>
                </a:cubicBezTo>
                <a:cubicBezTo>
                  <a:pt x="27267" y="28541"/>
                  <a:pt x="27867" y="28540"/>
                  <a:pt x="28457" y="28537"/>
                </a:cubicBezTo>
                <a:cubicBezTo>
                  <a:pt x="29361" y="28533"/>
                  <a:pt x="30256" y="28459"/>
                  <a:pt x="31154" y="28370"/>
                </a:cubicBezTo>
                <a:cubicBezTo>
                  <a:pt x="32035" y="28282"/>
                  <a:pt x="32921" y="28166"/>
                  <a:pt x="33770" y="27906"/>
                </a:cubicBezTo>
                <a:cubicBezTo>
                  <a:pt x="34289" y="27747"/>
                  <a:pt x="34787" y="27521"/>
                  <a:pt x="35255" y="27246"/>
                </a:cubicBezTo>
                <a:cubicBezTo>
                  <a:pt x="35748" y="26957"/>
                  <a:pt x="36225" y="26613"/>
                  <a:pt x="36605" y="26184"/>
                </a:cubicBezTo>
                <a:cubicBezTo>
                  <a:pt x="36940" y="25805"/>
                  <a:pt x="37199" y="25349"/>
                  <a:pt x="37200" y="24832"/>
                </a:cubicBezTo>
                <a:cubicBezTo>
                  <a:pt x="37200" y="24229"/>
                  <a:pt x="36805" y="23720"/>
                  <a:pt x="36326" y="23388"/>
                </a:cubicBezTo>
                <a:cubicBezTo>
                  <a:pt x="35749" y="22987"/>
                  <a:pt x="35041" y="22817"/>
                  <a:pt x="34363" y="22678"/>
                </a:cubicBezTo>
                <a:cubicBezTo>
                  <a:pt x="34025" y="22609"/>
                  <a:pt x="33686" y="22535"/>
                  <a:pt x="33348" y="22465"/>
                </a:cubicBezTo>
                <a:lnTo>
                  <a:pt x="31703" y="21183"/>
                </a:lnTo>
                <a:cubicBezTo>
                  <a:pt x="31469" y="21001"/>
                  <a:pt x="31228" y="20806"/>
                  <a:pt x="31032" y="20583"/>
                </a:cubicBezTo>
                <a:cubicBezTo>
                  <a:pt x="31035" y="20567"/>
                  <a:pt x="31035" y="20551"/>
                  <a:pt x="31039" y="20534"/>
                </a:cubicBezTo>
                <a:cubicBezTo>
                  <a:pt x="31076" y="20332"/>
                  <a:pt x="31166" y="20155"/>
                  <a:pt x="31288" y="19990"/>
                </a:cubicBezTo>
                <a:cubicBezTo>
                  <a:pt x="31428" y="19801"/>
                  <a:pt x="31595" y="19633"/>
                  <a:pt x="31755" y="19461"/>
                </a:cubicBezTo>
                <a:cubicBezTo>
                  <a:pt x="31911" y="19295"/>
                  <a:pt x="32049" y="19113"/>
                  <a:pt x="32208" y="18949"/>
                </a:cubicBezTo>
                <a:cubicBezTo>
                  <a:pt x="32520" y="18627"/>
                  <a:pt x="32904" y="18360"/>
                  <a:pt x="33284" y="18123"/>
                </a:cubicBezTo>
                <a:cubicBezTo>
                  <a:pt x="33684" y="17875"/>
                  <a:pt x="34107" y="17666"/>
                  <a:pt x="34538" y="17478"/>
                </a:cubicBezTo>
                <a:cubicBezTo>
                  <a:pt x="35002" y="17276"/>
                  <a:pt x="35472" y="17093"/>
                  <a:pt x="35935" y="16893"/>
                </a:cubicBezTo>
                <a:cubicBezTo>
                  <a:pt x="36166" y="16794"/>
                  <a:pt x="36390" y="16687"/>
                  <a:pt x="36626" y="16602"/>
                </a:cubicBezTo>
                <a:cubicBezTo>
                  <a:pt x="36848" y="16523"/>
                  <a:pt x="37075" y="16454"/>
                  <a:pt x="37299" y="16379"/>
                </a:cubicBezTo>
                <a:cubicBezTo>
                  <a:pt x="38101" y="16114"/>
                  <a:pt x="38964" y="15821"/>
                  <a:pt x="39573" y="15210"/>
                </a:cubicBezTo>
                <a:cubicBezTo>
                  <a:pt x="39638" y="15145"/>
                  <a:pt x="39700" y="15075"/>
                  <a:pt x="39758" y="15004"/>
                </a:cubicBezTo>
                <a:cubicBezTo>
                  <a:pt x="39802" y="14995"/>
                  <a:pt x="39848" y="14986"/>
                  <a:pt x="39893" y="14977"/>
                </a:cubicBezTo>
                <a:cubicBezTo>
                  <a:pt x="41183" y="14878"/>
                  <a:pt x="42461" y="14725"/>
                  <a:pt x="43673" y="14284"/>
                </a:cubicBezTo>
                <a:cubicBezTo>
                  <a:pt x="44176" y="14101"/>
                  <a:pt x="44681" y="13828"/>
                  <a:pt x="45107" y="13484"/>
                </a:cubicBezTo>
                <a:cubicBezTo>
                  <a:pt x="45395" y="13324"/>
                  <a:pt x="45669" y="13137"/>
                  <a:pt x="45920" y="12928"/>
                </a:cubicBezTo>
                <a:cubicBezTo>
                  <a:pt x="46682" y="12295"/>
                  <a:pt x="47288" y="11411"/>
                  <a:pt x="47407" y="10413"/>
                </a:cubicBezTo>
                <a:cubicBezTo>
                  <a:pt x="47455" y="10003"/>
                  <a:pt x="47516" y="9572"/>
                  <a:pt x="47385" y="9170"/>
                </a:cubicBezTo>
                <a:cubicBezTo>
                  <a:pt x="47239" y="8723"/>
                  <a:pt x="46882" y="8420"/>
                  <a:pt x="46504" y="8163"/>
                </a:cubicBezTo>
                <a:cubicBezTo>
                  <a:pt x="46060" y="7862"/>
                  <a:pt x="45582" y="7618"/>
                  <a:pt x="45116" y="7354"/>
                </a:cubicBezTo>
                <a:cubicBezTo>
                  <a:pt x="44766" y="7155"/>
                  <a:pt x="44330" y="6937"/>
                  <a:pt x="44105" y="6582"/>
                </a:cubicBezTo>
                <a:cubicBezTo>
                  <a:pt x="44104" y="6563"/>
                  <a:pt x="44103" y="6546"/>
                  <a:pt x="44103" y="6528"/>
                </a:cubicBezTo>
                <a:cubicBezTo>
                  <a:pt x="44102" y="6153"/>
                  <a:pt x="44178" y="5789"/>
                  <a:pt x="44311" y="5445"/>
                </a:cubicBezTo>
                <a:cubicBezTo>
                  <a:pt x="44321" y="5438"/>
                  <a:pt x="44333" y="5432"/>
                  <a:pt x="44342" y="5425"/>
                </a:cubicBezTo>
                <a:cubicBezTo>
                  <a:pt x="44388" y="5401"/>
                  <a:pt x="44431" y="5377"/>
                  <a:pt x="44476" y="5353"/>
                </a:cubicBezTo>
                <a:cubicBezTo>
                  <a:pt x="44757" y="5209"/>
                  <a:pt x="45034" y="5058"/>
                  <a:pt x="45326" y="4939"/>
                </a:cubicBezTo>
                <a:cubicBezTo>
                  <a:pt x="45613" y="4823"/>
                  <a:pt x="45909" y="4735"/>
                  <a:pt x="46199" y="4627"/>
                </a:cubicBezTo>
                <a:cubicBezTo>
                  <a:pt x="46482" y="4521"/>
                  <a:pt x="46759" y="4400"/>
                  <a:pt x="47022" y="4247"/>
                </a:cubicBezTo>
                <a:cubicBezTo>
                  <a:pt x="47199" y="4145"/>
                  <a:pt x="47378" y="4036"/>
                  <a:pt x="47526" y="3894"/>
                </a:cubicBezTo>
                <a:cubicBezTo>
                  <a:pt x="47806" y="3627"/>
                  <a:pt x="47889" y="3240"/>
                  <a:pt x="47961" y="2875"/>
                </a:cubicBezTo>
                <a:cubicBezTo>
                  <a:pt x="48039" y="2471"/>
                  <a:pt x="48087" y="2045"/>
                  <a:pt x="48008" y="1638"/>
                </a:cubicBezTo>
                <a:cubicBezTo>
                  <a:pt x="47932" y="1240"/>
                  <a:pt x="47707" y="901"/>
                  <a:pt x="47363" y="685"/>
                </a:cubicBezTo>
                <a:cubicBezTo>
                  <a:pt x="47138" y="543"/>
                  <a:pt x="46876" y="465"/>
                  <a:pt x="46622" y="390"/>
                </a:cubicBezTo>
                <a:cubicBezTo>
                  <a:pt x="46323" y="301"/>
                  <a:pt x="46020" y="225"/>
                  <a:pt x="45714" y="164"/>
                </a:cubicBezTo>
                <a:cubicBezTo>
                  <a:pt x="45138" y="49"/>
                  <a:pt x="44552" y="0"/>
                  <a:pt x="4396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56028" y="2403850"/>
            <a:ext cx="4405611" cy="3560720"/>
          </a:xfrm>
          <a:custGeom>
            <a:avLst/>
            <a:gdLst/>
            <a:ahLst/>
            <a:cxnLst/>
            <a:rect l="l" t="t" r="r" b="b"/>
            <a:pathLst>
              <a:path w="48087" h="38864" extrusionOk="0">
                <a:moveTo>
                  <a:pt x="43878" y="820"/>
                </a:moveTo>
                <a:cubicBezTo>
                  <a:pt x="43995" y="820"/>
                  <a:pt x="44112" y="822"/>
                  <a:pt x="44228" y="824"/>
                </a:cubicBezTo>
                <a:cubicBezTo>
                  <a:pt x="44546" y="830"/>
                  <a:pt x="44869" y="851"/>
                  <a:pt x="45177" y="933"/>
                </a:cubicBezTo>
                <a:cubicBezTo>
                  <a:pt x="45459" y="1009"/>
                  <a:pt x="45705" y="1162"/>
                  <a:pt x="45933" y="1339"/>
                </a:cubicBezTo>
                <a:cubicBezTo>
                  <a:pt x="46355" y="1664"/>
                  <a:pt x="46889" y="2018"/>
                  <a:pt x="46973" y="2586"/>
                </a:cubicBezTo>
                <a:cubicBezTo>
                  <a:pt x="46996" y="2741"/>
                  <a:pt x="46976" y="2890"/>
                  <a:pt x="46929" y="3031"/>
                </a:cubicBezTo>
                <a:cubicBezTo>
                  <a:pt x="46915" y="2963"/>
                  <a:pt x="46895" y="2895"/>
                  <a:pt x="46865" y="2828"/>
                </a:cubicBezTo>
                <a:cubicBezTo>
                  <a:pt x="46748" y="2566"/>
                  <a:pt x="46519" y="2374"/>
                  <a:pt x="46285" y="2210"/>
                </a:cubicBezTo>
                <a:cubicBezTo>
                  <a:pt x="45450" y="1632"/>
                  <a:pt x="44462" y="1357"/>
                  <a:pt x="43469" y="1357"/>
                </a:cubicBezTo>
                <a:cubicBezTo>
                  <a:pt x="42704" y="1357"/>
                  <a:pt x="41936" y="1520"/>
                  <a:pt x="41231" y="1832"/>
                </a:cubicBezTo>
                <a:cubicBezTo>
                  <a:pt x="40214" y="2282"/>
                  <a:pt x="39141" y="2625"/>
                  <a:pt x="38104" y="3042"/>
                </a:cubicBezTo>
                <a:cubicBezTo>
                  <a:pt x="38411" y="2766"/>
                  <a:pt x="38746" y="2522"/>
                  <a:pt x="39095" y="2300"/>
                </a:cubicBezTo>
                <a:cubicBezTo>
                  <a:pt x="40099" y="1661"/>
                  <a:pt x="41173" y="1143"/>
                  <a:pt x="42354" y="934"/>
                </a:cubicBezTo>
                <a:cubicBezTo>
                  <a:pt x="42857" y="845"/>
                  <a:pt x="43367" y="820"/>
                  <a:pt x="43878" y="820"/>
                </a:cubicBezTo>
                <a:close/>
                <a:moveTo>
                  <a:pt x="38897" y="7062"/>
                </a:moveTo>
                <a:cubicBezTo>
                  <a:pt x="39068" y="7385"/>
                  <a:pt x="38858" y="7805"/>
                  <a:pt x="38543" y="7992"/>
                </a:cubicBezTo>
                <a:cubicBezTo>
                  <a:pt x="38226" y="8179"/>
                  <a:pt x="37840" y="8195"/>
                  <a:pt x="37472" y="8207"/>
                </a:cubicBezTo>
                <a:cubicBezTo>
                  <a:pt x="36990" y="8224"/>
                  <a:pt x="36508" y="8244"/>
                  <a:pt x="36027" y="8267"/>
                </a:cubicBezTo>
                <a:cubicBezTo>
                  <a:pt x="36403" y="8213"/>
                  <a:pt x="36776" y="8147"/>
                  <a:pt x="37149" y="8077"/>
                </a:cubicBezTo>
                <a:cubicBezTo>
                  <a:pt x="37745" y="7964"/>
                  <a:pt x="38397" y="7777"/>
                  <a:pt x="38776" y="7269"/>
                </a:cubicBezTo>
                <a:cubicBezTo>
                  <a:pt x="38826" y="7202"/>
                  <a:pt x="38866" y="7133"/>
                  <a:pt x="38897" y="7062"/>
                </a:cubicBezTo>
                <a:close/>
                <a:moveTo>
                  <a:pt x="43632" y="6487"/>
                </a:moveTo>
                <a:lnTo>
                  <a:pt x="43632" y="6487"/>
                </a:lnTo>
                <a:cubicBezTo>
                  <a:pt x="43678" y="6637"/>
                  <a:pt x="43757" y="6773"/>
                  <a:pt x="43855" y="6897"/>
                </a:cubicBezTo>
                <a:cubicBezTo>
                  <a:pt x="43877" y="7069"/>
                  <a:pt x="43916" y="7238"/>
                  <a:pt x="43977" y="7404"/>
                </a:cubicBezTo>
                <a:cubicBezTo>
                  <a:pt x="44192" y="7990"/>
                  <a:pt x="44554" y="8524"/>
                  <a:pt x="44903" y="9039"/>
                </a:cubicBezTo>
                <a:cubicBezTo>
                  <a:pt x="44995" y="9174"/>
                  <a:pt x="45086" y="9308"/>
                  <a:pt x="45178" y="9443"/>
                </a:cubicBezTo>
                <a:cubicBezTo>
                  <a:pt x="44979" y="9220"/>
                  <a:pt x="44771" y="9003"/>
                  <a:pt x="44576" y="8785"/>
                </a:cubicBezTo>
                <a:cubicBezTo>
                  <a:pt x="44007" y="8150"/>
                  <a:pt x="43502" y="7281"/>
                  <a:pt x="43632" y="6487"/>
                </a:cubicBezTo>
                <a:close/>
                <a:moveTo>
                  <a:pt x="32593" y="8430"/>
                </a:moveTo>
                <a:cubicBezTo>
                  <a:pt x="32615" y="8430"/>
                  <a:pt x="32637" y="8430"/>
                  <a:pt x="32659" y="8430"/>
                </a:cubicBezTo>
                <a:cubicBezTo>
                  <a:pt x="32860" y="8431"/>
                  <a:pt x="33063" y="8431"/>
                  <a:pt x="33265" y="8431"/>
                </a:cubicBezTo>
                <a:cubicBezTo>
                  <a:pt x="30090" y="8661"/>
                  <a:pt x="26927" y="9030"/>
                  <a:pt x="23786" y="9535"/>
                </a:cubicBezTo>
                <a:cubicBezTo>
                  <a:pt x="25149" y="9201"/>
                  <a:pt x="26529" y="8928"/>
                  <a:pt x="27923" y="8760"/>
                </a:cubicBezTo>
                <a:cubicBezTo>
                  <a:pt x="29476" y="8575"/>
                  <a:pt x="31027" y="8430"/>
                  <a:pt x="32593" y="8430"/>
                </a:cubicBezTo>
                <a:close/>
                <a:moveTo>
                  <a:pt x="38650" y="6811"/>
                </a:moveTo>
                <a:lnTo>
                  <a:pt x="38650" y="6811"/>
                </a:lnTo>
                <a:cubicBezTo>
                  <a:pt x="38643" y="6844"/>
                  <a:pt x="38633" y="6878"/>
                  <a:pt x="38620" y="6911"/>
                </a:cubicBezTo>
                <a:cubicBezTo>
                  <a:pt x="38514" y="7181"/>
                  <a:pt x="38249" y="7379"/>
                  <a:pt x="38001" y="7512"/>
                </a:cubicBezTo>
                <a:cubicBezTo>
                  <a:pt x="37741" y="7651"/>
                  <a:pt x="37454" y="7726"/>
                  <a:pt x="37168" y="7785"/>
                </a:cubicBezTo>
                <a:cubicBezTo>
                  <a:pt x="36496" y="7923"/>
                  <a:pt x="35815" y="8037"/>
                  <a:pt x="35132" y="8093"/>
                </a:cubicBezTo>
                <a:cubicBezTo>
                  <a:pt x="34365" y="8157"/>
                  <a:pt x="33593" y="8163"/>
                  <a:pt x="32824" y="8164"/>
                </a:cubicBezTo>
                <a:cubicBezTo>
                  <a:pt x="32047" y="8165"/>
                  <a:pt x="31273" y="8180"/>
                  <a:pt x="30498" y="8243"/>
                </a:cubicBezTo>
                <a:cubicBezTo>
                  <a:pt x="29727" y="8306"/>
                  <a:pt x="28957" y="8406"/>
                  <a:pt x="28190" y="8500"/>
                </a:cubicBezTo>
                <a:cubicBezTo>
                  <a:pt x="26686" y="8684"/>
                  <a:pt x="25200" y="8964"/>
                  <a:pt x="23730" y="9330"/>
                </a:cubicBezTo>
                <a:cubicBezTo>
                  <a:pt x="23035" y="9504"/>
                  <a:pt x="22344" y="9692"/>
                  <a:pt x="21659" y="9898"/>
                </a:cubicBezTo>
                <a:cubicBezTo>
                  <a:pt x="21531" y="9921"/>
                  <a:pt x="21402" y="9943"/>
                  <a:pt x="21274" y="9967"/>
                </a:cubicBezTo>
                <a:cubicBezTo>
                  <a:pt x="21144" y="9991"/>
                  <a:pt x="21014" y="10015"/>
                  <a:pt x="20883" y="10041"/>
                </a:cubicBezTo>
                <a:cubicBezTo>
                  <a:pt x="21035" y="9959"/>
                  <a:pt x="21188" y="9880"/>
                  <a:pt x="21348" y="9810"/>
                </a:cubicBezTo>
                <a:cubicBezTo>
                  <a:pt x="21688" y="9658"/>
                  <a:pt x="22038" y="9531"/>
                  <a:pt x="22393" y="9419"/>
                </a:cubicBezTo>
                <a:cubicBezTo>
                  <a:pt x="23930" y="8931"/>
                  <a:pt x="25530" y="8707"/>
                  <a:pt x="27117" y="8443"/>
                </a:cubicBezTo>
                <a:cubicBezTo>
                  <a:pt x="27924" y="8307"/>
                  <a:pt x="28729" y="8149"/>
                  <a:pt x="29538" y="8025"/>
                </a:cubicBezTo>
                <a:cubicBezTo>
                  <a:pt x="30352" y="7901"/>
                  <a:pt x="31163" y="7840"/>
                  <a:pt x="31985" y="7831"/>
                </a:cubicBezTo>
                <a:cubicBezTo>
                  <a:pt x="33480" y="7813"/>
                  <a:pt x="34963" y="7685"/>
                  <a:pt x="36441" y="7467"/>
                </a:cubicBezTo>
                <a:cubicBezTo>
                  <a:pt x="36941" y="7392"/>
                  <a:pt x="37445" y="7300"/>
                  <a:pt x="37923" y="7130"/>
                </a:cubicBezTo>
                <a:cubicBezTo>
                  <a:pt x="38162" y="7044"/>
                  <a:pt x="38423" y="6949"/>
                  <a:pt x="38650" y="6811"/>
                </a:cubicBezTo>
                <a:close/>
                <a:moveTo>
                  <a:pt x="44231" y="7250"/>
                </a:moveTo>
                <a:cubicBezTo>
                  <a:pt x="44645" y="7557"/>
                  <a:pt x="45123" y="7781"/>
                  <a:pt x="45577" y="8020"/>
                </a:cubicBezTo>
                <a:cubicBezTo>
                  <a:pt x="45807" y="8142"/>
                  <a:pt x="46037" y="8266"/>
                  <a:pt x="46258" y="8403"/>
                </a:cubicBezTo>
                <a:cubicBezTo>
                  <a:pt x="46465" y="8532"/>
                  <a:pt x="46678" y="8666"/>
                  <a:pt x="46849" y="8839"/>
                </a:cubicBezTo>
                <a:cubicBezTo>
                  <a:pt x="47145" y="9137"/>
                  <a:pt x="47220" y="9525"/>
                  <a:pt x="47211" y="9931"/>
                </a:cubicBezTo>
                <a:cubicBezTo>
                  <a:pt x="47201" y="10404"/>
                  <a:pt x="47120" y="10868"/>
                  <a:pt x="46920" y="11301"/>
                </a:cubicBezTo>
                <a:cubicBezTo>
                  <a:pt x="46709" y="11754"/>
                  <a:pt x="46405" y="12163"/>
                  <a:pt x="46048" y="12513"/>
                </a:cubicBezTo>
                <a:cubicBezTo>
                  <a:pt x="45973" y="12588"/>
                  <a:pt x="45893" y="12658"/>
                  <a:pt x="45812" y="12727"/>
                </a:cubicBezTo>
                <a:cubicBezTo>
                  <a:pt x="45981" y="12474"/>
                  <a:pt x="46105" y="12200"/>
                  <a:pt x="46165" y="11910"/>
                </a:cubicBezTo>
                <a:cubicBezTo>
                  <a:pt x="46258" y="11677"/>
                  <a:pt x="46313" y="11430"/>
                  <a:pt x="46312" y="11182"/>
                </a:cubicBezTo>
                <a:cubicBezTo>
                  <a:pt x="46310" y="10619"/>
                  <a:pt x="46009" y="10129"/>
                  <a:pt x="45703" y="9677"/>
                </a:cubicBezTo>
                <a:cubicBezTo>
                  <a:pt x="45346" y="9151"/>
                  <a:pt x="44965" y="8638"/>
                  <a:pt x="44641" y="8091"/>
                </a:cubicBezTo>
                <a:cubicBezTo>
                  <a:pt x="44480" y="7819"/>
                  <a:pt x="44332" y="7542"/>
                  <a:pt x="44231" y="7250"/>
                </a:cubicBezTo>
                <a:close/>
                <a:moveTo>
                  <a:pt x="27026" y="12570"/>
                </a:moveTo>
                <a:lnTo>
                  <a:pt x="27026" y="12570"/>
                </a:lnTo>
                <a:cubicBezTo>
                  <a:pt x="27137" y="12589"/>
                  <a:pt x="27248" y="12611"/>
                  <a:pt x="27359" y="12634"/>
                </a:cubicBezTo>
                <a:cubicBezTo>
                  <a:pt x="27703" y="12708"/>
                  <a:pt x="28118" y="12896"/>
                  <a:pt x="28108" y="13246"/>
                </a:cubicBezTo>
                <a:cubicBezTo>
                  <a:pt x="28103" y="13472"/>
                  <a:pt x="27914" y="13648"/>
                  <a:pt x="27726" y="13773"/>
                </a:cubicBezTo>
                <a:cubicBezTo>
                  <a:pt x="27660" y="13817"/>
                  <a:pt x="27591" y="13857"/>
                  <a:pt x="27522" y="13897"/>
                </a:cubicBezTo>
                <a:cubicBezTo>
                  <a:pt x="27541" y="13806"/>
                  <a:pt x="27550" y="13712"/>
                  <a:pt x="27546" y="13615"/>
                </a:cubicBezTo>
                <a:cubicBezTo>
                  <a:pt x="27527" y="13224"/>
                  <a:pt x="27297" y="12849"/>
                  <a:pt x="27026" y="12570"/>
                </a:cubicBezTo>
                <a:close/>
                <a:moveTo>
                  <a:pt x="37666" y="15137"/>
                </a:moveTo>
                <a:lnTo>
                  <a:pt x="37666" y="15137"/>
                </a:lnTo>
                <a:cubicBezTo>
                  <a:pt x="37293" y="15223"/>
                  <a:pt x="36922" y="15317"/>
                  <a:pt x="36552" y="15428"/>
                </a:cubicBezTo>
                <a:cubicBezTo>
                  <a:pt x="35781" y="15656"/>
                  <a:pt x="35007" y="15917"/>
                  <a:pt x="34277" y="16256"/>
                </a:cubicBezTo>
                <a:cubicBezTo>
                  <a:pt x="33631" y="16556"/>
                  <a:pt x="33022" y="16935"/>
                  <a:pt x="32475" y="17392"/>
                </a:cubicBezTo>
                <a:cubicBezTo>
                  <a:pt x="31973" y="17811"/>
                  <a:pt x="31480" y="18318"/>
                  <a:pt x="31167" y="18897"/>
                </a:cubicBezTo>
                <a:cubicBezTo>
                  <a:pt x="30951" y="19294"/>
                  <a:pt x="30828" y="19748"/>
                  <a:pt x="30767" y="20196"/>
                </a:cubicBezTo>
                <a:cubicBezTo>
                  <a:pt x="30720" y="20103"/>
                  <a:pt x="30684" y="20006"/>
                  <a:pt x="30660" y="19904"/>
                </a:cubicBezTo>
                <a:cubicBezTo>
                  <a:pt x="30565" y="19500"/>
                  <a:pt x="30680" y="19074"/>
                  <a:pt x="30848" y="18694"/>
                </a:cubicBezTo>
                <a:cubicBezTo>
                  <a:pt x="31808" y="16543"/>
                  <a:pt x="34330" y="15550"/>
                  <a:pt x="36672" y="15243"/>
                </a:cubicBezTo>
                <a:cubicBezTo>
                  <a:pt x="37002" y="15200"/>
                  <a:pt x="37334" y="15166"/>
                  <a:pt x="37666" y="15137"/>
                </a:cubicBezTo>
                <a:close/>
                <a:moveTo>
                  <a:pt x="39306" y="15091"/>
                </a:moveTo>
                <a:cubicBezTo>
                  <a:pt x="38730" y="15637"/>
                  <a:pt x="37941" y="15891"/>
                  <a:pt x="37220" y="16194"/>
                </a:cubicBezTo>
                <a:cubicBezTo>
                  <a:pt x="36781" y="16379"/>
                  <a:pt x="36362" y="16607"/>
                  <a:pt x="35927" y="16799"/>
                </a:cubicBezTo>
                <a:cubicBezTo>
                  <a:pt x="35466" y="17003"/>
                  <a:pt x="34995" y="17188"/>
                  <a:pt x="34536" y="17396"/>
                </a:cubicBezTo>
                <a:cubicBezTo>
                  <a:pt x="33715" y="17769"/>
                  <a:pt x="32913" y="18221"/>
                  <a:pt x="32274" y="18866"/>
                </a:cubicBezTo>
                <a:cubicBezTo>
                  <a:pt x="32097" y="19045"/>
                  <a:pt x="31928" y="19229"/>
                  <a:pt x="31753" y="19409"/>
                </a:cubicBezTo>
                <a:cubicBezTo>
                  <a:pt x="31576" y="19593"/>
                  <a:pt x="31392" y="19770"/>
                  <a:pt x="31235" y="19972"/>
                </a:cubicBezTo>
                <a:cubicBezTo>
                  <a:pt x="31112" y="20131"/>
                  <a:pt x="31004" y="20304"/>
                  <a:pt x="30966" y="20505"/>
                </a:cubicBezTo>
                <a:cubicBezTo>
                  <a:pt x="30965" y="20502"/>
                  <a:pt x="30964" y="20501"/>
                  <a:pt x="30962" y="20499"/>
                </a:cubicBezTo>
                <a:cubicBezTo>
                  <a:pt x="30996" y="20023"/>
                  <a:pt x="31113" y="19530"/>
                  <a:pt x="31325" y="19101"/>
                </a:cubicBezTo>
                <a:cubicBezTo>
                  <a:pt x="31607" y="18532"/>
                  <a:pt x="32088" y="18039"/>
                  <a:pt x="32567" y="17629"/>
                </a:cubicBezTo>
                <a:cubicBezTo>
                  <a:pt x="33103" y="17169"/>
                  <a:pt x="33712" y="16783"/>
                  <a:pt x="34358" y="16494"/>
                </a:cubicBezTo>
                <a:cubicBezTo>
                  <a:pt x="34714" y="16335"/>
                  <a:pt x="35083" y="16206"/>
                  <a:pt x="35449" y="16075"/>
                </a:cubicBezTo>
                <a:cubicBezTo>
                  <a:pt x="35844" y="15935"/>
                  <a:pt x="36242" y="15804"/>
                  <a:pt x="36646" y="15685"/>
                </a:cubicBezTo>
                <a:cubicBezTo>
                  <a:pt x="37434" y="15454"/>
                  <a:pt x="38236" y="15287"/>
                  <a:pt x="39045" y="15139"/>
                </a:cubicBezTo>
                <a:cubicBezTo>
                  <a:pt x="39132" y="15124"/>
                  <a:pt x="39219" y="15107"/>
                  <a:pt x="39306" y="15091"/>
                </a:cubicBezTo>
                <a:close/>
                <a:moveTo>
                  <a:pt x="17381" y="24445"/>
                </a:moveTo>
                <a:cubicBezTo>
                  <a:pt x="17669" y="24445"/>
                  <a:pt x="17955" y="24473"/>
                  <a:pt x="18237" y="24539"/>
                </a:cubicBezTo>
                <a:cubicBezTo>
                  <a:pt x="19067" y="24732"/>
                  <a:pt x="19849" y="25315"/>
                  <a:pt x="20070" y="26136"/>
                </a:cubicBezTo>
                <a:cubicBezTo>
                  <a:pt x="20110" y="26288"/>
                  <a:pt x="20131" y="26442"/>
                  <a:pt x="20135" y="26596"/>
                </a:cubicBezTo>
                <a:cubicBezTo>
                  <a:pt x="20112" y="26519"/>
                  <a:pt x="20085" y="26443"/>
                  <a:pt x="20055" y="26370"/>
                </a:cubicBezTo>
                <a:cubicBezTo>
                  <a:pt x="19997" y="26227"/>
                  <a:pt x="19926" y="26089"/>
                  <a:pt x="19835" y="25964"/>
                </a:cubicBezTo>
                <a:cubicBezTo>
                  <a:pt x="19727" y="25816"/>
                  <a:pt x="19593" y="25697"/>
                  <a:pt x="19455" y="25578"/>
                </a:cubicBezTo>
                <a:cubicBezTo>
                  <a:pt x="19169" y="25332"/>
                  <a:pt x="18862" y="25108"/>
                  <a:pt x="18524" y="24940"/>
                </a:cubicBezTo>
                <a:cubicBezTo>
                  <a:pt x="18165" y="24761"/>
                  <a:pt x="17785" y="24663"/>
                  <a:pt x="17395" y="24576"/>
                </a:cubicBezTo>
                <a:cubicBezTo>
                  <a:pt x="17226" y="24539"/>
                  <a:pt x="17057" y="24504"/>
                  <a:pt x="16887" y="24471"/>
                </a:cubicBezTo>
                <a:cubicBezTo>
                  <a:pt x="17052" y="24454"/>
                  <a:pt x="17217" y="24445"/>
                  <a:pt x="17381" y="24445"/>
                </a:cubicBezTo>
                <a:close/>
                <a:moveTo>
                  <a:pt x="34889" y="24451"/>
                </a:moveTo>
                <a:cubicBezTo>
                  <a:pt x="35125" y="24727"/>
                  <a:pt x="35353" y="25069"/>
                  <a:pt x="35173" y="25429"/>
                </a:cubicBezTo>
                <a:cubicBezTo>
                  <a:pt x="35023" y="25729"/>
                  <a:pt x="34781" y="25987"/>
                  <a:pt x="34516" y="26189"/>
                </a:cubicBezTo>
                <a:cubicBezTo>
                  <a:pt x="33941" y="26622"/>
                  <a:pt x="33228" y="26835"/>
                  <a:pt x="32533" y="26986"/>
                </a:cubicBezTo>
                <a:cubicBezTo>
                  <a:pt x="32309" y="27036"/>
                  <a:pt x="32084" y="27076"/>
                  <a:pt x="31857" y="27113"/>
                </a:cubicBezTo>
                <a:cubicBezTo>
                  <a:pt x="32903" y="26784"/>
                  <a:pt x="33846" y="26129"/>
                  <a:pt x="34499" y="25251"/>
                </a:cubicBezTo>
                <a:cubicBezTo>
                  <a:pt x="34677" y="25012"/>
                  <a:pt x="34839" y="24739"/>
                  <a:pt x="34889" y="24451"/>
                </a:cubicBezTo>
                <a:close/>
                <a:moveTo>
                  <a:pt x="29594" y="27359"/>
                </a:moveTo>
                <a:cubicBezTo>
                  <a:pt x="29724" y="27359"/>
                  <a:pt x="29853" y="27360"/>
                  <a:pt x="29983" y="27360"/>
                </a:cubicBezTo>
                <a:cubicBezTo>
                  <a:pt x="30039" y="27360"/>
                  <a:pt x="30095" y="27360"/>
                  <a:pt x="30151" y="27359"/>
                </a:cubicBezTo>
                <a:lnTo>
                  <a:pt x="30151" y="27359"/>
                </a:lnTo>
                <a:cubicBezTo>
                  <a:pt x="29646" y="27401"/>
                  <a:pt x="29137" y="27412"/>
                  <a:pt x="28636" y="27491"/>
                </a:cubicBezTo>
                <a:cubicBezTo>
                  <a:pt x="28363" y="27533"/>
                  <a:pt x="28092" y="27590"/>
                  <a:pt x="27819" y="27634"/>
                </a:cubicBezTo>
                <a:cubicBezTo>
                  <a:pt x="27794" y="27639"/>
                  <a:pt x="27769" y="27643"/>
                  <a:pt x="27745" y="27647"/>
                </a:cubicBezTo>
                <a:cubicBezTo>
                  <a:pt x="28319" y="27381"/>
                  <a:pt x="28953" y="27359"/>
                  <a:pt x="29594" y="27359"/>
                </a:cubicBezTo>
                <a:close/>
                <a:moveTo>
                  <a:pt x="35593" y="25459"/>
                </a:moveTo>
                <a:cubicBezTo>
                  <a:pt x="35593" y="25475"/>
                  <a:pt x="35593" y="25490"/>
                  <a:pt x="35592" y="25506"/>
                </a:cubicBezTo>
                <a:cubicBezTo>
                  <a:pt x="35567" y="25775"/>
                  <a:pt x="35392" y="26006"/>
                  <a:pt x="35206" y="26192"/>
                </a:cubicBezTo>
                <a:cubicBezTo>
                  <a:pt x="34730" y="26671"/>
                  <a:pt x="34080" y="26977"/>
                  <a:pt x="33457" y="27218"/>
                </a:cubicBezTo>
                <a:cubicBezTo>
                  <a:pt x="32657" y="27527"/>
                  <a:pt x="31811" y="27729"/>
                  <a:pt x="30967" y="27875"/>
                </a:cubicBezTo>
                <a:cubicBezTo>
                  <a:pt x="29682" y="28098"/>
                  <a:pt x="28382" y="28061"/>
                  <a:pt x="27085" y="28106"/>
                </a:cubicBezTo>
                <a:cubicBezTo>
                  <a:pt x="27192" y="28000"/>
                  <a:pt x="27309" y="27905"/>
                  <a:pt x="27434" y="27822"/>
                </a:cubicBezTo>
                <a:cubicBezTo>
                  <a:pt x="27455" y="27822"/>
                  <a:pt x="27475" y="27822"/>
                  <a:pt x="27495" y="27822"/>
                </a:cubicBezTo>
                <a:cubicBezTo>
                  <a:pt x="27573" y="27822"/>
                  <a:pt x="27651" y="27820"/>
                  <a:pt x="27730" y="27814"/>
                </a:cubicBezTo>
                <a:cubicBezTo>
                  <a:pt x="27990" y="27796"/>
                  <a:pt x="28247" y="27747"/>
                  <a:pt x="28504" y="27712"/>
                </a:cubicBezTo>
                <a:cubicBezTo>
                  <a:pt x="28790" y="27673"/>
                  <a:pt x="29075" y="27665"/>
                  <a:pt x="29360" y="27665"/>
                </a:cubicBezTo>
                <a:cubicBezTo>
                  <a:pt x="29551" y="27665"/>
                  <a:pt x="29742" y="27668"/>
                  <a:pt x="29934" y="27668"/>
                </a:cubicBezTo>
                <a:cubicBezTo>
                  <a:pt x="30006" y="27668"/>
                  <a:pt x="30077" y="27668"/>
                  <a:pt x="30148" y="27666"/>
                </a:cubicBezTo>
                <a:cubicBezTo>
                  <a:pt x="30576" y="27658"/>
                  <a:pt x="31002" y="27605"/>
                  <a:pt x="31427" y="27552"/>
                </a:cubicBezTo>
                <a:cubicBezTo>
                  <a:pt x="31813" y="27503"/>
                  <a:pt x="32200" y="27444"/>
                  <a:pt x="32581" y="27368"/>
                </a:cubicBezTo>
                <a:cubicBezTo>
                  <a:pt x="33323" y="27219"/>
                  <a:pt x="34089" y="26989"/>
                  <a:pt x="34706" y="26538"/>
                </a:cubicBezTo>
                <a:cubicBezTo>
                  <a:pt x="35016" y="26312"/>
                  <a:pt x="35290" y="26035"/>
                  <a:pt x="35484" y="25701"/>
                </a:cubicBezTo>
                <a:cubicBezTo>
                  <a:pt x="35529" y="25623"/>
                  <a:pt x="35566" y="25543"/>
                  <a:pt x="35593" y="25459"/>
                </a:cubicBezTo>
                <a:close/>
                <a:moveTo>
                  <a:pt x="33944" y="22930"/>
                </a:moveTo>
                <a:cubicBezTo>
                  <a:pt x="34534" y="23047"/>
                  <a:pt x="35137" y="23157"/>
                  <a:pt x="35687" y="23401"/>
                </a:cubicBezTo>
                <a:cubicBezTo>
                  <a:pt x="36201" y="23629"/>
                  <a:pt x="36741" y="24027"/>
                  <a:pt x="36911" y="24588"/>
                </a:cubicBezTo>
                <a:cubicBezTo>
                  <a:pt x="37050" y="25043"/>
                  <a:pt x="36846" y="25497"/>
                  <a:pt x="36570" y="25858"/>
                </a:cubicBezTo>
                <a:cubicBezTo>
                  <a:pt x="36238" y="26289"/>
                  <a:pt x="35790" y="26635"/>
                  <a:pt x="35333" y="26925"/>
                </a:cubicBezTo>
                <a:cubicBezTo>
                  <a:pt x="34906" y="27196"/>
                  <a:pt x="34449" y="27433"/>
                  <a:pt x="33972" y="27603"/>
                </a:cubicBezTo>
                <a:cubicBezTo>
                  <a:pt x="33185" y="27885"/>
                  <a:pt x="32355" y="28035"/>
                  <a:pt x="31527" y="28134"/>
                </a:cubicBezTo>
                <a:cubicBezTo>
                  <a:pt x="31093" y="28187"/>
                  <a:pt x="30658" y="28223"/>
                  <a:pt x="30224" y="28262"/>
                </a:cubicBezTo>
                <a:cubicBezTo>
                  <a:pt x="29793" y="28300"/>
                  <a:pt x="29364" y="28335"/>
                  <a:pt x="28930" y="28345"/>
                </a:cubicBezTo>
                <a:cubicBezTo>
                  <a:pt x="28222" y="28359"/>
                  <a:pt x="27504" y="28330"/>
                  <a:pt x="26801" y="28432"/>
                </a:cubicBezTo>
                <a:cubicBezTo>
                  <a:pt x="26869" y="28339"/>
                  <a:pt x="26944" y="28253"/>
                  <a:pt x="27023" y="28170"/>
                </a:cubicBezTo>
                <a:cubicBezTo>
                  <a:pt x="27585" y="28194"/>
                  <a:pt x="28146" y="28221"/>
                  <a:pt x="28708" y="28221"/>
                </a:cubicBezTo>
                <a:cubicBezTo>
                  <a:pt x="28762" y="28221"/>
                  <a:pt x="28816" y="28221"/>
                  <a:pt x="28870" y="28221"/>
                </a:cubicBezTo>
                <a:cubicBezTo>
                  <a:pt x="29486" y="28213"/>
                  <a:pt x="30098" y="28176"/>
                  <a:pt x="30706" y="28088"/>
                </a:cubicBezTo>
                <a:cubicBezTo>
                  <a:pt x="31632" y="27954"/>
                  <a:pt x="32565" y="27745"/>
                  <a:pt x="33443" y="27418"/>
                </a:cubicBezTo>
                <a:cubicBezTo>
                  <a:pt x="34102" y="27172"/>
                  <a:pt x="34789" y="26864"/>
                  <a:pt x="35307" y="26379"/>
                </a:cubicBezTo>
                <a:cubicBezTo>
                  <a:pt x="35527" y="26172"/>
                  <a:pt x="35704" y="25925"/>
                  <a:pt x="35800" y="25637"/>
                </a:cubicBezTo>
                <a:cubicBezTo>
                  <a:pt x="35903" y="25325"/>
                  <a:pt x="35843" y="25000"/>
                  <a:pt x="35693" y="24713"/>
                </a:cubicBezTo>
                <a:cubicBezTo>
                  <a:pt x="35481" y="24309"/>
                  <a:pt x="35106" y="23986"/>
                  <a:pt x="34737" y="23716"/>
                </a:cubicBezTo>
                <a:cubicBezTo>
                  <a:pt x="34561" y="23427"/>
                  <a:pt x="34277" y="23189"/>
                  <a:pt x="34004" y="22977"/>
                </a:cubicBezTo>
                <a:cubicBezTo>
                  <a:pt x="33984" y="22961"/>
                  <a:pt x="33965" y="22946"/>
                  <a:pt x="33944" y="22930"/>
                </a:cubicBezTo>
                <a:close/>
                <a:moveTo>
                  <a:pt x="16221" y="24572"/>
                </a:moveTo>
                <a:cubicBezTo>
                  <a:pt x="16471" y="24611"/>
                  <a:pt x="16719" y="24655"/>
                  <a:pt x="16966" y="24704"/>
                </a:cubicBezTo>
                <a:cubicBezTo>
                  <a:pt x="17351" y="24781"/>
                  <a:pt x="17742" y="24857"/>
                  <a:pt x="18114" y="24988"/>
                </a:cubicBezTo>
                <a:cubicBezTo>
                  <a:pt x="18452" y="25108"/>
                  <a:pt x="18766" y="25284"/>
                  <a:pt x="19056" y="25493"/>
                </a:cubicBezTo>
                <a:cubicBezTo>
                  <a:pt x="19337" y="25695"/>
                  <a:pt x="19650" y="25926"/>
                  <a:pt x="19849" y="26213"/>
                </a:cubicBezTo>
                <a:cubicBezTo>
                  <a:pt x="19997" y="26425"/>
                  <a:pt x="20065" y="26683"/>
                  <a:pt x="20119" y="26937"/>
                </a:cubicBezTo>
                <a:cubicBezTo>
                  <a:pt x="20056" y="27468"/>
                  <a:pt x="19831" y="27996"/>
                  <a:pt x="19592" y="28498"/>
                </a:cubicBezTo>
                <a:cubicBezTo>
                  <a:pt x="19610" y="28064"/>
                  <a:pt x="19584" y="27630"/>
                  <a:pt x="19488" y="27201"/>
                </a:cubicBezTo>
                <a:cubicBezTo>
                  <a:pt x="19348" y="26583"/>
                  <a:pt x="19055" y="25970"/>
                  <a:pt x="18560" y="25557"/>
                </a:cubicBezTo>
                <a:cubicBezTo>
                  <a:pt x="17968" y="25065"/>
                  <a:pt x="17164" y="24847"/>
                  <a:pt x="16410" y="24784"/>
                </a:cubicBezTo>
                <a:cubicBezTo>
                  <a:pt x="16238" y="24770"/>
                  <a:pt x="16066" y="24763"/>
                  <a:pt x="15895" y="24763"/>
                </a:cubicBezTo>
                <a:cubicBezTo>
                  <a:pt x="15720" y="24763"/>
                  <a:pt x="15545" y="24770"/>
                  <a:pt x="15372" y="24781"/>
                </a:cubicBezTo>
                <a:cubicBezTo>
                  <a:pt x="15484" y="24749"/>
                  <a:pt x="15596" y="24718"/>
                  <a:pt x="15709" y="24689"/>
                </a:cubicBezTo>
                <a:cubicBezTo>
                  <a:pt x="15878" y="24646"/>
                  <a:pt x="16049" y="24607"/>
                  <a:pt x="16221" y="24572"/>
                </a:cubicBezTo>
                <a:close/>
                <a:moveTo>
                  <a:pt x="43964" y="0"/>
                </a:moveTo>
                <a:cubicBezTo>
                  <a:pt x="43934" y="0"/>
                  <a:pt x="43904" y="1"/>
                  <a:pt x="43874" y="1"/>
                </a:cubicBezTo>
                <a:cubicBezTo>
                  <a:pt x="43163" y="6"/>
                  <a:pt x="42468" y="59"/>
                  <a:pt x="41772" y="207"/>
                </a:cubicBezTo>
                <a:cubicBezTo>
                  <a:pt x="41446" y="276"/>
                  <a:pt x="41110" y="348"/>
                  <a:pt x="40807" y="493"/>
                </a:cubicBezTo>
                <a:cubicBezTo>
                  <a:pt x="40512" y="633"/>
                  <a:pt x="40264" y="857"/>
                  <a:pt x="39946" y="947"/>
                </a:cubicBezTo>
                <a:cubicBezTo>
                  <a:pt x="39938" y="949"/>
                  <a:pt x="39940" y="961"/>
                  <a:pt x="39948" y="961"/>
                </a:cubicBezTo>
                <a:cubicBezTo>
                  <a:pt x="39949" y="961"/>
                  <a:pt x="39949" y="960"/>
                  <a:pt x="39950" y="960"/>
                </a:cubicBezTo>
                <a:cubicBezTo>
                  <a:pt x="40202" y="899"/>
                  <a:pt x="40418" y="754"/>
                  <a:pt x="40646" y="636"/>
                </a:cubicBezTo>
                <a:cubicBezTo>
                  <a:pt x="40910" y="498"/>
                  <a:pt x="41202" y="429"/>
                  <a:pt x="41490" y="361"/>
                </a:cubicBezTo>
                <a:cubicBezTo>
                  <a:pt x="42078" y="223"/>
                  <a:pt x="42671" y="138"/>
                  <a:pt x="43274" y="114"/>
                </a:cubicBezTo>
                <a:cubicBezTo>
                  <a:pt x="43431" y="107"/>
                  <a:pt x="43588" y="103"/>
                  <a:pt x="43745" y="103"/>
                </a:cubicBezTo>
                <a:cubicBezTo>
                  <a:pt x="44199" y="103"/>
                  <a:pt x="44651" y="134"/>
                  <a:pt x="45102" y="211"/>
                </a:cubicBezTo>
                <a:cubicBezTo>
                  <a:pt x="45681" y="309"/>
                  <a:pt x="46242" y="455"/>
                  <a:pt x="46799" y="640"/>
                </a:cubicBezTo>
                <a:cubicBezTo>
                  <a:pt x="47209" y="775"/>
                  <a:pt x="47565" y="990"/>
                  <a:pt x="47742" y="1399"/>
                </a:cubicBezTo>
                <a:cubicBezTo>
                  <a:pt x="47896" y="1753"/>
                  <a:pt x="47895" y="2160"/>
                  <a:pt x="47841" y="2535"/>
                </a:cubicBezTo>
                <a:cubicBezTo>
                  <a:pt x="47812" y="2746"/>
                  <a:pt x="47767" y="2955"/>
                  <a:pt x="47713" y="3160"/>
                </a:cubicBezTo>
                <a:cubicBezTo>
                  <a:pt x="47670" y="3320"/>
                  <a:pt x="47617" y="3476"/>
                  <a:pt x="47525" y="3614"/>
                </a:cubicBezTo>
                <a:cubicBezTo>
                  <a:pt x="47431" y="3755"/>
                  <a:pt x="47297" y="3863"/>
                  <a:pt x="47158" y="3957"/>
                </a:cubicBezTo>
                <a:cubicBezTo>
                  <a:pt x="46935" y="4108"/>
                  <a:pt x="46696" y="4236"/>
                  <a:pt x="46453" y="4353"/>
                </a:cubicBezTo>
                <a:cubicBezTo>
                  <a:pt x="46325" y="4414"/>
                  <a:pt x="46195" y="4470"/>
                  <a:pt x="46064" y="4525"/>
                </a:cubicBezTo>
                <a:cubicBezTo>
                  <a:pt x="46498" y="4233"/>
                  <a:pt x="46870" y="3803"/>
                  <a:pt x="46935" y="3348"/>
                </a:cubicBezTo>
                <a:cubicBezTo>
                  <a:pt x="47025" y="3191"/>
                  <a:pt x="47091" y="3024"/>
                  <a:pt x="47120" y="2841"/>
                </a:cubicBezTo>
                <a:cubicBezTo>
                  <a:pt x="47211" y="2281"/>
                  <a:pt x="46832" y="1838"/>
                  <a:pt x="46432" y="1498"/>
                </a:cubicBezTo>
                <a:cubicBezTo>
                  <a:pt x="46208" y="1309"/>
                  <a:pt x="45994" y="1107"/>
                  <a:pt x="45749" y="946"/>
                </a:cubicBezTo>
                <a:cubicBezTo>
                  <a:pt x="45485" y="772"/>
                  <a:pt x="45187" y="670"/>
                  <a:pt x="44874" y="621"/>
                </a:cubicBezTo>
                <a:cubicBezTo>
                  <a:pt x="44547" y="570"/>
                  <a:pt x="44214" y="567"/>
                  <a:pt x="43883" y="567"/>
                </a:cubicBezTo>
                <a:cubicBezTo>
                  <a:pt x="43550" y="567"/>
                  <a:pt x="43219" y="573"/>
                  <a:pt x="42888" y="607"/>
                </a:cubicBezTo>
                <a:cubicBezTo>
                  <a:pt x="42246" y="673"/>
                  <a:pt x="41616" y="818"/>
                  <a:pt x="41011" y="1042"/>
                </a:cubicBezTo>
                <a:cubicBezTo>
                  <a:pt x="40427" y="1259"/>
                  <a:pt x="39878" y="1551"/>
                  <a:pt x="39343" y="1868"/>
                </a:cubicBezTo>
                <a:cubicBezTo>
                  <a:pt x="38867" y="2149"/>
                  <a:pt x="38407" y="2461"/>
                  <a:pt x="37992" y="2825"/>
                </a:cubicBezTo>
                <a:cubicBezTo>
                  <a:pt x="37828" y="2969"/>
                  <a:pt x="37665" y="3124"/>
                  <a:pt x="37513" y="3290"/>
                </a:cubicBezTo>
                <a:cubicBezTo>
                  <a:pt x="37504" y="3294"/>
                  <a:pt x="37495" y="3298"/>
                  <a:pt x="37486" y="3302"/>
                </a:cubicBezTo>
                <a:cubicBezTo>
                  <a:pt x="37635" y="2870"/>
                  <a:pt x="37896" y="2496"/>
                  <a:pt x="38273" y="2209"/>
                </a:cubicBezTo>
                <a:cubicBezTo>
                  <a:pt x="38284" y="2202"/>
                  <a:pt x="38277" y="2185"/>
                  <a:pt x="38267" y="2185"/>
                </a:cubicBezTo>
                <a:cubicBezTo>
                  <a:pt x="38265" y="2185"/>
                  <a:pt x="38263" y="2186"/>
                  <a:pt x="38261" y="2188"/>
                </a:cubicBezTo>
                <a:cubicBezTo>
                  <a:pt x="37867" y="2482"/>
                  <a:pt x="37599" y="2875"/>
                  <a:pt x="37435" y="3325"/>
                </a:cubicBezTo>
                <a:cubicBezTo>
                  <a:pt x="37038" y="3504"/>
                  <a:pt x="36649" y="3697"/>
                  <a:pt x="36273" y="3920"/>
                </a:cubicBezTo>
                <a:cubicBezTo>
                  <a:pt x="35886" y="4151"/>
                  <a:pt x="35464" y="4494"/>
                  <a:pt x="35508" y="4942"/>
                </a:cubicBezTo>
                <a:cubicBezTo>
                  <a:pt x="35557" y="5416"/>
                  <a:pt x="36087" y="5660"/>
                  <a:pt x="36536" y="5831"/>
                </a:cubicBezTo>
                <a:cubicBezTo>
                  <a:pt x="37176" y="6074"/>
                  <a:pt x="37802" y="6353"/>
                  <a:pt x="38411" y="6666"/>
                </a:cubicBezTo>
                <a:cubicBezTo>
                  <a:pt x="38437" y="6680"/>
                  <a:pt x="38463" y="6694"/>
                  <a:pt x="38490" y="6709"/>
                </a:cubicBezTo>
                <a:cubicBezTo>
                  <a:pt x="38355" y="6791"/>
                  <a:pt x="38213" y="6858"/>
                  <a:pt x="38076" y="6913"/>
                </a:cubicBezTo>
                <a:cubicBezTo>
                  <a:pt x="37602" y="7101"/>
                  <a:pt x="37080" y="7192"/>
                  <a:pt x="36577" y="7265"/>
                </a:cubicBezTo>
                <a:cubicBezTo>
                  <a:pt x="35964" y="7354"/>
                  <a:pt x="35346" y="7417"/>
                  <a:pt x="34729" y="7456"/>
                </a:cubicBezTo>
                <a:cubicBezTo>
                  <a:pt x="33904" y="7508"/>
                  <a:pt x="33080" y="7551"/>
                  <a:pt x="32253" y="7559"/>
                </a:cubicBezTo>
                <a:cubicBezTo>
                  <a:pt x="31844" y="7562"/>
                  <a:pt x="31436" y="7555"/>
                  <a:pt x="31027" y="7577"/>
                </a:cubicBezTo>
                <a:cubicBezTo>
                  <a:pt x="30619" y="7599"/>
                  <a:pt x="30211" y="7641"/>
                  <a:pt x="29805" y="7694"/>
                </a:cubicBezTo>
                <a:cubicBezTo>
                  <a:pt x="28991" y="7801"/>
                  <a:pt x="28184" y="7951"/>
                  <a:pt x="27374" y="8086"/>
                </a:cubicBezTo>
                <a:cubicBezTo>
                  <a:pt x="25786" y="8353"/>
                  <a:pt x="24184" y="8549"/>
                  <a:pt x="22632" y="8991"/>
                </a:cubicBezTo>
                <a:cubicBezTo>
                  <a:pt x="21905" y="9198"/>
                  <a:pt x="21190" y="9458"/>
                  <a:pt x="20529" y="9823"/>
                </a:cubicBezTo>
                <a:cubicBezTo>
                  <a:pt x="20258" y="9972"/>
                  <a:pt x="19989" y="10115"/>
                  <a:pt x="19710" y="10248"/>
                </a:cubicBezTo>
                <a:cubicBezTo>
                  <a:pt x="19624" y="10290"/>
                  <a:pt x="19536" y="10332"/>
                  <a:pt x="19449" y="10375"/>
                </a:cubicBezTo>
                <a:cubicBezTo>
                  <a:pt x="18807" y="10562"/>
                  <a:pt x="18188" y="10809"/>
                  <a:pt x="17629" y="11173"/>
                </a:cubicBezTo>
                <a:cubicBezTo>
                  <a:pt x="17426" y="11306"/>
                  <a:pt x="17215" y="11483"/>
                  <a:pt x="17200" y="11723"/>
                </a:cubicBezTo>
                <a:cubicBezTo>
                  <a:pt x="17176" y="12100"/>
                  <a:pt x="17620" y="12314"/>
                  <a:pt x="17991" y="12395"/>
                </a:cubicBezTo>
                <a:cubicBezTo>
                  <a:pt x="18777" y="12571"/>
                  <a:pt x="19575" y="12628"/>
                  <a:pt x="20379" y="12628"/>
                </a:cubicBezTo>
                <a:cubicBezTo>
                  <a:pt x="21923" y="12628"/>
                  <a:pt x="23489" y="12416"/>
                  <a:pt x="25034" y="12416"/>
                </a:cubicBezTo>
                <a:cubicBezTo>
                  <a:pt x="25483" y="12416"/>
                  <a:pt x="25930" y="12434"/>
                  <a:pt x="26375" y="12480"/>
                </a:cubicBezTo>
                <a:cubicBezTo>
                  <a:pt x="26431" y="12512"/>
                  <a:pt x="26486" y="12546"/>
                  <a:pt x="26540" y="12583"/>
                </a:cubicBezTo>
                <a:cubicBezTo>
                  <a:pt x="26837" y="12783"/>
                  <a:pt x="27120" y="13095"/>
                  <a:pt x="27222" y="13443"/>
                </a:cubicBezTo>
                <a:cubicBezTo>
                  <a:pt x="27288" y="13668"/>
                  <a:pt x="27253" y="13881"/>
                  <a:pt x="27159" y="14074"/>
                </a:cubicBezTo>
                <a:cubicBezTo>
                  <a:pt x="26482" y="14360"/>
                  <a:pt x="25720" y="14456"/>
                  <a:pt x="24981" y="14544"/>
                </a:cubicBezTo>
                <a:cubicBezTo>
                  <a:pt x="19745" y="15162"/>
                  <a:pt x="14508" y="15781"/>
                  <a:pt x="9271" y="16399"/>
                </a:cubicBezTo>
                <a:cubicBezTo>
                  <a:pt x="6851" y="16684"/>
                  <a:pt x="4372" y="16987"/>
                  <a:pt x="2202" y="18093"/>
                </a:cubicBezTo>
                <a:cubicBezTo>
                  <a:pt x="1322" y="18542"/>
                  <a:pt x="442" y="19210"/>
                  <a:pt x="236" y="20173"/>
                </a:cubicBezTo>
                <a:cubicBezTo>
                  <a:pt x="0" y="21281"/>
                  <a:pt x="730" y="22353"/>
                  <a:pt x="1499" y="23186"/>
                </a:cubicBezTo>
                <a:cubicBezTo>
                  <a:pt x="2590" y="24366"/>
                  <a:pt x="3845" y="25396"/>
                  <a:pt x="5217" y="26236"/>
                </a:cubicBezTo>
                <a:cubicBezTo>
                  <a:pt x="6290" y="26892"/>
                  <a:pt x="7521" y="27444"/>
                  <a:pt x="8756" y="27444"/>
                </a:cubicBezTo>
                <a:cubicBezTo>
                  <a:pt x="9041" y="27444"/>
                  <a:pt x="9326" y="27414"/>
                  <a:pt x="9610" y="27350"/>
                </a:cubicBezTo>
                <a:cubicBezTo>
                  <a:pt x="10536" y="27140"/>
                  <a:pt x="11336" y="26581"/>
                  <a:pt x="12161" y="26114"/>
                </a:cubicBezTo>
                <a:cubicBezTo>
                  <a:pt x="12988" y="25645"/>
                  <a:pt x="13862" y="25260"/>
                  <a:pt x="14765" y="24964"/>
                </a:cubicBezTo>
                <a:cubicBezTo>
                  <a:pt x="15057" y="24946"/>
                  <a:pt x="15351" y="24934"/>
                  <a:pt x="15643" y="24934"/>
                </a:cubicBezTo>
                <a:cubicBezTo>
                  <a:pt x="15766" y="24934"/>
                  <a:pt x="15888" y="24936"/>
                  <a:pt x="16010" y="24941"/>
                </a:cubicBezTo>
                <a:cubicBezTo>
                  <a:pt x="16781" y="24968"/>
                  <a:pt x="17573" y="25123"/>
                  <a:pt x="18230" y="25547"/>
                </a:cubicBezTo>
                <a:cubicBezTo>
                  <a:pt x="19312" y="26242"/>
                  <a:pt x="19476" y="27738"/>
                  <a:pt x="19313" y="28902"/>
                </a:cubicBezTo>
                <a:cubicBezTo>
                  <a:pt x="19300" y="28986"/>
                  <a:pt x="19289" y="29071"/>
                  <a:pt x="19278" y="29155"/>
                </a:cubicBezTo>
                <a:cubicBezTo>
                  <a:pt x="18368" y="31104"/>
                  <a:pt x="17640" y="33286"/>
                  <a:pt x="18340" y="35293"/>
                </a:cubicBezTo>
                <a:cubicBezTo>
                  <a:pt x="18887" y="36861"/>
                  <a:pt x="20282" y="38064"/>
                  <a:pt x="21872" y="38564"/>
                </a:cubicBezTo>
                <a:cubicBezTo>
                  <a:pt x="22523" y="38769"/>
                  <a:pt x="23201" y="38864"/>
                  <a:pt x="23882" y="38864"/>
                </a:cubicBezTo>
                <a:cubicBezTo>
                  <a:pt x="24864" y="38864"/>
                  <a:pt x="25853" y="38667"/>
                  <a:pt x="26774" y="38318"/>
                </a:cubicBezTo>
                <a:cubicBezTo>
                  <a:pt x="27795" y="37931"/>
                  <a:pt x="28863" y="37187"/>
                  <a:pt x="28926" y="36099"/>
                </a:cubicBezTo>
                <a:cubicBezTo>
                  <a:pt x="28986" y="35075"/>
                  <a:pt x="28140" y="34258"/>
                  <a:pt x="27491" y="33461"/>
                </a:cubicBezTo>
                <a:cubicBezTo>
                  <a:pt x="26783" y="32591"/>
                  <a:pt x="26235" y="31543"/>
                  <a:pt x="26198" y="30424"/>
                </a:cubicBezTo>
                <a:cubicBezTo>
                  <a:pt x="26176" y="29793"/>
                  <a:pt x="26345" y="29144"/>
                  <a:pt x="26679" y="28611"/>
                </a:cubicBezTo>
                <a:cubicBezTo>
                  <a:pt x="27267" y="28541"/>
                  <a:pt x="27867" y="28540"/>
                  <a:pt x="28457" y="28537"/>
                </a:cubicBezTo>
                <a:cubicBezTo>
                  <a:pt x="29361" y="28533"/>
                  <a:pt x="30256" y="28459"/>
                  <a:pt x="31154" y="28370"/>
                </a:cubicBezTo>
                <a:cubicBezTo>
                  <a:pt x="32035" y="28282"/>
                  <a:pt x="32921" y="28166"/>
                  <a:pt x="33770" y="27906"/>
                </a:cubicBezTo>
                <a:cubicBezTo>
                  <a:pt x="34289" y="27747"/>
                  <a:pt x="34787" y="27521"/>
                  <a:pt x="35255" y="27246"/>
                </a:cubicBezTo>
                <a:cubicBezTo>
                  <a:pt x="35748" y="26957"/>
                  <a:pt x="36225" y="26613"/>
                  <a:pt x="36605" y="26184"/>
                </a:cubicBezTo>
                <a:cubicBezTo>
                  <a:pt x="36940" y="25805"/>
                  <a:pt x="37199" y="25349"/>
                  <a:pt x="37200" y="24832"/>
                </a:cubicBezTo>
                <a:cubicBezTo>
                  <a:pt x="37200" y="24229"/>
                  <a:pt x="36805" y="23720"/>
                  <a:pt x="36326" y="23388"/>
                </a:cubicBezTo>
                <a:cubicBezTo>
                  <a:pt x="35749" y="22987"/>
                  <a:pt x="35041" y="22817"/>
                  <a:pt x="34363" y="22678"/>
                </a:cubicBezTo>
                <a:cubicBezTo>
                  <a:pt x="34025" y="22609"/>
                  <a:pt x="33686" y="22535"/>
                  <a:pt x="33348" y="22465"/>
                </a:cubicBezTo>
                <a:lnTo>
                  <a:pt x="31703" y="21183"/>
                </a:lnTo>
                <a:cubicBezTo>
                  <a:pt x="31469" y="21001"/>
                  <a:pt x="31228" y="20806"/>
                  <a:pt x="31032" y="20583"/>
                </a:cubicBezTo>
                <a:cubicBezTo>
                  <a:pt x="31035" y="20567"/>
                  <a:pt x="31035" y="20551"/>
                  <a:pt x="31039" y="20534"/>
                </a:cubicBezTo>
                <a:cubicBezTo>
                  <a:pt x="31076" y="20332"/>
                  <a:pt x="31166" y="20155"/>
                  <a:pt x="31288" y="19990"/>
                </a:cubicBezTo>
                <a:cubicBezTo>
                  <a:pt x="31428" y="19801"/>
                  <a:pt x="31595" y="19633"/>
                  <a:pt x="31755" y="19461"/>
                </a:cubicBezTo>
                <a:cubicBezTo>
                  <a:pt x="31911" y="19295"/>
                  <a:pt x="32049" y="19113"/>
                  <a:pt x="32208" y="18949"/>
                </a:cubicBezTo>
                <a:cubicBezTo>
                  <a:pt x="32520" y="18627"/>
                  <a:pt x="32904" y="18360"/>
                  <a:pt x="33284" y="18123"/>
                </a:cubicBezTo>
                <a:cubicBezTo>
                  <a:pt x="33684" y="17875"/>
                  <a:pt x="34107" y="17666"/>
                  <a:pt x="34538" y="17478"/>
                </a:cubicBezTo>
                <a:cubicBezTo>
                  <a:pt x="35002" y="17276"/>
                  <a:pt x="35472" y="17093"/>
                  <a:pt x="35935" y="16893"/>
                </a:cubicBezTo>
                <a:cubicBezTo>
                  <a:pt x="36166" y="16794"/>
                  <a:pt x="36390" y="16687"/>
                  <a:pt x="36626" y="16602"/>
                </a:cubicBezTo>
                <a:cubicBezTo>
                  <a:pt x="36848" y="16523"/>
                  <a:pt x="37075" y="16454"/>
                  <a:pt x="37299" y="16379"/>
                </a:cubicBezTo>
                <a:cubicBezTo>
                  <a:pt x="38101" y="16114"/>
                  <a:pt x="38964" y="15821"/>
                  <a:pt x="39573" y="15210"/>
                </a:cubicBezTo>
                <a:cubicBezTo>
                  <a:pt x="39638" y="15145"/>
                  <a:pt x="39700" y="15075"/>
                  <a:pt x="39758" y="15004"/>
                </a:cubicBezTo>
                <a:cubicBezTo>
                  <a:pt x="39802" y="14995"/>
                  <a:pt x="39848" y="14986"/>
                  <a:pt x="39893" y="14977"/>
                </a:cubicBezTo>
                <a:cubicBezTo>
                  <a:pt x="41183" y="14878"/>
                  <a:pt x="42461" y="14725"/>
                  <a:pt x="43673" y="14284"/>
                </a:cubicBezTo>
                <a:cubicBezTo>
                  <a:pt x="44176" y="14101"/>
                  <a:pt x="44681" y="13828"/>
                  <a:pt x="45107" y="13484"/>
                </a:cubicBezTo>
                <a:cubicBezTo>
                  <a:pt x="45395" y="13324"/>
                  <a:pt x="45669" y="13137"/>
                  <a:pt x="45920" y="12928"/>
                </a:cubicBezTo>
                <a:cubicBezTo>
                  <a:pt x="46682" y="12295"/>
                  <a:pt x="47288" y="11411"/>
                  <a:pt x="47407" y="10413"/>
                </a:cubicBezTo>
                <a:cubicBezTo>
                  <a:pt x="47455" y="10003"/>
                  <a:pt x="47516" y="9572"/>
                  <a:pt x="47385" y="9170"/>
                </a:cubicBezTo>
                <a:cubicBezTo>
                  <a:pt x="47239" y="8723"/>
                  <a:pt x="46882" y="8420"/>
                  <a:pt x="46504" y="8163"/>
                </a:cubicBezTo>
                <a:cubicBezTo>
                  <a:pt x="46060" y="7862"/>
                  <a:pt x="45582" y="7618"/>
                  <a:pt x="45116" y="7354"/>
                </a:cubicBezTo>
                <a:cubicBezTo>
                  <a:pt x="44766" y="7155"/>
                  <a:pt x="44330" y="6937"/>
                  <a:pt x="44105" y="6582"/>
                </a:cubicBezTo>
                <a:cubicBezTo>
                  <a:pt x="44104" y="6563"/>
                  <a:pt x="44103" y="6546"/>
                  <a:pt x="44103" y="6528"/>
                </a:cubicBezTo>
                <a:cubicBezTo>
                  <a:pt x="44102" y="6153"/>
                  <a:pt x="44178" y="5789"/>
                  <a:pt x="44311" y="5445"/>
                </a:cubicBezTo>
                <a:cubicBezTo>
                  <a:pt x="44321" y="5438"/>
                  <a:pt x="44333" y="5432"/>
                  <a:pt x="44342" y="5425"/>
                </a:cubicBezTo>
                <a:cubicBezTo>
                  <a:pt x="44388" y="5401"/>
                  <a:pt x="44431" y="5377"/>
                  <a:pt x="44476" y="5353"/>
                </a:cubicBezTo>
                <a:cubicBezTo>
                  <a:pt x="44757" y="5209"/>
                  <a:pt x="45034" y="5058"/>
                  <a:pt x="45326" y="4939"/>
                </a:cubicBezTo>
                <a:cubicBezTo>
                  <a:pt x="45613" y="4823"/>
                  <a:pt x="45909" y="4735"/>
                  <a:pt x="46199" y="4627"/>
                </a:cubicBezTo>
                <a:cubicBezTo>
                  <a:pt x="46482" y="4521"/>
                  <a:pt x="46759" y="4400"/>
                  <a:pt x="47022" y="4247"/>
                </a:cubicBezTo>
                <a:cubicBezTo>
                  <a:pt x="47199" y="4145"/>
                  <a:pt x="47378" y="4036"/>
                  <a:pt x="47526" y="3894"/>
                </a:cubicBezTo>
                <a:cubicBezTo>
                  <a:pt x="47806" y="3627"/>
                  <a:pt x="47889" y="3240"/>
                  <a:pt x="47961" y="2875"/>
                </a:cubicBezTo>
                <a:cubicBezTo>
                  <a:pt x="48039" y="2471"/>
                  <a:pt x="48087" y="2045"/>
                  <a:pt x="48008" y="1638"/>
                </a:cubicBezTo>
                <a:cubicBezTo>
                  <a:pt x="47932" y="1240"/>
                  <a:pt x="47707" y="901"/>
                  <a:pt x="47363" y="685"/>
                </a:cubicBezTo>
                <a:cubicBezTo>
                  <a:pt x="47138" y="543"/>
                  <a:pt x="46876" y="465"/>
                  <a:pt x="46622" y="390"/>
                </a:cubicBezTo>
                <a:cubicBezTo>
                  <a:pt x="46323" y="301"/>
                  <a:pt x="46020" y="225"/>
                  <a:pt x="45714" y="164"/>
                </a:cubicBezTo>
                <a:cubicBezTo>
                  <a:pt x="45138" y="49"/>
                  <a:pt x="44552" y="0"/>
                  <a:pt x="4396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0" y="0"/>
            <a:ext cx="9144003" cy="5143501"/>
            <a:chOff x="50" y="0"/>
            <a:chExt cx="9144003" cy="5143501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4;p2"/>
            <p:cNvGrpSpPr/>
            <p:nvPr/>
          </p:nvGrpSpPr>
          <p:grpSpPr>
            <a:xfrm>
              <a:off x="314925" y="182175"/>
              <a:ext cx="1064275" cy="279200"/>
              <a:chOff x="314925" y="182175"/>
              <a:chExt cx="1064275" cy="2792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139550" y="351425"/>
                <a:ext cx="2396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3180" extrusionOk="0">
                    <a:moveTo>
                      <a:pt x="0" y="277"/>
                    </a:moveTo>
                    <a:lnTo>
                      <a:pt x="4056" y="0"/>
                    </a:lnTo>
                    <a:lnTo>
                      <a:pt x="9217" y="2489"/>
                    </a:lnTo>
                    <a:lnTo>
                      <a:pt x="9586" y="3180"/>
                    </a:lnTo>
                    <a:lnTo>
                      <a:pt x="8711" y="2904"/>
                    </a:lnTo>
                    <a:lnTo>
                      <a:pt x="6406" y="1844"/>
                    </a:lnTo>
                    <a:lnTo>
                      <a:pt x="5669" y="1844"/>
                    </a:lnTo>
                    <a:lnTo>
                      <a:pt x="3364" y="922"/>
                    </a:lnTo>
                    <a:lnTo>
                      <a:pt x="2166" y="9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6" name="Google Shape;16;p2"/>
              <p:cNvSpPr/>
              <p:nvPr/>
            </p:nvSpPr>
            <p:spPr>
              <a:xfrm>
                <a:off x="879875" y="182175"/>
                <a:ext cx="32750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310" extrusionOk="0">
                    <a:moveTo>
                      <a:pt x="643" y="3310"/>
                    </a:moveTo>
                    <a:lnTo>
                      <a:pt x="810" y="1928"/>
                    </a:lnTo>
                    <a:lnTo>
                      <a:pt x="1310" y="214"/>
                    </a:lnTo>
                    <a:lnTo>
                      <a:pt x="905" y="0"/>
                    </a:lnTo>
                    <a:lnTo>
                      <a:pt x="167" y="714"/>
                    </a:lnTo>
                    <a:lnTo>
                      <a:pt x="0" y="254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7" name="Google Shape;17;p2"/>
              <p:cNvSpPr/>
              <p:nvPr/>
            </p:nvSpPr>
            <p:spPr>
              <a:xfrm>
                <a:off x="365525" y="400650"/>
                <a:ext cx="33325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429" extrusionOk="0">
                    <a:moveTo>
                      <a:pt x="0" y="0"/>
                    </a:moveTo>
                    <a:lnTo>
                      <a:pt x="833" y="1643"/>
                    </a:lnTo>
                    <a:lnTo>
                      <a:pt x="452" y="2429"/>
                    </a:lnTo>
                    <a:lnTo>
                      <a:pt x="1310" y="1381"/>
                    </a:lnTo>
                    <a:lnTo>
                      <a:pt x="1333" y="5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314925" y="385175"/>
                <a:ext cx="20825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2190" extrusionOk="0">
                    <a:moveTo>
                      <a:pt x="833" y="143"/>
                    </a:moveTo>
                    <a:lnTo>
                      <a:pt x="571" y="1405"/>
                    </a:lnTo>
                    <a:lnTo>
                      <a:pt x="0" y="2190"/>
                    </a:lnTo>
                    <a:lnTo>
                      <a:pt x="452" y="116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896450" y="1543425"/>
            <a:ext cx="5351100" cy="1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09350" y="35272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16198662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5490676" y="659371"/>
            <a:ext cx="5114486" cy="2948703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10800000">
            <a:off x="75551" y="2524146"/>
            <a:ext cx="5114486" cy="2948703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10800000">
            <a:off x="-63299" y="-4"/>
            <a:ext cx="5114486" cy="2948703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8775" y="-92175"/>
            <a:ext cx="9471749" cy="53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720000" y="2656198"/>
            <a:ext cx="23364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2"/>
          </p:nvPr>
        </p:nvSpPr>
        <p:spPr>
          <a:xfrm>
            <a:off x="720000" y="3041938"/>
            <a:ext cx="23364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3"/>
          </p:nvPr>
        </p:nvSpPr>
        <p:spPr>
          <a:xfrm>
            <a:off x="3403800" y="3041938"/>
            <a:ext cx="23364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4"/>
          </p:nvPr>
        </p:nvSpPr>
        <p:spPr>
          <a:xfrm>
            <a:off x="6087600" y="3041938"/>
            <a:ext cx="23364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5"/>
          </p:nvPr>
        </p:nvSpPr>
        <p:spPr>
          <a:xfrm>
            <a:off x="3403800" y="2656198"/>
            <a:ext cx="23364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6"/>
          </p:nvPr>
        </p:nvSpPr>
        <p:spPr>
          <a:xfrm>
            <a:off x="6087600" y="2656198"/>
            <a:ext cx="23364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3074450" y="76200"/>
            <a:ext cx="6593963" cy="5329135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788675" y="55350"/>
            <a:ext cx="6593963" cy="5329135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>
            <a:spLocks noGrp="1"/>
          </p:cNvSpPr>
          <p:nvPr>
            <p:ph type="subTitle" idx="1"/>
          </p:nvPr>
        </p:nvSpPr>
        <p:spPr>
          <a:xfrm>
            <a:off x="2133875" y="1694879"/>
            <a:ext cx="2079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2"/>
          </p:nvPr>
        </p:nvSpPr>
        <p:spPr>
          <a:xfrm>
            <a:off x="2133875" y="2046309"/>
            <a:ext cx="207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3"/>
          </p:nvPr>
        </p:nvSpPr>
        <p:spPr>
          <a:xfrm>
            <a:off x="5696950" y="2046309"/>
            <a:ext cx="207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4"/>
          </p:nvPr>
        </p:nvSpPr>
        <p:spPr>
          <a:xfrm>
            <a:off x="2133875" y="3585871"/>
            <a:ext cx="207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5"/>
          </p:nvPr>
        </p:nvSpPr>
        <p:spPr>
          <a:xfrm>
            <a:off x="5696950" y="3585871"/>
            <a:ext cx="207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6"/>
          </p:nvPr>
        </p:nvSpPr>
        <p:spPr>
          <a:xfrm>
            <a:off x="2133875" y="3234696"/>
            <a:ext cx="2079000" cy="35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7"/>
          </p:nvPr>
        </p:nvSpPr>
        <p:spPr>
          <a:xfrm>
            <a:off x="5696949" y="1694879"/>
            <a:ext cx="2079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8"/>
          </p:nvPr>
        </p:nvSpPr>
        <p:spPr>
          <a:xfrm>
            <a:off x="5696950" y="3234696"/>
            <a:ext cx="2079000" cy="35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acramento"/>
              <a:buNone/>
              <a:defRPr sz="2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16198662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-1375250" y="639984"/>
            <a:ext cx="5466146" cy="3151449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3722775" y="-38566"/>
            <a:ext cx="5466146" cy="3151449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3529200" y="3498109"/>
            <a:ext cx="5466146" cy="3151449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 hasCustomPrompt="1"/>
          </p:nvPr>
        </p:nvSpPr>
        <p:spPr>
          <a:xfrm>
            <a:off x="2534838" y="535000"/>
            <a:ext cx="40743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534838" y="1294301"/>
            <a:ext cx="40743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2" hasCustomPrompt="1"/>
          </p:nvPr>
        </p:nvSpPr>
        <p:spPr>
          <a:xfrm>
            <a:off x="2534838" y="2030637"/>
            <a:ext cx="40743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3"/>
          </p:nvPr>
        </p:nvSpPr>
        <p:spPr>
          <a:xfrm>
            <a:off x="2534838" y="2790063"/>
            <a:ext cx="40743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 idx="4" hasCustomPrompt="1"/>
          </p:nvPr>
        </p:nvSpPr>
        <p:spPr>
          <a:xfrm>
            <a:off x="2534863" y="3521175"/>
            <a:ext cx="40743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5"/>
          </p:nvPr>
        </p:nvSpPr>
        <p:spPr>
          <a:xfrm>
            <a:off x="2534863" y="4280750"/>
            <a:ext cx="40743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-857250" y="-132851"/>
            <a:ext cx="5479338" cy="4428313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/>
          <p:nvPr/>
        </p:nvSpPr>
        <p:spPr>
          <a:xfrm rot="9890569">
            <a:off x="4747885" y="121541"/>
            <a:ext cx="5479368" cy="4428337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242" y="-281738"/>
            <a:ext cx="10145736" cy="57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>
            <a:spLocks noGrp="1"/>
          </p:cNvSpPr>
          <p:nvPr>
            <p:ph type="title" hasCustomPrompt="1"/>
          </p:nvPr>
        </p:nvSpPr>
        <p:spPr>
          <a:xfrm>
            <a:off x="1096838" y="152210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"/>
          </p:nvPr>
        </p:nvSpPr>
        <p:spPr>
          <a:xfrm>
            <a:off x="806250" y="2702627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 idx="2" hasCustomPrompt="1"/>
          </p:nvPr>
        </p:nvSpPr>
        <p:spPr>
          <a:xfrm>
            <a:off x="3819825" y="152210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3"/>
          </p:nvPr>
        </p:nvSpPr>
        <p:spPr>
          <a:xfrm>
            <a:off x="3529288" y="2702632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idx="4" hasCustomPrompt="1"/>
          </p:nvPr>
        </p:nvSpPr>
        <p:spPr>
          <a:xfrm>
            <a:off x="6542888" y="152210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5"/>
          </p:nvPr>
        </p:nvSpPr>
        <p:spPr>
          <a:xfrm>
            <a:off x="6252350" y="2702625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2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3257407" y="1438499"/>
            <a:ext cx="7223010" cy="3489397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-744918" y="-366801"/>
            <a:ext cx="7223010" cy="3489397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>
            <a:off x="-1313350" y="-163886"/>
            <a:ext cx="5694432" cy="4602148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3867750" y="660639"/>
            <a:ext cx="5694432" cy="4602148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41"/>
          <p:cNvGrpSpPr/>
          <p:nvPr/>
        </p:nvGrpSpPr>
        <p:grpSpPr>
          <a:xfrm>
            <a:off x="50" y="0"/>
            <a:ext cx="9144003" cy="5143501"/>
            <a:chOff x="50" y="0"/>
            <a:chExt cx="9144003" cy="5143501"/>
          </a:xfrm>
        </p:grpSpPr>
        <p:pic>
          <p:nvPicPr>
            <p:cNvPr id="335" name="Google Shape;335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41"/>
            <p:cNvGrpSpPr/>
            <p:nvPr/>
          </p:nvGrpSpPr>
          <p:grpSpPr>
            <a:xfrm>
              <a:off x="314925" y="182175"/>
              <a:ext cx="1064275" cy="279200"/>
              <a:chOff x="314925" y="182175"/>
              <a:chExt cx="1064275" cy="279200"/>
            </a:xfrm>
          </p:grpSpPr>
          <p:sp>
            <p:nvSpPr>
              <p:cNvPr id="337" name="Google Shape;337;p41"/>
              <p:cNvSpPr/>
              <p:nvPr/>
            </p:nvSpPr>
            <p:spPr>
              <a:xfrm>
                <a:off x="1139550" y="351425"/>
                <a:ext cx="23965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3180" extrusionOk="0">
                    <a:moveTo>
                      <a:pt x="0" y="277"/>
                    </a:moveTo>
                    <a:lnTo>
                      <a:pt x="4056" y="0"/>
                    </a:lnTo>
                    <a:lnTo>
                      <a:pt x="9217" y="2489"/>
                    </a:lnTo>
                    <a:lnTo>
                      <a:pt x="9586" y="3180"/>
                    </a:lnTo>
                    <a:lnTo>
                      <a:pt x="8711" y="2904"/>
                    </a:lnTo>
                    <a:lnTo>
                      <a:pt x="6406" y="1844"/>
                    </a:lnTo>
                    <a:lnTo>
                      <a:pt x="5669" y="1844"/>
                    </a:lnTo>
                    <a:lnTo>
                      <a:pt x="3364" y="922"/>
                    </a:lnTo>
                    <a:lnTo>
                      <a:pt x="2166" y="9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38" name="Google Shape;338;p41"/>
              <p:cNvSpPr/>
              <p:nvPr/>
            </p:nvSpPr>
            <p:spPr>
              <a:xfrm>
                <a:off x="879875" y="182175"/>
                <a:ext cx="32750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3310" extrusionOk="0">
                    <a:moveTo>
                      <a:pt x="643" y="3310"/>
                    </a:moveTo>
                    <a:lnTo>
                      <a:pt x="810" y="1928"/>
                    </a:lnTo>
                    <a:lnTo>
                      <a:pt x="1310" y="214"/>
                    </a:lnTo>
                    <a:lnTo>
                      <a:pt x="905" y="0"/>
                    </a:lnTo>
                    <a:lnTo>
                      <a:pt x="167" y="714"/>
                    </a:lnTo>
                    <a:lnTo>
                      <a:pt x="0" y="254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39" name="Google Shape;339;p41"/>
              <p:cNvSpPr/>
              <p:nvPr/>
            </p:nvSpPr>
            <p:spPr>
              <a:xfrm>
                <a:off x="365525" y="400650"/>
                <a:ext cx="33325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429" extrusionOk="0">
                    <a:moveTo>
                      <a:pt x="0" y="0"/>
                    </a:moveTo>
                    <a:lnTo>
                      <a:pt x="833" y="1643"/>
                    </a:lnTo>
                    <a:lnTo>
                      <a:pt x="452" y="2429"/>
                    </a:lnTo>
                    <a:lnTo>
                      <a:pt x="1310" y="1381"/>
                    </a:lnTo>
                    <a:lnTo>
                      <a:pt x="1333" y="5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40" name="Google Shape;340;p41"/>
              <p:cNvSpPr/>
              <p:nvPr/>
            </p:nvSpPr>
            <p:spPr>
              <a:xfrm>
                <a:off x="314925" y="385175"/>
                <a:ext cx="20825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2190" extrusionOk="0">
                    <a:moveTo>
                      <a:pt x="833" y="143"/>
                    </a:moveTo>
                    <a:lnTo>
                      <a:pt x="571" y="1405"/>
                    </a:lnTo>
                    <a:lnTo>
                      <a:pt x="0" y="2190"/>
                    </a:lnTo>
                    <a:lnTo>
                      <a:pt x="452" y="116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1400" scaled="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/>
          <p:nvPr/>
        </p:nvSpPr>
        <p:spPr>
          <a:xfrm>
            <a:off x="-936375" y="-135263"/>
            <a:ext cx="5448122" cy="4402974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5163250" y="-318575"/>
            <a:ext cx="5448122" cy="4402974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928950" y="3270550"/>
            <a:ext cx="5448122" cy="4402974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/>
          <p:nvPr/>
        </p:nvSpPr>
        <p:spPr>
          <a:xfrm>
            <a:off x="128213" y="2209179"/>
            <a:ext cx="6673769" cy="3847576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4079038" y="1762429"/>
            <a:ext cx="6673769" cy="3847576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4829863" y="-2251571"/>
            <a:ext cx="6673769" cy="3847576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-1674162" y="-173921"/>
            <a:ext cx="6673769" cy="3847576"/>
          </a:xfrm>
          <a:custGeom>
            <a:avLst/>
            <a:gdLst/>
            <a:ahLst/>
            <a:cxnLst/>
            <a:rect l="l" t="t" r="r" b="b"/>
            <a:pathLst>
              <a:path w="79606" h="45896" extrusionOk="0">
                <a:moveTo>
                  <a:pt x="77020" y="987"/>
                </a:moveTo>
                <a:lnTo>
                  <a:pt x="77020" y="987"/>
                </a:lnTo>
                <a:cubicBezTo>
                  <a:pt x="77435" y="1151"/>
                  <a:pt x="77845" y="1361"/>
                  <a:pt x="78185" y="1646"/>
                </a:cubicBezTo>
                <a:cubicBezTo>
                  <a:pt x="78365" y="1797"/>
                  <a:pt x="78530" y="1973"/>
                  <a:pt x="78637" y="2184"/>
                </a:cubicBezTo>
                <a:cubicBezTo>
                  <a:pt x="78749" y="2405"/>
                  <a:pt x="78766" y="2661"/>
                  <a:pt x="78716" y="2902"/>
                </a:cubicBezTo>
                <a:cubicBezTo>
                  <a:pt x="78683" y="3058"/>
                  <a:pt x="78627" y="3205"/>
                  <a:pt x="78557" y="3345"/>
                </a:cubicBezTo>
                <a:cubicBezTo>
                  <a:pt x="78383" y="2396"/>
                  <a:pt x="77840" y="1565"/>
                  <a:pt x="77020" y="987"/>
                </a:cubicBezTo>
                <a:close/>
                <a:moveTo>
                  <a:pt x="76100" y="361"/>
                </a:moveTo>
                <a:cubicBezTo>
                  <a:pt x="76606" y="361"/>
                  <a:pt x="77117" y="441"/>
                  <a:pt x="77608" y="555"/>
                </a:cubicBezTo>
                <a:cubicBezTo>
                  <a:pt x="78033" y="654"/>
                  <a:pt x="78427" y="902"/>
                  <a:pt x="78749" y="1191"/>
                </a:cubicBezTo>
                <a:cubicBezTo>
                  <a:pt x="79035" y="1447"/>
                  <a:pt x="79354" y="1798"/>
                  <a:pt x="79380" y="2202"/>
                </a:cubicBezTo>
                <a:cubicBezTo>
                  <a:pt x="79404" y="2587"/>
                  <a:pt x="79212" y="2952"/>
                  <a:pt x="78998" y="3260"/>
                </a:cubicBezTo>
                <a:cubicBezTo>
                  <a:pt x="78881" y="3429"/>
                  <a:pt x="78748" y="3588"/>
                  <a:pt x="78609" y="3740"/>
                </a:cubicBezTo>
                <a:cubicBezTo>
                  <a:pt x="78604" y="3685"/>
                  <a:pt x="78597" y="3630"/>
                  <a:pt x="78591" y="3576"/>
                </a:cubicBezTo>
                <a:cubicBezTo>
                  <a:pt x="78680" y="3441"/>
                  <a:pt x="78759" y="3298"/>
                  <a:pt x="78817" y="3143"/>
                </a:cubicBezTo>
                <a:cubicBezTo>
                  <a:pt x="78917" y="2886"/>
                  <a:pt x="78962" y="2585"/>
                  <a:pt x="78896" y="2313"/>
                </a:cubicBezTo>
                <a:cubicBezTo>
                  <a:pt x="78837" y="2071"/>
                  <a:pt x="78698" y="1858"/>
                  <a:pt x="78529" y="1679"/>
                </a:cubicBezTo>
                <a:cubicBezTo>
                  <a:pt x="78163" y="1287"/>
                  <a:pt x="77669" y="1019"/>
                  <a:pt x="77181" y="815"/>
                </a:cubicBezTo>
                <a:cubicBezTo>
                  <a:pt x="76935" y="711"/>
                  <a:pt x="76682" y="623"/>
                  <a:pt x="76423" y="560"/>
                </a:cubicBezTo>
                <a:cubicBezTo>
                  <a:pt x="76323" y="536"/>
                  <a:pt x="76220" y="516"/>
                  <a:pt x="76119" y="498"/>
                </a:cubicBezTo>
                <a:cubicBezTo>
                  <a:pt x="76011" y="454"/>
                  <a:pt x="75903" y="412"/>
                  <a:pt x="75793" y="374"/>
                </a:cubicBezTo>
                <a:cubicBezTo>
                  <a:pt x="75859" y="368"/>
                  <a:pt x="75927" y="364"/>
                  <a:pt x="75993" y="362"/>
                </a:cubicBezTo>
                <a:cubicBezTo>
                  <a:pt x="76028" y="361"/>
                  <a:pt x="76064" y="361"/>
                  <a:pt x="76100" y="361"/>
                </a:cubicBezTo>
                <a:close/>
                <a:moveTo>
                  <a:pt x="58172" y="2861"/>
                </a:moveTo>
                <a:lnTo>
                  <a:pt x="58172" y="2861"/>
                </a:lnTo>
                <a:cubicBezTo>
                  <a:pt x="58091" y="2894"/>
                  <a:pt x="58011" y="2926"/>
                  <a:pt x="57931" y="2960"/>
                </a:cubicBezTo>
                <a:cubicBezTo>
                  <a:pt x="57664" y="3072"/>
                  <a:pt x="57393" y="3185"/>
                  <a:pt x="57121" y="3304"/>
                </a:cubicBezTo>
                <a:cubicBezTo>
                  <a:pt x="56878" y="3372"/>
                  <a:pt x="56635" y="3443"/>
                  <a:pt x="56397" y="3529"/>
                </a:cubicBezTo>
                <a:cubicBezTo>
                  <a:pt x="55850" y="3724"/>
                  <a:pt x="55333" y="3985"/>
                  <a:pt x="54870" y="4339"/>
                </a:cubicBezTo>
                <a:cubicBezTo>
                  <a:pt x="54479" y="4639"/>
                  <a:pt x="54096" y="4994"/>
                  <a:pt x="53888" y="5451"/>
                </a:cubicBezTo>
                <a:cubicBezTo>
                  <a:pt x="53673" y="5919"/>
                  <a:pt x="53684" y="6434"/>
                  <a:pt x="53865" y="6912"/>
                </a:cubicBezTo>
                <a:cubicBezTo>
                  <a:pt x="54066" y="7444"/>
                  <a:pt x="54365" y="7932"/>
                  <a:pt x="54573" y="8462"/>
                </a:cubicBezTo>
                <a:cubicBezTo>
                  <a:pt x="54776" y="8976"/>
                  <a:pt x="54873" y="9532"/>
                  <a:pt x="54766" y="10081"/>
                </a:cubicBezTo>
                <a:cubicBezTo>
                  <a:pt x="54681" y="10522"/>
                  <a:pt x="54476" y="10934"/>
                  <a:pt x="54189" y="11278"/>
                </a:cubicBezTo>
                <a:cubicBezTo>
                  <a:pt x="54269" y="11127"/>
                  <a:pt x="54331" y="10968"/>
                  <a:pt x="54369" y="10803"/>
                </a:cubicBezTo>
                <a:cubicBezTo>
                  <a:pt x="54443" y="10491"/>
                  <a:pt x="54413" y="10176"/>
                  <a:pt x="54285" y="9882"/>
                </a:cubicBezTo>
                <a:cubicBezTo>
                  <a:pt x="54159" y="9594"/>
                  <a:pt x="53956" y="9347"/>
                  <a:pt x="53748" y="9115"/>
                </a:cubicBezTo>
                <a:cubicBezTo>
                  <a:pt x="53525" y="8866"/>
                  <a:pt x="53288" y="8629"/>
                  <a:pt x="53079" y="8367"/>
                </a:cubicBezTo>
                <a:cubicBezTo>
                  <a:pt x="52621" y="7796"/>
                  <a:pt x="52275" y="7077"/>
                  <a:pt x="52327" y="6329"/>
                </a:cubicBezTo>
                <a:cubicBezTo>
                  <a:pt x="52380" y="5574"/>
                  <a:pt x="52862" y="4948"/>
                  <a:pt x="53448" y="4507"/>
                </a:cubicBezTo>
                <a:cubicBezTo>
                  <a:pt x="54105" y="4012"/>
                  <a:pt x="54872" y="3702"/>
                  <a:pt x="55658" y="3478"/>
                </a:cubicBezTo>
                <a:cubicBezTo>
                  <a:pt x="56455" y="3251"/>
                  <a:pt x="57272" y="3101"/>
                  <a:pt x="58073" y="2888"/>
                </a:cubicBezTo>
                <a:cubicBezTo>
                  <a:pt x="58106" y="2879"/>
                  <a:pt x="58139" y="2869"/>
                  <a:pt x="58172" y="2861"/>
                </a:cubicBezTo>
                <a:close/>
                <a:moveTo>
                  <a:pt x="55179" y="4380"/>
                </a:moveTo>
                <a:lnTo>
                  <a:pt x="55179" y="4380"/>
                </a:lnTo>
                <a:cubicBezTo>
                  <a:pt x="54602" y="4821"/>
                  <a:pt x="54180" y="5418"/>
                  <a:pt x="54182" y="6169"/>
                </a:cubicBezTo>
                <a:cubicBezTo>
                  <a:pt x="54185" y="7094"/>
                  <a:pt x="54717" y="7937"/>
                  <a:pt x="55160" y="8713"/>
                </a:cubicBezTo>
                <a:cubicBezTo>
                  <a:pt x="55469" y="9255"/>
                  <a:pt x="56052" y="10082"/>
                  <a:pt x="55601" y="10694"/>
                </a:cubicBezTo>
                <a:cubicBezTo>
                  <a:pt x="55317" y="11078"/>
                  <a:pt x="54794" y="11271"/>
                  <a:pt x="54361" y="11418"/>
                </a:cubicBezTo>
                <a:cubicBezTo>
                  <a:pt x="54333" y="11427"/>
                  <a:pt x="54306" y="11435"/>
                  <a:pt x="54278" y="11443"/>
                </a:cubicBezTo>
                <a:cubicBezTo>
                  <a:pt x="54493" y="11199"/>
                  <a:pt x="54671" y="10923"/>
                  <a:pt x="54796" y="10622"/>
                </a:cubicBezTo>
                <a:cubicBezTo>
                  <a:pt x="54999" y="10137"/>
                  <a:pt x="55047" y="9604"/>
                  <a:pt x="54959" y="9087"/>
                </a:cubicBezTo>
                <a:cubicBezTo>
                  <a:pt x="54863" y="8526"/>
                  <a:pt x="54599" y="8016"/>
                  <a:pt x="54354" y="7507"/>
                </a:cubicBezTo>
                <a:cubicBezTo>
                  <a:pt x="54125" y="7033"/>
                  <a:pt x="53872" y="6522"/>
                  <a:pt x="53948" y="5979"/>
                </a:cubicBezTo>
                <a:cubicBezTo>
                  <a:pt x="54013" y="5504"/>
                  <a:pt x="54314" y="5110"/>
                  <a:pt x="54657" y="4793"/>
                </a:cubicBezTo>
                <a:cubicBezTo>
                  <a:pt x="54820" y="4642"/>
                  <a:pt x="54996" y="4505"/>
                  <a:pt x="55179" y="4380"/>
                </a:cubicBezTo>
                <a:close/>
                <a:moveTo>
                  <a:pt x="54313" y="15586"/>
                </a:moveTo>
                <a:cubicBezTo>
                  <a:pt x="54126" y="15652"/>
                  <a:pt x="53940" y="15720"/>
                  <a:pt x="53755" y="15791"/>
                </a:cubicBezTo>
                <a:cubicBezTo>
                  <a:pt x="53321" y="15956"/>
                  <a:pt x="52884" y="16126"/>
                  <a:pt x="52466" y="16333"/>
                </a:cubicBezTo>
                <a:cubicBezTo>
                  <a:pt x="52068" y="16530"/>
                  <a:pt x="51689" y="16763"/>
                  <a:pt x="51326" y="17017"/>
                </a:cubicBezTo>
                <a:cubicBezTo>
                  <a:pt x="50969" y="17266"/>
                  <a:pt x="50600" y="17526"/>
                  <a:pt x="50302" y="17845"/>
                </a:cubicBezTo>
                <a:cubicBezTo>
                  <a:pt x="50012" y="18155"/>
                  <a:pt x="49781" y="18511"/>
                  <a:pt x="49552" y="18865"/>
                </a:cubicBezTo>
                <a:cubicBezTo>
                  <a:pt x="49543" y="18879"/>
                  <a:pt x="49533" y="18894"/>
                  <a:pt x="49523" y="18908"/>
                </a:cubicBezTo>
                <a:cubicBezTo>
                  <a:pt x="49541" y="18726"/>
                  <a:pt x="49579" y="18544"/>
                  <a:pt x="49643" y="18365"/>
                </a:cubicBezTo>
                <a:cubicBezTo>
                  <a:pt x="49876" y="17711"/>
                  <a:pt x="50420" y="17219"/>
                  <a:pt x="50977" y="16834"/>
                </a:cubicBezTo>
                <a:cubicBezTo>
                  <a:pt x="51803" y="16265"/>
                  <a:pt x="52748" y="15923"/>
                  <a:pt x="53707" y="15633"/>
                </a:cubicBezTo>
                <a:cubicBezTo>
                  <a:pt x="53908" y="15618"/>
                  <a:pt x="54110" y="15603"/>
                  <a:pt x="54313" y="15586"/>
                </a:cubicBezTo>
                <a:close/>
                <a:moveTo>
                  <a:pt x="52928" y="15686"/>
                </a:moveTo>
                <a:cubicBezTo>
                  <a:pt x="52241" y="15921"/>
                  <a:pt x="51564" y="16207"/>
                  <a:pt x="50960" y="16615"/>
                </a:cubicBezTo>
                <a:cubicBezTo>
                  <a:pt x="50378" y="17008"/>
                  <a:pt x="49844" y="17492"/>
                  <a:pt x="49566" y="18149"/>
                </a:cubicBezTo>
                <a:cubicBezTo>
                  <a:pt x="49445" y="18435"/>
                  <a:pt x="49382" y="18737"/>
                  <a:pt x="49372" y="19040"/>
                </a:cubicBezTo>
                <a:cubicBezTo>
                  <a:pt x="49332" y="18962"/>
                  <a:pt x="49290" y="18886"/>
                  <a:pt x="49249" y="18810"/>
                </a:cubicBezTo>
                <a:cubicBezTo>
                  <a:pt x="49233" y="18780"/>
                  <a:pt x="49216" y="18752"/>
                  <a:pt x="49200" y="18722"/>
                </a:cubicBezTo>
                <a:cubicBezTo>
                  <a:pt x="49190" y="18529"/>
                  <a:pt x="49204" y="18332"/>
                  <a:pt x="49233" y="18145"/>
                </a:cubicBezTo>
                <a:cubicBezTo>
                  <a:pt x="49275" y="17873"/>
                  <a:pt x="49354" y="17606"/>
                  <a:pt x="49473" y="17358"/>
                </a:cubicBezTo>
                <a:cubicBezTo>
                  <a:pt x="49594" y="17109"/>
                  <a:pt x="49742" y="16877"/>
                  <a:pt x="49924" y="16668"/>
                </a:cubicBezTo>
                <a:cubicBezTo>
                  <a:pt x="50109" y="16457"/>
                  <a:pt x="50330" y="16276"/>
                  <a:pt x="50562" y="16119"/>
                </a:cubicBezTo>
                <a:cubicBezTo>
                  <a:pt x="50735" y="16002"/>
                  <a:pt x="50916" y="15903"/>
                  <a:pt x="51102" y="15815"/>
                </a:cubicBezTo>
                <a:cubicBezTo>
                  <a:pt x="51710" y="15764"/>
                  <a:pt x="52319" y="15725"/>
                  <a:pt x="52928" y="15686"/>
                </a:cubicBezTo>
                <a:close/>
                <a:moveTo>
                  <a:pt x="48257" y="16181"/>
                </a:moveTo>
                <a:lnTo>
                  <a:pt x="48257" y="16181"/>
                </a:lnTo>
                <a:cubicBezTo>
                  <a:pt x="47702" y="16431"/>
                  <a:pt x="47206" y="16791"/>
                  <a:pt x="46933" y="17363"/>
                </a:cubicBezTo>
                <a:cubicBezTo>
                  <a:pt x="46657" y="17938"/>
                  <a:pt x="46717" y="18555"/>
                  <a:pt x="46942" y="19121"/>
                </a:cubicBezTo>
                <a:cubicBezTo>
                  <a:pt x="46720" y="19015"/>
                  <a:pt x="46505" y="18899"/>
                  <a:pt x="46300" y="18768"/>
                </a:cubicBezTo>
                <a:cubicBezTo>
                  <a:pt x="45942" y="18538"/>
                  <a:pt x="45439" y="18157"/>
                  <a:pt x="45500" y="17669"/>
                </a:cubicBezTo>
                <a:cubicBezTo>
                  <a:pt x="45555" y="17227"/>
                  <a:pt x="46015" y="16937"/>
                  <a:pt x="46375" y="16753"/>
                </a:cubicBezTo>
                <a:cubicBezTo>
                  <a:pt x="46931" y="16467"/>
                  <a:pt x="47548" y="16321"/>
                  <a:pt x="48156" y="16200"/>
                </a:cubicBezTo>
                <a:cubicBezTo>
                  <a:pt x="48190" y="16193"/>
                  <a:pt x="48224" y="16188"/>
                  <a:pt x="48257" y="16181"/>
                </a:cubicBezTo>
                <a:close/>
                <a:moveTo>
                  <a:pt x="49430" y="15993"/>
                </a:moveTo>
                <a:lnTo>
                  <a:pt x="49430" y="15993"/>
                </a:lnTo>
                <a:cubicBezTo>
                  <a:pt x="49363" y="16031"/>
                  <a:pt x="49297" y="16070"/>
                  <a:pt x="49233" y="16111"/>
                </a:cubicBezTo>
                <a:cubicBezTo>
                  <a:pt x="49122" y="16182"/>
                  <a:pt x="49013" y="16258"/>
                  <a:pt x="48908" y="16341"/>
                </a:cubicBezTo>
                <a:cubicBezTo>
                  <a:pt x="48792" y="16406"/>
                  <a:pt x="48682" y="16482"/>
                  <a:pt x="48584" y="16573"/>
                </a:cubicBezTo>
                <a:cubicBezTo>
                  <a:pt x="48485" y="16665"/>
                  <a:pt x="48407" y="16773"/>
                  <a:pt x="48349" y="16893"/>
                </a:cubicBezTo>
                <a:cubicBezTo>
                  <a:pt x="48306" y="16968"/>
                  <a:pt x="48270" y="17046"/>
                  <a:pt x="48243" y="17130"/>
                </a:cubicBezTo>
                <a:cubicBezTo>
                  <a:pt x="48227" y="17149"/>
                  <a:pt x="48209" y="17167"/>
                  <a:pt x="48194" y="17187"/>
                </a:cubicBezTo>
                <a:cubicBezTo>
                  <a:pt x="47906" y="17541"/>
                  <a:pt x="47776" y="17980"/>
                  <a:pt x="47949" y="18419"/>
                </a:cubicBezTo>
                <a:cubicBezTo>
                  <a:pt x="48089" y="18779"/>
                  <a:pt x="48354" y="19078"/>
                  <a:pt x="48659" y="19327"/>
                </a:cubicBezTo>
                <a:cubicBezTo>
                  <a:pt x="48748" y="19464"/>
                  <a:pt x="48860" y="19583"/>
                  <a:pt x="48997" y="19667"/>
                </a:cubicBezTo>
                <a:cubicBezTo>
                  <a:pt x="49045" y="19788"/>
                  <a:pt x="49125" y="19897"/>
                  <a:pt x="49219" y="19993"/>
                </a:cubicBezTo>
                <a:cubicBezTo>
                  <a:pt x="48928" y="19898"/>
                  <a:pt x="48636" y="19800"/>
                  <a:pt x="48348" y="19694"/>
                </a:cubicBezTo>
                <a:cubicBezTo>
                  <a:pt x="47965" y="19555"/>
                  <a:pt x="47577" y="19410"/>
                  <a:pt x="47200" y="19242"/>
                </a:cubicBezTo>
                <a:cubicBezTo>
                  <a:pt x="47147" y="19133"/>
                  <a:pt x="47102" y="19021"/>
                  <a:pt x="47063" y="18907"/>
                </a:cubicBezTo>
                <a:cubicBezTo>
                  <a:pt x="46918" y="18483"/>
                  <a:pt x="46877" y="18021"/>
                  <a:pt x="47029" y="17592"/>
                </a:cubicBezTo>
                <a:cubicBezTo>
                  <a:pt x="47183" y="17156"/>
                  <a:pt x="47506" y="16808"/>
                  <a:pt x="47888" y="16557"/>
                </a:cubicBezTo>
                <a:cubicBezTo>
                  <a:pt x="48199" y="16352"/>
                  <a:pt x="48539" y="16198"/>
                  <a:pt x="48890" y="16070"/>
                </a:cubicBezTo>
                <a:cubicBezTo>
                  <a:pt x="49069" y="16042"/>
                  <a:pt x="49250" y="16016"/>
                  <a:pt x="49430" y="15993"/>
                </a:cubicBezTo>
                <a:close/>
                <a:moveTo>
                  <a:pt x="49238" y="19817"/>
                </a:moveTo>
                <a:lnTo>
                  <a:pt x="49238" y="19817"/>
                </a:lnTo>
                <a:cubicBezTo>
                  <a:pt x="49284" y="19851"/>
                  <a:pt x="49330" y="19883"/>
                  <a:pt x="49377" y="19914"/>
                </a:cubicBezTo>
                <a:cubicBezTo>
                  <a:pt x="49429" y="19979"/>
                  <a:pt x="49487" y="20040"/>
                  <a:pt x="49548" y="20098"/>
                </a:cubicBezTo>
                <a:cubicBezTo>
                  <a:pt x="49477" y="20045"/>
                  <a:pt x="49408" y="19987"/>
                  <a:pt x="49342" y="19926"/>
                </a:cubicBezTo>
                <a:cubicBezTo>
                  <a:pt x="49306" y="19892"/>
                  <a:pt x="49271" y="19855"/>
                  <a:pt x="49238" y="19817"/>
                </a:cubicBezTo>
                <a:close/>
                <a:moveTo>
                  <a:pt x="34154" y="21594"/>
                </a:moveTo>
                <a:lnTo>
                  <a:pt x="34154" y="21594"/>
                </a:lnTo>
                <a:cubicBezTo>
                  <a:pt x="34496" y="21656"/>
                  <a:pt x="34841" y="21711"/>
                  <a:pt x="35185" y="21765"/>
                </a:cubicBezTo>
                <a:cubicBezTo>
                  <a:pt x="35224" y="21771"/>
                  <a:pt x="35264" y="21776"/>
                  <a:pt x="35304" y="21783"/>
                </a:cubicBezTo>
                <a:cubicBezTo>
                  <a:pt x="35577" y="21878"/>
                  <a:pt x="35842" y="21996"/>
                  <a:pt x="36105" y="22114"/>
                </a:cubicBezTo>
                <a:cubicBezTo>
                  <a:pt x="36396" y="22245"/>
                  <a:pt x="36688" y="22366"/>
                  <a:pt x="36988" y="22473"/>
                </a:cubicBezTo>
                <a:cubicBezTo>
                  <a:pt x="37278" y="22577"/>
                  <a:pt x="37557" y="22708"/>
                  <a:pt x="37828" y="22856"/>
                </a:cubicBezTo>
                <a:cubicBezTo>
                  <a:pt x="37355" y="22664"/>
                  <a:pt x="36876" y="22487"/>
                  <a:pt x="36405" y="22294"/>
                </a:cubicBezTo>
                <a:cubicBezTo>
                  <a:pt x="35996" y="22128"/>
                  <a:pt x="35583" y="21983"/>
                  <a:pt x="35151" y="21888"/>
                </a:cubicBezTo>
                <a:cubicBezTo>
                  <a:pt x="34984" y="21852"/>
                  <a:pt x="34817" y="21816"/>
                  <a:pt x="34653" y="21771"/>
                </a:cubicBezTo>
                <a:cubicBezTo>
                  <a:pt x="34505" y="21733"/>
                  <a:pt x="34346" y="21697"/>
                  <a:pt x="34211" y="21626"/>
                </a:cubicBezTo>
                <a:cubicBezTo>
                  <a:pt x="34191" y="21617"/>
                  <a:pt x="34172" y="21607"/>
                  <a:pt x="34154" y="21594"/>
                </a:cubicBezTo>
                <a:close/>
                <a:moveTo>
                  <a:pt x="40188" y="24510"/>
                </a:moveTo>
                <a:lnTo>
                  <a:pt x="40188" y="24510"/>
                </a:lnTo>
                <a:cubicBezTo>
                  <a:pt x="40206" y="24531"/>
                  <a:pt x="40225" y="24549"/>
                  <a:pt x="40242" y="24570"/>
                </a:cubicBezTo>
                <a:cubicBezTo>
                  <a:pt x="40281" y="24618"/>
                  <a:pt x="40318" y="24668"/>
                  <a:pt x="40354" y="24720"/>
                </a:cubicBezTo>
                <a:cubicBezTo>
                  <a:pt x="40343" y="24717"/>
                  <a:pt x="40332" y="24715"/>
                  <a:pt x="40321" y="24715"/>
                </a:cubicBezTo>
                <a:cubicBezTo>
                  <a:pt x="40310" y="24715"/>
                  <a:pt x="40300" y="24717"/>
                  <a:pt x="40289" y="24720"/>
                </a:cubicBezTo>
                <a:cubicBezTo>
                  <a:pt x="40282" y="24703"/>
                  <a:pt x="40275" y="24686"/>
                  <a:pt x="40268" y="24669"/>
                </a:cubicBezTo>
                <a:cubicBezTo>
                  <a:pt x="40243" y="24616"/>
                  <a:pt x="40216" y="24563"/>
                  <a:pt x="40188" y="24510"/>
                </a:cubicBezTo>
                <a:close/>
                <a:moveTo>
                  <a:pt x="39382" y="22213"/>
                </a:moveTo>
                <a:lnTo>
                  <a:pt x="39382" y="22213"/>
                </a:lnTo>
                <a:cubicBezTo>
                  <a:pt x="40143" y="22465"/>
                  <a:pt x="40892" y="22797"/>
                  <a:pt x="41506" y="23297"/>
                </a:cubicBezTo>
                <a:cubicBezTo>
                  <a:pt x="42196" y="23860"/>
                  <a:pt x="43060" y="24973"/>
                  <a:pt x="42603" y="25908"/>
                </a:cubicBezTo>
                <a:cubicBezTo>
                  <a:pt x="42557" y="26002"/>
                  <a:pt x="42500" y="26090"/>
                  <a:pt x="42438" y="26174"/>
                </a:cubicBezTo>
                <a:cubicBezTo>
                  <a:pt x="42470" y="26046"/>
                  <a:pt x="42489" y="25917"/>
                  <a:pt x="42482" y="25783"/>
                </a:cubicBezTo>
                <a:cubicBezTo>
                  <a:pt x="42471" y="25534"/>
                  <a:pt x="42402" y="25293"/>
                  <a:pt x="42329" y="25056"/>
                </a:cubicBezTo>
                <a:cubicBezTo>
                  <a:pt x="42264" y="24840"/>
                  <a:pt x="42205" y="24621"/>
                  <a:pt x="42105" y="24419"/>
                </a:cubicBezTo>
                <a:cubicBezTo>
                  <a:pt x="42017" y="24243"/>
                  <a:pt x="41903" y="24083"/>
                  <a:pt x="41772" y="23937"/>
                </a:cubicBezTo>
                <a:cubicBezTo>
                  <a:pt x="41506" y="23644"/>
                  <a:pt x="41179" y="23417"/>
                  <a:pt x="40869" y="23172"/>
                </a:cubicBezTo>
                <a:cubicBezTo>
                  <a:pt x="40698" y="23036"/>
                  <a:pt x="40537" y="22888"/>
                  <a:pt x="40360" y="22758"/>
                </a:cubicBezTo>
                <a:cubicBezTo>
                  <a:pt x="40168" y="22618"/>
                  <a:pt x="39965" y="22497"/>
                  <a:pt x="39755" y="22388"/>
                </a:cubicBezTo>
                <a:cubicBezTo>
                  <a:pt x="39633" y="22325"/>
                  <a:pt x="39508" y="22268"/>
                  <a:pt x="39382" y="22213"/>
                </a:cubicBezTo>
                <a:close/>
                <a:moveTo>
                  <a:pt x="33778" y="21388"/>
                </a:moveTo>
                <a:lnTo>
                  <a:pt x="33778" y="21388"/>
                </a:lnTo>
                <a:cubicBezTo>
                  <a:pt x="34218" y="21394"/>
                  <a:pt x="34658" y="21396"/>
                  <a:pt x="35090" y="21412"/>
                </a:cubicBezTo>
                <a:cubicBezTo>
                  <a:pt x="35343" y="21430"/>
                  <a:pt x="35596" y="21450"/>
                  <a:pt x="35851" y="21464"/>
                </a:cubicBezTo>
                <a:cubicBezTo>
                  <a:pt x="35865" y="21465"/>
                  <a:pt x="35879" y="21465"/>
                  <a:pt x="35893" y="21466"/>
                </a:cubicBezTo>
                <a:cubicBezTo>
                  <a:pt x="36320" y="21508"/>
                  <a:pt x="36748" y="21569"/>
                  <a:pt x="37172" y="21647"/>
                </a:cubicBezTo>
                <a:cubicBezTo>
                  <a:pt x="37210" y="21659"/>
                  <a:pt x="37248" y="21668"/>
                  <a:pt x="37287" y="21675"/>
                </a:cubicBezTo>
                <a:cubicBezTo>
                  <a:pt x="37319" y="21681"/>
                  <a:pt x="37351" y="21685"/>
                  <a:pt x="37383" y="21689"/>
                </a:cubicBezTo>
                <a:cubicBezTo>
                  <a:pt x="37647" y="21741"/>
                  <a:pt x="37909" y="21800"/>
                  <a:pt x="38170" y="21865"/>
                </a:cubicBezTo>
                <a:cubicBezTo>
                  <a:pt x="38216" y="21890"/>
                  <a:pt x="38263" y="21914"/>
                  <a:pt x="38312" y="21935"/>
                </a:cubicBezTo>
                <a:cubicBezTo>
                  <a:pt x="38421" y="21980"/>
                  <a:pt x="38536" y="22014"/>
                  <a:pt x="38648" y="22056"/>
                </a:cubicBezTo>
                <a:cubicBezTo>
                  <a:pt x="38868" y="22135"/>
                  <a:pt x="39087" y="22219"/>
                  <a:pt x="39302" y="22313"/>
                </a:cubicBezTo>
                <a:cubicBezTo>
                  <a:pt x="39722" y="22499"/>
                  <a:pt x="40129" y="22726"/>
                  <a:pt x="40482" y="23022"/>
                </a:cubicBezTo>
                <a:cubicBezTo>
                  <a:pt x="40781" y="23272"/>
                  <a:pt x="41097" y="23501"/>
                  <a:pt x="41392" y="23755"/>
                </a:cubicBezTo>
                <a:cubicBezTo>
                  <a:pt x="41686" y="24011"/>
                  <a:pt x="41939" y="24310"/>
                  <a:pt x="42072" y="24681"/>
                </a:cubicBezTo>
                <a:cubicBezTo>
                  <a:pt x="42151" y="24900"/>
                  <a:pt x="42218" y="25128"/>
                  <a:pt x="42274" y="25355"/>
                </a:cubicBezTo>
                <a:cubicBezTo>
                  <a:pt x="42330" y="25590"/>
                  <a:pt x="42368" y="25840"/>
                  <a:pt x="42312" y="26079"/>
                </a:cubicBezTo>
                <a:cubicBezTo>
                  <a:pt x="42282" y="26211"/>
                  <a:pt x="42234" y="26340"/>
                  <a:pt x="42177" y="26465"/>
                </a:cubicBezTo>
                <a:cubicBezTo>
                  <a:pt x="41933" y="26693"/>
                  <a:pt x="41635" y="26880"/>
                  <a:pt x="41317" y="27039"/>
                </a:cubicBezTo>
                <a:cubicBezTo>
                  <a:pt x="41469" y="26881"/>
                  <a:pt x="41604" y="26706"/>
                  <a:pt x="41706" y="26508"/>
                </a:cubicBezTo>
                <a:cubicBezTo>
                  <a:pt x="41943" y="26049"/>
                  <a:pt x="42019" y="25527"/>
                  <a:pt x="41869" y="25029"/>
                </a:cubicBezTo>
                <a:cubicBezTo>
                  <a:pt x="41728" y="24557"/>
                  <a:pt x="41417" y="24149"/>
                  <a:pt x="41061" y="23817"/>
                </a:cubicBezTo>
                <a:cubicBezTo>
                  <a:pt x="40679" y="23462"/>
                  <a:pt x="40235" y="23174"/>
                  <a:pt x="39768" y="22946"/>
                </a:cubicBezTo>
                <a:cubicBezTo>
                  <a:pt x="39211" y="22674"/>
                  <a:pt x="38609" y="22491"/>
                  <a:pt x="38009" y="22345"/>
                </a:cubicBezTo>
                <a:cubicBezTo>
                  <a:pt x="37826" y="22301"/>
                  <a:pt x="37641" y="22264"/>
                  <a:pt x="37460" y="22211"/>
                </a:cubicBezTo>
                <a:cubicBezTo>
                  <a:pt x="37291" y="22160"/>
                  <a:pt x="37126" y="22102"/>
                  <a:pt x="36959" y="22044"/>
                </a:cubicBezTo>
                <a:cubicBezTo>
                  <a:pt x="36615" y="21925"/>
                  <a:pt x="36275" y="21821"/>
                  <a:pt x="35914" y="21765"/>
                </a:cubicBezTo>
                <a:cubicBezTo>
                  <a:pt x="35748" y="21739"/>
                  <a:pt x="35583" y="21714"/>
                  <a:pt x="35418" y="21689"/>
                </a:cubicBezTo>
                <a:cubicBezTo>
                  <a:pt x="35226" y="21620"/>
                  <a:pt x="35031" y="21562"/>
                  <a:pt x="34830" y="21523"/>
                </a:cubicBezTo>
                <a:cubicBezTo>
                  <a:pt x="34490" y="21457"/>
                  <a:pt x="34144" y="21430"/>
                  <a:pt x="33800" y="21390"/>
                </a:cubicBezTo>
                <a:cubicBezTo>
                  <a:pt x="33792" y="21390"/>
                  <a:pt x="33785" y="21389"/>
                  <a:pt x="33778" y="21388"/>
                </a:cubicBezTo>
                <a:close/>
                <a:moveTo>
                  <a:pt x="50976" y="20468"/>
                </a:moveTo>
                <a:lnTo>
                  <a:pt x="50976" y="20468"/>
                </a:lnTo>
                <a:cubicBezTo>
                  <a:pt x="51076" y="20502"/>
                  <a:pt x="51176" y="20535"/>
                  <a:pt x="51276" y="20566"/>
                </a:cubicBezTo>
                <a:cubicBezTo>
                  <a:pt x="51903" y="20761"/>
                  <a:pt x="52538" y="20947"/>
                  <a:pt x="53174" y="21113"/>
                </a:cubicBezTo>
                <a:cubicBezTo>
                  <a:pt x="53722" y="21256"/>
                  <a:pt x="54277" y="21373"/>
                  <a:pt x="54814" y="21559"/>
                </a:cubicBezTo>
                <a:cubicBezTo>
                  <a:pt x="55329" y="21737"/>
                  <a:pt x="55850" y="21983"/>
                  <a:pt x="56212" y="22405"/>
                </a:cubicBezTo>
                <a:cubicBezTo>
                  <a:pt x="56603" y="22860"/>
                  <a:pt x="56724" y="23516"/>
                  <a:pt x="56580" y="24092"/>
                </a:cubicBezTo>
                <a:cubicBezTo>
                  <a:pt x="56427" y="24703"/>
                  <a:pt x="55974" y="25175"/>
                  <a:pt x="55479" y="25536"/>
                </a:cubicBezTo>
                <a:cubicBezTo>
                  <a:pt x="54920" y="25944"/>
                  <a:pt x="54294" y="26261"/>
                  <a:pt x="53681" y="26576"/>
                </a:cubicBezTo>
                <a:cubicBezTo>
                  <a:pt x="53109" y="26869"/>
                  <a:pt x="52528" y="27143"/>
                  <a:pt x="51939" y="27401"/>
                </a:cubicBezTo>
                <a:cubicBezTo>
                  <a:pt x="52055" y="27300"/>
                  <a:pt x="52167" y="27193"/>
                  <a:pt x="52272" y="27080"/>
                </a:cubicBezTo>
                <a:cubicBezTo>
                  <a:pt x="52294" y="27057"/>
                  <a:pt x="52315" y="27031"/>
                  <a:pt x="52337" y="27006"/>
                </a:cubicBezTo>
                <a:cubicBezTo>
                  <a:pt x="52660" y="26836"/>
                  <a:pt x="52979" y="26655"/>
                  <a:pt x="53286" y="26457"/>
                </a:cubicBezTo>
                <a:cubicBezTo>
                  <a:pt x="54045" y="25966"/>
                  <a:pt x="54766" y="25350"/>
                  <a:pt x="55078" y="24473"/>
                </a:cubicBezTo>
                <a:cubicBezTo>
                  <a:pt x="55356" y="23690"/>
                  <a:pt x="55125" y="22923"/>
                  <a:pt x="54555" y="22340"/>
                </a:cubicBezTo>
                <a:cubicBezTo>
                  <a:pt x="53939" y="21709"/>
                  <a:pt x="53097" y="21319"/>
                  <a:pt x="52284" y="21009"/>
                </a:cubicBezTo>
                <a:cubicBezTo>
                  <a:pt x="51878" y="20855"/>
                  <a:pt x="51465" y="20715"/>
                  <a:pt x="51052" y="20580"/>
                </a:cubicBezTo>
                <a:cubicBezTo>
                  <a:pt x="51050" y="20572"/>
                  <a:pt x="51049" y="20564"/>
                  <a:pt x="51046" y="20556"/>
                </a:cubicBezTo>
                <a:cubicBezTo>
                  <a:pt x="51029" y="20523"/>
                  <a:pt x="51003" y="20495"/>
                  <a:pt x="50976" y="20468"/>
                </a:cubicBezTo>
                <a:close/>
                <a:moveTo>
                  <a:pt x="35863" y="21866"/>
                </a:moveTo>
                <a:cubicBezTo>
                  <a:pt x="36003" y="21889"/>
                  <a:pt x="36141" y="21914"/>
                  <a:pt x="36277" y="21948"/>
                </a:cubicBezTo>
                <a:cubicBezTo>
                  <a:pt x="36618" y="22033"/>
                  <a:pt x="36945" y="22163"/>
                  <a:pt x="37279" y="22272"/>
                </a:cubicBezTo>
                <a:cubicBezTo>
                  <a:pt x="37621" y="22382"/>
                  <a:pt x="37973" y="22453"/>
                  <a:pt x="38319" y="22553"/>
                </a:cubicBezTo>
                <a:cubicBezTo>
                  <a:pt x="38640" y="22645"/>
                  <a:pt x="38962" y="22746"/>
                  <a:pt x="39274" y="22869"/>
                </a:cubicBezTo>
                <a:cubicBezTo>
                  <a:pt x="39740" y="23052"/>
                  <a:pt x="40187" y="23297"/>
                  <a:pt x="40589" y="23597"/>
                </a:cubicBezTo>
                <a:cubicBezTo>
                  <a:pt x="40985" y="23893"/>
                  <a:pt x="41350" y="24255"/>
                  <a:pt x="41584" y="24694"/>
                </a:cubicBezTo>
                <a:cubicBezTo>
                  <a:pt x="41809" y="25121"/>
                  <a:pt x="41872" y="25608"/>
                  <a:pt x="41731" y="26072"/>
                </a:cubicBezTo>
                <a:cubicBezTo>
                  <a:pt x="41646" y="26354"/>
                  <a:pt x="41500" y="26615"/>
                  <a:pt x="41305" y="26834"/>
                </a:cubicBezTo>
                <a:cubicBezTo>
                  <a:pt x="41159" y="26999"/>
                  <a:pt x="40990" y="27138"/>
                  <a:pt x="40812" y="27265"/>
                </a:cubicBezTo>
                <a:cubicBezTo>
                  <a:pt x="40464" y="27407"/>
                  <a:pt x="40118" y="27526"/>
                  <a:pt x="39818" y="27638"/>
                </a:cubicBezTo>
                <a:cubicBezTo>
                  <a:pt x="39791" y="27648"/>
                  <a:pt x="39764" y="27657"/>
                  <a:pt x="39737" y="27667"/>
                </a:cubicBezTo>
                <a:cubicBezTo>
                  <a:pt x="39946" y="27436"/>
                  <a:pt x="40118" y="27180"/>
                  <a:pt x="40248" y="26895"/>
                </a:cubicBezTo>
                <a:cubicBezTo>
                  <a:pt x="40398" y="26570"/>
                  <a:pt x="40518" y="26226"/>
                  <a:pt x="40577" y="25872"/>
                </a:cubicBezTo>
                <a:cubicBezTo>
                  <a:pt x="40581" y="25847"/>
                  <a:pt x="40584" y="25821"/>
                  <a:pt x="40587" y="25795"/>
                </a:cubicBezTo>
                <a:cubicBezTo>
                  <a:pt x="40660" y="25688"/>
                  <a:pt x="40720" y="25573"/>
                  <a:pt x="40751" y="25448"/>
                </a:cubicBezTo>
                <a:cubicBezTo>
                  <a:pt x="40854" y="25028"/>
                  <a:pt x="40560" y="24620"/>
                  <a:pt x="40295" y="24325"/>
                </a:cubicBezTo>
                <a:cubicBezTo>
                  <a:pt x="40050" y="24052"/>
                  <a:pt x="39744" y="23834"/>
                  <a:pt x="39430" y="23643"/>
                </a:cubicBezTo>
                <a:cubicBezTo>
                  <a:pt x="39357" y="23591"/>
                  <a:pt x="39282" y="23541"/>
                  <a:pt x="39205" y="23496"/>
                </a:cubicBezTo>
                <a:cubicBezTo>
                  <a:pt x="38947" y="23342"/>
                  <a:pt x="38680" y="23205"/>
                  <a:pt x="38425" y="23046"/>
                </a:cubicBezTo>
                <a:cubicBezTo>
                  <a:pt x="38143" y="22871"/>
                  <a:pt x="37855" y="22706"/>
                  <a:pt x="37555" y="22564"/>
                </a:cubicBezTo>
                <a:cubicBezTo>
                  <a:pt x="37256" y="22424"/>
                  <a:pt x="36945" y="22325"/>
                  <a:pt x="36639" y="22203"/>
                </a:cubicBezTo>
                <a:cubicBezTo>
                  <a:pt x="36377" y="22098"/>
                  <a:pt x="36122" y="21978"/>
                  <a:pt x="35863" y="21866"/>
                </a:cubicBezTo>
                <a:close/>
                <a:moveTo>
                  <a:pt x="51665" y="27340"/>
                </a:moveTo>
                <a:cubicBezTo>
                  <a:pt x="51450" y="27508"/>
                  <a:pt x="51222" y="27663"/>
                  <a:pt x="50986" y="27801"/>
                </a:cubicBezTo>
                <a:cubicBezTo>
                  <a:pt x="50261" y="28094"/>
                  <a:pt x="49525" y="28361"/>
                  <a:pt x="48784" y="28612"/>
                </a:cubicBezTo>
                <a:cubicBezTo>
                  <a:pt x="49350" y="28371"/>
                  <a:pt x="49912" y="28123"/>
                  <a:pt x="50477" y="27876"/>
                </a:cubicBezTo>
                <a:cubicBezTo>
                  <a:pt x="50874" y="27702"/>
                  <a:pt x="51272" y="27526"/>
                  <a:pt x="51665" y="27340"/>
                </a:cubicBezTo>
                <a:close/>
                <a:moveTo>
                  <a:pt x="38851" y="31689"/>
                </a:moveTo>
                <a:lnTo>
                  <a:pt x="38851" y="31689"/>
                </a:lnTo>
                <a:cubicBezTo>
                  <a:pt x="38406" y="31844"/>
                  <a:pt x="37961" y="32003"/>
                  <a:pt x="37519" y="32167"/>
                </a:cubicBezTo>
                <a:cubicBezTo>
                  <a:pt x="37384" y="32218"/>
                  <a:pt x="37251" y="32272"/>
                  <a:pt x="37117" y="32324"/>
                </a:cubicBezTo>
                <a:cubicBezTo>
                  <a:pt x="37430" y="32162"/>
                  <a:pt x="37746" y="32007"/>
                  <a:pt x="38068" y="31866"/>
                </a:cubicBezTo>
                <a:cubicBezTo>
                  <a:pt x="38093" y="31855"/>
                  <a:pt x="38119" y="31845"/>
                  <a:pt x="38145" y="31833"/>
                </a:cubicBezTo>
                <a:cubicBezTo>
                  <a:pt x="38381" y="31787"/>
                  <a:pt x="38617" y="31738"/>
                  <a:pt x="38851" y="31689"/>
                </a:cubicBezTo>
                <a:close/>
                <a:moveTo>
                  <a:pt x="39411" y="32005"/>
                </a:moveTo>
                <a:lnTo>
                  <a:pt x="39411" y="32005"/>
                </a:lnTo>
                <a:cubicBezTo>
                  <a:pt x="39046" y="32198"/>
                  <a:pt x="38680" y="32393"/>
                  <a:pt x="38307" y="32573"/>
                </a:cubicBezTo>
                <a:cubicBezTo>
                  <a:pt x="38115" y="32666"/>
                  <a:pt x="37921" y="32755"/>
                  <a:pt x="37725" y="32843"/>
                </a:cubicBezTo>
                <a:cubicBezTo>
                  <a:pt x="38280" y="32549"/>
                  <a:pt x="38839" y="32263"/>
                  <a:pt x="39411" y="32005"/>
                </a:cubicBezTo>
                <a:close/>
                <a:moveTo>
                  <a:pt x="34820" y="32543"/>
                </a:moveTo>
                <a:lnTo>
                  <a:pt x="34820" y="32543"/>
                </a:lnTo>
                <a:cubicBezTo>
                  <a:pt x="34483" y="32681"/>
                  <a:pt x="34156" y="32839"/>
                  <a:pt x="33824" y="32986"/>
                </a:cubicBezTo>
                <a:cubicBezTo>
                  <a:pt x="33192" y="33266"/>
                  <a:pt x="32523" y="33515"/>
                  <a:pt x="31988" y="33966"/>
                </a:cubicBezTo>
                <a:cubicBezTo>
                  <a:pt x="31725" y="34188"/>
                  <a:pt x="31512" y="34518"/>
                  <a:pt x="31402" y="34872"/>
                </a:cubicBezTo>
                <a:cubicBezTo>
                  <a:pt x="30875" y="33895"/>
                  <a:pt x="33378" y="32978"/>
                  <a:pt x="33964" y="32790"/>
                </a:cubicBezTo>
                <a:cubicBezTo>
                  <a:pt x="34247" y="32700"/>
                  <a:pt x="34533" y="32618"/>
                  <a:pt x="34820" y="32543"/>
                </a:cubicBezTo>
                <a:close/>
                <a:moveTo>
                  <a:pt x="37513" y="31958"/>
                </a:moveTo>
                <a:lnTo>
                  <a:pt x="37513" y="31958"/>
                </a:lnTo>
                <a:cubicBezTo>
                  <a:pt x="37023" y="32203"/>
                  <a:pt x="36546" y="32472"/>
                  <a:pt x="36077" y="32757"/>
                </a:cubicBezTo>
                <a:cubicBezTo>
                  <a:pt x="35679" y="32931"/>
                  <a:pt x="35283" y="33112"/>
                  <a:pt x="34889" y="33299"/>
                </a:cubicBezTo>
                <a:cubicBezTo>
                  <a:pt x="34454" y="33506"/>
                  <a:pt x="34020" y="33718"/>
                  <a:pt x="33588" y="33932"/>
                </a:cubicBezTo>
                <a:cubicBezTo>
                  <a:pt x="33254" y="34097"/>
                  <a:pt x="32928" y="34277"/>
                  <a:pt x="32631" y="34504"/>
                </a:cubicBezTo>
                <a:cubicBezTo>
                  <a:pt x="32351" y="34718"/>
                  <a:pt x="32081" y="34976"/>
                  <a:pt x="31924" y="35297"/>
                </a:cubicBezTo>
                <a:cubicBezTo>
                  <a:pt x="31917" y="35311"/>
                  <a:pt x="31911" y="35326"/>
                  <a:pt x="31904" y="35341"/>
                </a:cubicBezTo>
                <a:cubicBezTo>
                  <a:pt x="31814" y="35286"/>
                  <a:pt x="31728" y="35228"/>
                  <a:pt x="31648" y="35161"/>
                </a:cubicBezTo>
                <a:cubicBezTo>
                  <a:pt x="31605" y="35124"/>
                  <a:pt x="31566" y="35087"/>
                  <a:pt x="31531" y="35050"/>
                </a:cubicBezTo>
                <a:cubicBezTo>
                  <a:pt x="31610" y="34719"/>
                  <a:pt x="31794" y="34406"/>
                  <a:pt x="32038" y="34177"/>
                </a:cubicBezTo>
                <a:cubicBezTo>
                  <a:pt x="32524" y="33723"/>
                  <a:pt x="33191" y="33479"/>
                  <a:pt x="33790" y="33220"/>
                </a:cubicBezTo>
                <a:cubicBezTo>
                  <a:pt x="34127" y="33074"/>
                  <a:pt x="34456" y="32912"/>
                  <a:pt x="34795" y="32771"/>
                </a:cubicBezTo>
                <a:cubicBezTo>
                  <a:pt x="35162" y="32620"/>
                  <a:pt x="35535" y="32485"/>
                  <a:pt x="35914" y="32363"/>
                </a:cubicBezTo>
                <a:cubicBezTo>
                  <a:pt x="36172" y="32278"/>
                  <a:pt x="36434" y="32198"/>
                  <a:pt x="36695" y="32119"/>
                </a:cubicBezTo>
                <a:cubicBezTo>
                  <a:pt x="36967" y="32065"/>
                  <a:pt x="37240" y="32011"/>
                  <a:pt x="37513" y="31958"/>
                </a:cubicBezTo>
                <a:close/>
                <a:moveTo>
                  <a:pt x="33444" y="35259"/>
                </a:moveTo>
                <a:cubicBezTo>
                  <a:pt x="33409" y="35303"/>
                  <a:pt x="33378" y="35351"/>
                  <a:pt x="33351" y="35400"/>
                </a:cubicBezTo>
                <a:cubicBezTo>
                  <a:pt x="33319" y="35420"/>
                  <a:pt x="33287" y="35439"/>
                  <a:pt x="33254" y="35458"/>
                </a:cubicBezTo>
                <a:cubicBezTo>
                  <a:pt x="33248" y="35461"/>
                  <a:pt x="33242" y="35464"/>
                  <a:pt x="33236" y="35468"/>
                </a:cubicBezTo>
                <a:cubicBezTo>
                  <a:pt x="33191" y="35488"/>
                  <a:pt x="33144" y="35507"/>
                  <a:pt x="33097" y="35527"/>
                </a:cubicBezTo>
                <a:cubicBezTo>
                  <a:pt x="33124" y="35504"/>
                  <a:pt x="33151" y="35481"/>
                  <a:pt x="33177" y="35460"/>
                </a:cubicBezTo>
                <a:cubicBezTo>
                  <a:pt x="33264" y="35390"/>
                  <a:pt x="33354" y="35324"/>
                  <a:pt x="33444" y="35259"/>
                </a:cubicBezTo>
                <a:close/>
                <a:moveTo>
                  <a:pt x="34820" y="33571"/>
                </a:moveTo>
                <a:lnTo>
                  <a:pt x="34820" y="33571"/>
                </a:lnTo>
                <a:cubicBezTo>
                  <a:pt x="34457" y="33818"/>
                  <a:pt x="34096" y="34069"/>
                  <a:pt x="33731" y="34314"/>
                </a:cubicBezTo>
                <a:cubicBezTo>
                  <a:pt x="33239" y="34647"/>
                  <a:pt x="32666" y="35031"/>
                  <a:pt x="32383" y="35577"/>
                </a:cubicBezTo>
                <a:cubicBezTo>
                  <a:pt x="32277" y="35536"/>
                  <a:pt x="32173" y="35490"/>
                  <a:pt x="32073" y="35439"/>
                </a:cubicBezTo>
                <a:cubicBezTo>
                  <a:pt x="32165" y="35244"/>
                  <a:pt x="32303" y="35070"/>
                  <a:pt x="32456" y="34920"/>
                </a:cubicBezTo>
                <a:cubicBezTo>
                  <a:pt x="33034" y="34355"/>
                  <a:pt x="33831" y="34044"/>
                  <a:pt x="34547" y="33701"/>
                </a:cubicBezTo>
                <a:cubicBezTo>
                  <a:pt x="34638" y="33657"/>
                  <a:pt x="34729" y="33615"/>
                  <a:pt x="34820" y="33571"/>
                </a:cubicBezTo>
                <a:close/>
                <a:moveTo>
                  <a:pt x="39818" y="31591"/>
                </a:moveTo>
                <a:cubicBezTo>
                  <a:pt x="39211" y="31847"/>
                  <a:pt x="38617" y="32125"/>
                  <a:pt x="38032" y="32432"/>
                </a:cubicBezTo>
                <a:cubicBezTo>
                  <a:pt x="37362" y="32785"/>
                  <a:pt x="36703" y="33159"/>
                  <a:pt x="36030" y="33507"/>
                </a:cubicBezTo>
                <a:cubicBezTo>
                  <a:pt x="35692" y="33683"/>
                  <a:pt x="35351" y="33855"/>
                  <a:pt x="35022" y="34046"/>
                </a:cubicBezTo>
                <a:cubicBezTo>
                  <a:pt x="34690" y="34238"/>
                  <a:pt x="34364" y="34441"/>
                  <a:pt x="34033" y="34634"/>
                </a:cubicBezTo>
                <a:cubicBezTo>
                  <a:pt x="33561" y="34910"/>
                  <a:pt x="33064" y="35237"/>
                  <a:pt x="32719" y="35670"/>
                </a:cubicBezTo>
                <a:cubicBezTo>
                  <a:pt x="32714" y="35676"/>
                  <a:pt x="32710" y="35684"/>
                  <a:pt x="32705" y="35691"/>
                </a:cubicBezTo>
                <a:cubicBezTo>
                  <a:pt x="32616" y="35663"/>
                  <a:pt x="32527" y="35633"/>
                  <a:pt x="32440" y="35601"/>
                </a:cubicBezTo>
                <a:cubicBezTo>
                  <a:pt x="32555" y="35417"/>
                  <a:pt x="32705" y="35257"/>
                  <a:pt x="32863" y="35108"/>
                </a:cubicBezTo>
                <a:cubicBezTo>
                  <a:pt x="33111" y="34872"/>
                  <a:pt x="33391" y="34671"/>
                  <a:pt x="33674" y="34481"/>
                </a:cubicBezTo>
                <a:cubicBezTo>
                  <a:pt x="34294" y="34062"/>
                  <a:pt x="34910" y="33637"/>
                  <a:pt x="35541" y="33235"/>
                </a:cubicBezTo>
                <a:cubicBezTo>
                  <a:pt x="36074" y="32991"/>
                  <a:pt x="36612" y="32757"/>
                  <a:pt x="37157" y="32542"/>
                </a:cubicBezTo>
                <a:cubicBezTo>
                  <a:pt x="38032" y="32196"/>
                  <a:pt x="38927" y="31894"/>
                  <a:pt x="39818" y="31591"/>
                </a:cubicBezTo>
                <a:close/>
                <a:moveTo>
                  <a:pt x="73467" y="1"/>
                </a:moveTo>
                <a:cubicBezTo>
                  <a:pt x="72325" y="1"/>
                  <a:pt x="71194" y="227"/>
                  <a:pt x="70050" y="242"/>
                </a:cubicBezTo>
                <a:cubicBezTo>
                  <a:pt x="70003" y="243"/>
                  <a:pt x="69973" y="267"/>
                  <a:pt x="69957" y="298"/>
                </a:cubicBezTo>
                <a:cubicBezTo>
                  <a:pt x="67208" y="508"/>
                  <a:pt x="64479" y="904"/>
                  <a:pt x="61810" y="1630"/>
                </a:cubicBezTo>
                <a:cubicBezTo>
                  <a:pt x="61550" y="1701"/>
                  <a:pt x="61290" y="1776"/>
                  <a:pt x="61032" y="1853"/>
                </a:cubicBezTo>
                <a:cubicBezTo>
                  <a:pt x="60218" y="2041"/>
                  <a:pt x="59418" y="2279"/>
                  <a:pt x="58616" y="2509"/>
                </a:cubicBezTo>
                <a:cubicBezTo>
                  <a:pt x="58202" y="2629"/>
                  <a:pt x="57786" y="2741"/>
                  <a:pt x="57367" y="2839"/>
                </a:cubicBezTo>
                <a:cubicBezTo>
                  <a:pt x="56965" y="2933"/>
                  <a:pt x="56561" y="3022"/>
                  <a:pt x="56160" y="3121"/>
                </a:cubicBezTo>
                <a:cubicBezTo>
                  <a:pt x="55365" y="3318"/>
                  <a:pt x="54570" y="3563"/>
                  <a:pt x="53857" y="3976"/>
                </a:cubicBezTo>
                <a:cubicBezTo>
                  <a:pt x="53179" y="4369"/>
                  <a:pt x="52546" y="4915"/>
                  <a:pt x="52258" y="5664"/>
                </a:cubicBezTo>
                <a:cubicBezTo>
                  <a:pt x="51998" y="6342"/>
                  <a:pt x="52104" y="7081"/>
                  <a:pt x="52416" y="7722"/>
                </a:cubicBezTo>
                <a:cubicBezTo>
                  <a:pt x="52587" y="8071"/>
                  <a:pt x="52814" y="8389"/>
                  <a:pt x="53069" y="8680"/>
                </a:cubicBezTo>
                <a:cubicBezTo>
                  <a:pt x="53288" y="8929"/>
                  <a:pt x="53525" y="9159"/>
                  <a:pt x="53740" y="9413"/>
                </a:cubicBezTo>
                <a:cubicBezTo>
                  <a:pt x="53931" y="9638"/>
                  <a:pt x="54107" y="9890"/>
                  <a:pt x="54181" y="10181"/>
                </a:cubicBezTo>
                <a:cubicBezTo>
                  <a:pt x="54263" y="10507"/>
                  <a:pt x="54189" y="10844"/>
                  <a:pt x="54045" y="11141"/>
                </a:cubicBezTo>
                <a:cubicBezTo>
                  <a:pt x="53959" y="11317"/>
                  <a:pt x="53849" y="11475"/>
                  <a:pt x="53722" y="11618"/>
                </a:cubicBezTo>
                <a:cubicBezTo>
                  <a:pt x="53243" y="11761"/>
                  <a:pt x="52761" y="11889"/>
                  <a:pt x="52278" y="12009"/>
                </a:cubicBezTo>
                <a:cubicBezTo>
                  <a:pt x="49504" y="12700"/>
                  <a:pt x="46666" y="13072"/>
                  <a:pt x="43853" y="13561"/>
                </a:cubicBezTo>
                <a:cubicBezTo>
                  <a:pt x="41021" y="14053"/>
                  <a:pt x="38212" y="14683"/>
                  <a:pt x="35454" y="15491"/>
                </a:cubicBezTo>
                <a:cubicBezTo>
                  <a:pt x="34189" y="15861"/>
                  <a:pt x="32948" y="16289"/>
                  <a:pt x="31701" y="16714"/>
                </a:cubicBezTo>
                <a:cubicBezTo>
                  <a:pt x="30989" y="16957"/>
                  <a:pt x="30267" y="17187"/>
                  <a:pt x="29598" y="17536"/>
                </a:cubicBezTo>
                <a:cubicBezTo>
                  <a:pt x="29107" y="17794"/>
                  <a:pt x="28476" y="18185"/>
                  <a:pt x="28397" y="18793"/>
                </a:cubicBezTo>
                <a:cubicBezTo>
                  <a:pt x="28301" y="19539"/>
                  <a:pt x="29098" y="20166"/>
                  <a:pt x="29647" y="20516"/>
                </a:cubicBezTo>
                <a:cubicBezTo>
                  <a:pt x="30668" y="21165"/>
                  <a:pt x="31837" y="21324"/>
                  <a:pt x="33026" y="21370"/>
                </a:cubicBezTo>
                <a:cubicBezTo>
                  <a:pt x="33359" y="21435"/>
                  <a:pt x="33692" y="21508"/>
                  <a:pt x="34026" y="21571"/>
                </a:cubicBezTo>
                <a:cubicBezTo>
                  <a:pt x="34026" y="21575"/>
                  <a:pt x="34026" y="21579"/>
                  <a:pt x="34028" y="21583"/>
                </a:cubicBezTo>
                <a:cubicBezTo>
                  <a:pt x="34069" y="21681"/>
                  <a:pt x="34178" y="21737"/>
                  <a:pt x="34269" y="21781"/>
                </a:cubicBezTo>
                <a:cubicBezTo>
                  <a:pt x="34420" y="21853"/>
                  <a:pt x="34578" y="21900"/>
                  <a:pt x="34739" y="21944"/>
                </a:cubicBezTo>
                <a:cubicBezTo>
                  <a:pt x="35084" y="22038"/>
                  <a:pt x="35430" y="22105"/>
                  <a:pt x="35768" y="22224"/>
                </a:cubicBezTo>
                <a:cubicBezTo>
                  <a:pt x="36261" y="22400"/>
                  <a:pt x="36739" y="22620"/>
                  <a:pt x="37228" y="22809"/>
                </a:cubicBezTo>
                <a:cubicBezTo>
                  <a:pt x="37684" y="22985"/>
                  <a:pt x="38138" y="23171"/>
                  <a:pt x="38576" y="23389"/>
                </a:cubicBezTo>
                <a:cubicBezTo>
                  <a:pt x="38939" y="23571"/>
                  <a:pt x="39296" y="23773"/>
                  <a:pt x="39626" y="24010"/>
                </a:cubicBezTo>
                <a:cubicBezTo>
                  <a:pt x="39735" y="24123"/>
                  <a:pt x="39833" y="24247"/>
                  <a:pt x="39919" y="24380"/>
                </a:cubicBezTo>
                <a:cubicBezTo>
                  <a:pt x="40031" y="24554"/>
                  <a:pt x="40136" y="24754"/>
                  <a:pt x="40208" y="24965"/>
                </a:cubicBezTo>
                <a:cubicBezTo>
                  <a:pt x="40156" y="24978"/>
                  <a:pt x="40113" y="25026"/>
                  <a:pt x="40125" y="25095"/>
                </a:cubicBezTo>
                <a:cubicBezTo>
                  <a:pt x="40182" y="25410"/>
                  <a:pt x="40110" y="25738"/>
                  <a:pt x="39989" y="26030"/>
                </a:cubicBezTo>
                <a:cubicBezTo>
                  <a:pt x="39947" y="26129"/>
                  <a:pt x="39897" y="26225"/>
                  <a:pt x="39842" y="26318"/>
                </a:cubicBezTo>
                <a:cubicBezTo>
                  <a:pt x="39819" y="26347"/>
                  <a:pt x="39797" y="26375"/>
                  <a:pt x="39774" y="26403"/>
                </a:cubicBezTo>
                <a:cubicBezTo>
                  <a:pt x="39760" y="26416"/>
                  <a:pt x="39747" y="26427"/>
                  <a:pt x="39734" y="26438"/>
                </a:cubicBezTo>
                <a:cubicBezTo>
                  <a:pt x="39503" y="26643"/>
                  <a:pt x="39250" y="26823"/>
                  <a:pt x="38997" y="26999"/>
                </a:cubicBezTo>
                <a:cubicBezTo>
                  <a:pt x="38580" y="27289"/>
                  <a:pt x="38171" y="27590"/>
                  <a:pt x="37752" y="27878"/>
                </a:cubicBezTo>
                <a:cubicBezTo>
                  <a:pt x="37479" y="28019"/>
                  <a:pt x="37207" y="28164"/>
                  <a:pt x="36952" y="28335"/>
                </a:cubicBezTo>
                <a:cubicBezTo>
                  <a:pt x="36711" y="28445"/>
                  <a:pt x="36469" y="28555"/>
                  <a:pt x="36232" y="28674"/>
                </a:cubicBezTo>
                <a:cubicBezTo>
                  <a:pt x="36152" y="28713"/>
                  <a:pt x="36073" y="28756"/>
                  <a:pt x="35995" y="28799"/>
                </a:cubicBezTo>
                <a:cubicBezTo>
                  <a:pt x="32141" y="29746"/>
                  <a:pt x="28149" y="30163"/>
                  <a:pt x="24251" y="30838"/>
                </a:cubicBezTo>
                <a:cubicBezTo>
                  <a:pt x="18532" y="31829"/>
                  <a:pt x="12746" y="32540"/>
                  <a:pt x="7142" y="34103"/>
                </a:cubicBezTo>
                <a:cubicBezTo>
                  <a:pt x="4919" y="34722"/>
                  <a:pt x="2747" y="35621"/>
                  <a:pt x="1229" y="37436"/>
                </a:cubicBezTo>
                <a:cubicBezTo>
                  <a:pt x="520" y="38284"/>
                  <a:pt x="1" y="39314"/>
                  <a:pt x="143" y="40447"/>
                </a:cubicBezTo>
                <a:cubicBezTo>
                  <a:pt x="281" y="41532"/>
                  <a:pt x="945" y="42490"/>
                  <a:pt x="1658" y="43284"/>
                </a:cubicBezTo>
                <a:cubicBezTo>
                  <a:pt x="3116" y="44908"/>
                  <a:pt x="5340" y="45388"/>
                  <a:pt x="7420" y="45596"/>
                </a:cubicBezTo>
                <a:cubicBezTo>
                  <a:pt x="9667" y="45820"/>
                  <a:pt x="11938" y="45895"/>
                  <a:pt x="14200" y="45895"/>
                </a:cubicBezTo>
                <a:cubicBezTo>
                  <a:pt x="14718" y="45895"/>
                  <a:pt x="15236" y="45891"/>
                  <a:pt x="15752" y="45884"/>
                </a:cubicBezTo>
                <a:cubicBezTo>
                  <a:pt x="18711" y="45844"/>
                  <a:pt x="21624" y="45598"/>
                  <a:pt x="24557" y="45232"/>
                </a:cubicBezTo>
                <a:cubicBezTo>
                  <a:pt x="27393" y="44878"/>
                  <a:pt x="30251" y="44762"/>
                  <a:pt x="33083" y="44383"/>
                </a:cubicBezTo>
                <a:cubicBezTo>
                  <a:pt x="35273" y="44092"/>
                  <a:pt x="37511" y="43690"/>
                  <a:pt x="39581" y="42890"/>
                </a:cubicBezTo>
                <a:cubicBezTo>
                  <a:pt x="40958" y="42358"/>
                  <a:pt x="42782" y="41442"/>
                  <a:pt x="42827" y="39738"/>
                </a:cubicBezTo>
                <a:cubicBezTo>
                  <a:pt x="42869" y="38120"/>
                  <a:pt x="41232" y="37402"/>
                  <a:pt x="39908" y="37045"/>
                </a:cubicBezTo>
                <a:cubicBezTo>
                  <a:pt x="38616" y="36698"/>
                  <a:pt x="37282" y="36516"/>
                  <a:pt x="35958" y="36335"/>
                </a:cubicBezTo>
                <a:cubicBezTo>
                  <a:pt x="35157" y="36225"/>
                  <a:pt x="34356" y="36102"/>
                  <a:pt x="33569" y="35917"/>
                </a:cubicBezTo>
                <a:cubicBezTo>
                  <a:pt x="33535" y="35909"/>
                  <a:pt x="33499" y="35900"/>
                  <a:pt x="33464" y="35891"/>
                </a:cubicBezTo>
                <a:cubicBezTo>
                  <a:pt x="33455" y="35813"/>
                  <a:pt x="33454" y="35736"/>
                  <a:pt x="33467" y="35669"/>
                </a:cubicBezTo>
                <a:cubicBezTo>
                  <a:pt x="33467" y="35665"/>
                  <a:pt x="33469" y="35662"/>
                  <a:pt x="33470" y="35658"/>
                </a:cubicBezTo>
                <a:cubicBezTo>
                  <a:pt x="33511" y="35624"/>
                  <a:pt x="33553" y="35592"/>
                  <a:pt x="33596" y="35561"/>
                </a:cubicBezTo>
                <a:cubicBezTo>
                  <a:pt x="33757" y="35443"/>
                  <a:pt x="33929" y="35336"/>
                  <a:pt x="34107" y="35243"/>
                </a:cubicBezTo>
                <a:cubicBezTo>
                  <a:pt x="34152" y="35217"/>
                  <a:pt x="34167" y="35175"/>
                  <a:pt x="34159" y="35136"/>
                </a:cubicBezTo>
                <a:cubicBezTo>
                  <a:pt x="34446" y="34943"/>
                  <a:pt x="34732" y="34749"/>
                  <a:pt x="35026" y="34569"/>
                </a:cubicBezTo>
                <a:cubicBezTo>
                  <a:pt x="35253" y="34430"/>
                  <a:pt x="35484" y="34295"/>
                  <a:pt x="35715" y="34162"/>
                </a:cubicBezTo>
                <a:cubicBezTo>
                  <a:pt x="36095" y="33968"/>
                  <a:pt x="36476" y="33778"/>
                  <a:pt x="36860" y="33592"/>
                </a:cubicBezTo>
                <a:cubicBezTo>
                  <a:pt x="37704" y="33183"/>
                  <a:pt x="38555" y="32790"/>
                  <a:pt x="39414" y="32415"/>
                </a:cubicBezTo>
                <a:cubicBezTo>
                  <a:pt x="39648" y="32313"/>
                  <a:pt x="39885" y="32218"/>
                  <a:pt x="40115" y="32108"/>
                </a:cubicBezTo>
                <a:cubicBezTo>
                  <a:pt x="40336" y="32003"/>
                  <a:pt x="40551" y="31887"/>
                  <a:pt x="40764" y="31767"/>
                </a:cubicBezTo>
                <a:cubicBezTo>
                  <a:pt x="41189" y="31527"/>
                  <a:pt x="41605" y="31272"/>
                  <a:pt x="42041" y="31055"/>
                </a:cubicBezTo>
                <a:cubicBezTo>
                  <a:pt x="42078" y="31036"/>
                  <a:pt x="42094" y="31004"/>
                  <a:pt x="42095" y="30970"/>
                </a:cubicBezTo>
                <a:cubicBezTo>
                  <a:pt x="42780" y="30736"/>
                  <a:pt x="43471" y="30519"/>
                  <a:pt x="44165" y="30310"/>
                </a:cubicBezTo>
                <a:cubicBezTo>
                  <a:pt x="45629" y="29871"/>
                  <a:pt x="47111" y="29487"/>
                  <a:pt x="48568" y="29024"/>
                </a:cubicBezTo>
                <a:cubicBezTo>
                  <a:pt x="49268" y="28801"/>
                  <a:pt x="49977" y="28559"/>
                  <a:pt x="50642" y="28243"/>
                </a:cubicBezTo>
                <a:cubicBezTo>
                  <a:pt x="50809" y="28164"/>
                  <a:pt x="50973" y="28076"/>
                  <a:pt x="51133" y="27981"/>
                </a:cubicBezTo>
                <a:cubicBezTo>
                  <a:pt x="51800" y="27710"/>
                  <a:pt x="52460" y="27421"/>
                  <a:pt x="53109" y="27108"/>
                </a:cubicBezTo>
                <a:cubicBezTo>
                  <a:pt x="53784" y="26782"/>
                  <a:pt x="54461" y="26441"/>
                  <a:pt x="55103" y="26051"/>
                </a:cubicBezTo>
                <a:cubicBezTo>
                  <a:pt x="55631" y="25730"/>
                  <a:pt x="56150" y="25348"/>
                  <a:pt x="56494" y="24824"/>
                </a:cubicBezTo>
                <a:cubicBezTo>
                  <a:pt x="56837" y="24301"/>
                  <a:pt x="56941" y="23653"/>
                  <a:pt x="56786" y="23047"/>
                </a:cubicBezTo>
                <a:cubicBezTo>
                  <a:pt x="56495" y="21909"/>
                  <a:pt x="55314" y="21448"/>
                  <a:pt x="54293" y="21167"/>
                </a:cubicBezTo>
                <a:cubicBezTo>
                  <a:pt x="53080" y="20836"/>
                  <a:pt x="51852" y="20554"/>
                  <a:pt x="50666" y="20127"/>
                </a:cubicBezTo>
                <a:cubicBezTo>
                  <a:pt x="50449" y="20049"/>
                  <a:pt x="50231" y="19963"/>
                  <a:pt x="50016" y="19869"/>
                </a:cubicBezTo>
                <a:lnTo>
                  <a:pt x="50015" y="19869"/>
                </a:lnTo>
                <a:cubicBezTo>
                  <a:pt x="49992" y="19842"/>
                  <a:pt x="49970" y="19814"/>
                  <a:pt x="49946" y="19788"/>
                </a:cubicBezTo>
                <a:cubicBezTo>
                  <a:pt x="49928" y="19767"/>
                  <a:pt x="49908" y="19747"/>
                  <a:pt x="49888" y="19726"/>
                </a:cubicBezTo>
                <a:cubicBezTo>
                  <a:pt x="49764" y="19592"/>
                  <a:pt x="49638" y="19459"/>
                  <a:pt x="49516" y="19324"/>
                </a:cubicBezTo>
                <a:cubicBezTo>
                  <a:pt x="49511" y="19256"/>
                  <a:pt x="49510" y="19186"/>
                  <a:pt x="49511" y="19117"/>
                </a:cubicBezTo>
                <a:cubicBezTo>
                  <a:pt x="49747" y="18801"/>
                  <a:pt x="49964" y="18470"/>
                  <a:pt x="50215" y="18165"/>
                </a:cubicBezTo>
                <a:cubicBezTo>
                  <a:pt x="50494" y="17826"/>
                  <a:pt x="50834" y="17563"/>
                  <a:pt x="51188" y="17305"/>
                </a:cubicBezTo>
                <a:cubicBezTo>
                  <a:pt x="51538" y="17048"/>
                  <a:pt x="51903" y="16809"/>
                  <a:pt x="52286" y="16603"/>
                </a:cubicBezTo>
                <a:cubicBezTo>
                  <a:pt x="52694" y="16381"/>
                  <a:pt x="53123" y="16207"/>
                  <a:pt x="53555" y="16037"/>
                </a:cubicBezTo>
                <a:cubicBezTo>
                  <a:pt x="54020" y="15855"/>
                  <a:pt x="54490" y="15687"/>
                  <a:pt x="54966" y="15530"/>
                </a:cubicBezTo>
                <a:cubicBezTo>
                  <a:pt x="55545" y="15475"/>
                  <a:pt x="56122" y="15407"/>
                  <a:pt x="56697" y="15314"/>
                </a:cubicBezTo>
                <a:cubicBezTo>
                  <a:pt x="59430" y="14874"/>
                  <a:pt x="62071" y="14140"/>
                  <a:pt x="64686" y="13240"/>
                </a:cubicBezTo>
                <a:cubicBezTo>
                  <a:pt x="68312" y="11993"/>
                  <a:pt x="72321" y="11343"/>
                  <a:pt x="75503" y="9070"/>
                </a:cubicBezTo>
                <a:cubicBezTo>
                  <a:pt x="76981" y="8014"/>
                  <a:pt x="78262" y="6483"/>
                  <a:pt x="78565" y="4639"/>
                </a:cubicBezTo>
                <a:cubicBezTo>
                  <a:pt x="78598" y="4435"/>
                  <a:pt x="78616" y="4233"/>
                  <a:pt x="78617" y="4034"/>
                </a:cubicBezTo>
                <a:cubicBezTo>
                  <a:pt x="78770" y="3879"/>
                  <a:pt x="78915" y="3717"/>
                  <a:pt x="79048" y="3545"/>
                </a:cubicBezTo>
                <a:cubicBezTo>
                  <a:pt x="79297" y="3223"/>
                  <a:pt x="79525" y="2854"/>
                  <a:pt x="79579" y="2442"/>
                </a:cubicBezTo>
                <a:cubicBezTo>
                  <a:pt x="79605" y="2250"/>
                  <a:pt x="79591" y="2053"/>
                  <a:pt x="79522" y="1872"/>
                </a:cubicBezTo>
                <a:cubicBezTo>
                  <a:pt x="79443" y="1671"/>
                  <a:pt x="79314" y="1489"/>
                  <a:pt x="79174" y="1325"/>
                </a:cubicBezTo>
                <a:cubicBezTo>
                  <a:pt x="78871" y="971"/>
                  <a:pt x="78476" y="674"/>
                  <a:pt x="78048" y="489"/>
                </a:cubicBezTo>
                <a:cubicBezTo>
                  <a:pt x="77826" y="392"/>
                  <a:pt x="77597" y="339"/>
                  <a:pt x="77360" y="295"/>
                </a:cubicBezTo>
                <a:cubicBezTo>
                  <a:pt x="77085" y="244"/>
                  <a:pt x="76806" y="205"/>
                  <a:pt x="76527" y="186"/>
                </a:cubicBezTo>
                <a:cubicBezTo>
                  <a:pt x="76416" y="178"/>
                  <a:pt x="76304" y="173"/>
                  <a:pt x="76193" y="173"/>
                </a:cubicBezTo>
                <a:cubicBezTo>
                  <a:pt x="76043" y="173"/>
                  <a:pt x="75894" y="182"/>
                  <a:pt x="75746" y="203"/>
                </a:cubicBezTo>
                <a:cubicBezTo>
                  <a:pt x="75628" y="218"/>
                  <a:pt x="75512" y="237"/>
                  <a:pt x="75394" y="252"/>
                </a:cubicBezTo>
                <a:cubicBezTo>
                  <a:pt x="75313" y="229"/>
                  <a:pt x="75232" y="209"/>
                  <a:pt x="75150" y="190"/>
                </a:cubicBezTo>
                <a:cubicBezTo>
                  <a:pt x="76083" y="171"/>
                  <a:pt x="77015" y="160"/>
                  <a:pt x="77947" y="152"/>
                </a:cubicBezTo>
                <a:cubicBezTo>
                  <a:pt x="77988" y="152"/>
                  <a:pt x="77988" y="89"/>
                  <a:pt x="77947" y="89"/>
                </a:cubicBezTo>
                <a:cubicBezTo>
                  <a:pt x="77496" y="85"/>
                  <a:pt x="77045" y="83"/>
                  <a:pt x="76594" y="83"/>
                </a:cubicBezTo>
                <a:cubicBezTo>
                  <a:pt x="75956" y="83"/>
                  <a:pt x="75317" y="87"/>
                  <a:pt x="74678" y="97"/>
                </a:cubicBezTo>
                <a:cubicBezTo>
                  <a:pt x="74466" y="63"/>
                  <a:pt x="74253" y="38"/>
                  <a:pt x="74040" y="22"/>
                </a:cubicBezTo>
                <a:cubicBezTo>
                  <a:pt x="73848" y="7"/>
                  <a:pt x="73657" y="1"/>
                  <a:pt x="73467" y="1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565000" y="2261975"/>
            <a:ext cx="6728805" cy="3250649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304800" y="-111350"/>
            <a:ext cx="6728805" cy="3250649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476950" y="1485156"/>
            <a:ext cx="3261000" cy="14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481868" y="2049550"/>
            <a:ext cx="1585800" cy="12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476950" y="3095550"/>
            <a:ext cx="2891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14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 rot="-10183279">
            <a:off x="3873218" y="-1029997"/>
            <a:ext cx="6033323" cy="4876035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629342" y="2652377"/>
            <a:ext cx="6033433" cy="4876124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-1710308" y="-224535"/>
            <a:ext cx="6033433" cy="4876124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413138" y="2515275"/>
            <a:ext cx="26628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5068063" y="2515275"/>
            <a:ext cx="26628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acramento"/>
              <a:buNone/>
              <a:defRPr sz="20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413138" y="2917150"/>
            <a:ext cx="2662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5068063" y="2917150"/>
            <a:ext cx="2662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1400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3572749" y="2325649"/>
            <a:ext cx="5990861" cy="2894153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38225" y="-184802"/>
            <a:ext cx="6990586" cy="3377115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050" y="-73750"/>
            <a:ext cx="9406198" cy="52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467562" y="-285331"/>
            <a:ext cx="6942726" cy="3353993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2680613" y="1936994"/>
            <a:ext cx="6942726" cy="3353993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438E80"/>
              </a:gs>
              <a:gs pos="100000">
                <a:srgbClr val="80A07E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33638" y="1694325"/>
            <a:ext cx="38571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140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 rot="1274460">
            <a:off x="-121864" y="-356567"/>
            <a:ext cx="6247383" cy="3018077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 rot="1274460">
            <a:off x="3833486" y="2269770"/>
            <a:ext cx="6247383" cy="3018077"/>
          </a:xfrm>
          <a:custGeom>
            <a:avLst/>
            <a:gdLst/>
            <a:ahLst/>
            <a:cxnLst/>
            <a:rect l="l" t="t" r="r" b="b"/>
            <a:pathLst>
              <a:path w="61164" h="29548" extrusionOk="0">
                <a:moveTo>
                  <a:pt x="42876" y="4984"/>
                </a:moveTo>
                <a:lnTo>
                  <a:pt x="42876" y="4984"/>
                </a:lnTo>
                <a:cubicBezTo>
                  <a:pt x="42954" y="4987"/>
                  <a:pt x="43031" y="4991"/>
                  <a:pt x="43110" y="4994"/>
                </a:cubicBezTo>
                <a:cubicBezTo>
                  <a:pt x="43770" y="5024"/>
                  <a:pt x="44420" y="5114"/>
                  <a:pt x="45072" y="5217"/>
                </a:cubicBezTo>
                <a:cubicBezTo>
                  <a:pt x="45298" y="5252"/>
                  <a:pt x="45524" y="5280"/>
                  <a:pt x="45750" y="5319"/>
                </a:cubicBezTo>
                <a:cubicBezTo>
                  <a:pt x="45702" y="5331"/>
                  <a:pt x="45655" y="5342"/>
                  <a:pt x="45606" y="5350"/>
                </a:cubicBezTo>
                <a:cubicBezTo>
                  <a:pt x="45543" y="5363"/>
                  <a:pt x="45478" y="5372"/>
                  <a:pt x="45414" y="5380"/>
                </a:cubicBezTo>
                <a:cubicBezTo>
                  <a:pt x="45308" y="5354"/>
                  <a:pt x="45203" y="5331"/>
                  <a:pt x="45097" y="5310"/>
                </a:cubicBezTo>
                <a:cubicBezTo>
                  <a:pt x="44516" y="5200"/>
                  <a:pt x="43933" y="5110"/>
                  <a:pt x="43347" y="5038"/>
                </a:cubicBezTo>
                <a:cubicBezTo>
                  <a:pt x="43191" y="5019"/>
                  <a:pt x="43034" y="5001"/>
                  <a:pt x="42876" y="4984"/>
                </a:cubicBezTo>
                <a:close/>
                <a:moveTo>
                  <a:pt x="55177" y="4903"/>
                </a:moveTo>
                <a:cubicBezTo>
                  <a:pt x="55458" y="5063"/>
                  <a:pt x="55729" y="5240"/>
                  <a:pt x="55977" y="5445"/>
                </a:cubicBezTo>
                <a:cubicBezTo>
                  <a:pt x="56193" y="5624"/>
                  <a:pt x="56369" y="5829"/>
                  <a:pt x="56539" y="6051"/>
                </a:cubicBezTo>
                <a:cubicBezTo>
                  <a:pt x="56699" y="6259"/>
                  <a:pt x="56730" y="6544"/>
                  <a:pt x="56625" y="6784"/>
                </a:cubicBezTo>
                <a:cubicBezTo>
                  <a:pt x="56418" y="7261"/>
                  <a:pt x="55859" y="7476"/>
                  <a:pt x="55401" y="7644"/>
                </a:cubicBezTo>
                <a:cubicBezTo>
                  <a:pt x="54844" y="7846"/>
                  <a:pt x="54271" y="7939"/>
                  <a:pt x="53691" y="8049"/>
                </a:cubicBezTo>
                <a:cubicBezTo>
                  <a:pt x="53449" y="8094"/>
                  <a:pt x="53207" y="8141"/>
                  <a:pt x="52969" y="8199"/>
                </a:cubicBezTo>
                <a:cubicBezTo>
                  <a:pt x="52571" y="8296"/>
                  <a:pt x="52165" y="8341"/>
                  <a:pt x="51762" y="8398"/>
                </a:cubicBezTo>
                <a:cubicBezTo>
                  <a:pt x="50846" y="8527"/>
                  <a:pt x="49930" y="8637"/>
                  <a:pt x="49009" y="8728"/>
                </a:cubicBezTo>
                <a:cubicBezTo>
                  <a:pt x="48314" y="8797"/>
                  <a:pt x="47619" y="8856"/>
                  <a:pt x="46923" y="8912"/>
                </a:cubicBezTo>
                <a:cubicBezTo>
                  <a:pt x="47372" y="8792"/>
                  <a:pt x="47831" y="8703"/>
                  <a:pt x="48295" y="8643"/>
                </a:cubicBezTo>
                <a:cubicBezTo>
                  <a:pt x="49392" y="8500"/>
                  <a:pt x="50502" y="8452"/>
                  <a:pt x="51603" y="8348"/>
                </a:cubicBezTo>
                <a:cubicBezTo>
                  <a:pt x="52491" y="8263"/>
                  <a:pt x="53437" y="8153"/>
                  <a:pt x="54223" y="7699"/>
                </a:cubicBezTo>
                <a:cubicBezTo>
                  <a:pt x="54824" y="7353"/>
                  <a:pt x="55342" y="6714"/>
                  <a:pt x="55442" y="6014"/>
                </a:cubicBezTo>
                <a:cubicBezTo>
                  <a:pt x="55499" y="5609"/>
                  <a:pt x="55387" y="5231"/>
                  <a:pt x="55177" y="4903"/>
                </a:cubicBezTo>
                <a:close/>
                <a:moveTo>
                  <a:pt x="36438" y="5055"/>
                </a:moveTo>
                <a:lnTo>
                  <a:pt x="36438" y="5055"/>
                </a:lnTo>
                <a:cubicBezTo>
                  <a:pt x="36372" y="5064"/>
                  <a:pt x="36305" y="5072"/>
                  <a:pt x="36238" y="5083"/>
                </a:cubicBezTo>
                <a:cubicBezTo>
                  <a:pt x="35254" y="5227"/>
                  <a:pt x="34267" y="5375"/>
                  <a:pt x="33302" y="5620"/>
                </a:cubicBezTo>
                <a:cubicBezTo>
                  <a:pt x="32815" y="5744"/>
                  <a:pt x="32334" y="5893"/>
                  <a:pt x="31869" y="6086"/>
                </a:cubicBezTo>
                <a:cubicBezTo>
                  <a:pt x="31433" y="6268"/>
                  <a:pt x="30972" y="6479"/>
                  <a:pt x="30622" y="6805"/>
                </a:cubicBezTo>
                <a:cubicBezTo>
                  <a:pt x="30320" y="7087"/>
                  <a:pt x="30227" y="7479"/>
                  <a:pt x="30394" y="7860"/>
                </a:cubicBezTo>
                <a:cubicBezTo>
                  <a:pt x="30576" y="8272"/>
                  <a:pt x="30963" y="8599"/>
                  <a:pt x="31335" y="8839"/>
                </a:cubicBezTo>
                <a:cubicBezTo>
                  <a:pt x="31470" y="8926"/>
                  <a:pt x="31611" y="9002"/>
                  <a:pt x="31756" y="9071"/>
                </a:cubicBezTo>
                <a:cubicBezTo>
                  <a:pt x="31337" y="9024"/>
                  <a:pt x="30916" y="8974"/>
                  <a:pt x="30511" y="8856"/>
                </a:cubicBezTo>
                <a:cubicBezTo>
                  <a:pt x="30112" y="8741"/>
                  <a:pt x="29721" y="8546"/>
                  <a:pt x="29490" y="8188"/>
                </a:cubicBezTo>
                <a:cubicBezTo>
                  <a:pt x="29345" y="7963"/>
                  <a:pt x="29257" y="7726"/>
                  <a:pt x="29321" y="7465"/>
                </a:cubicBezTo>
                <a:cubicBezTo>
                  <a:pt x="29383" y="7209"/>
                  <a:pt x="29554" y="7001"/>
                  <a:pt x="29746" y="6829"/>
                </a:cubicBezTo>
                <a:cubicBezTo>
                  <a:pt x="30256" y="6369"/>
                  <a:pt x="30936" y="6090"/>
                  <a:pt x="31577" y="5865"/>
                </a:cubicBezTo>
                <a:cubicBezTo>
                  <a:pt x="32164" y="5658"/>
                  <a:pt x="32771" y="5492"/>
                  <a:pt x="33384" y="5384"/>
                </a:cubicBezTo>
                <a:cubicBezTo>
                  <a:pt x="33933" y="5288"/>
                  <a:pt x="34490" y="5231"/>
                  <a:pt x="35043" y="5175"/>
                </a:cubicBezTo>
                <a:cubicBezTo>
                  <a:pt x="35508" y="5127"/>
                  <a:pt x="35973" y="5088"/>
                  <a:pt x="36438" y="5055"/>
                </a:cubicBezTo>
                <a:close/>
                <a:moveTo>
                  <a:pt x="39801" y="5134"/>
                </a:moveTo>
                <a:cubicBezTo>
                  <a:pt x="39878" y="5134"/>
                  <a:pt x="39955" y="5134"/>
                  <a:pt x="40032" y="5135"/>
                </a:cubicBezTo>
                <a:cubicBezTo>
                  <a:pt x="38763" y="5197"/>
                  <a:pt x="37502" y="5389"/>
                  <a:pt x="36275" y="5724"/>
                </a:cubicBezTo>
                <a:cubicBezTo>
                  <a:pt x="35740" y="5868"/>
                  <a:pt x="35217" y="6048"/>
                  <a:pt x="34684" y="6196"/>
                </a:cubicBezTo>
                <a:cubicBezTo>
                  <a:pt x="34215" y="6324"/>
                  <a:pt x="33745" y="6447"/>
                  <a:pt x="33287" y="6609"/>
                </a:cubicBezTo>
                <a:cubicBezTo>
                  <a:pt x="32726" y="6804"/>
                  <a:pt x="31694" y="7159"/>
                  <a:pt x="31591" y="7857"/>
                </a:cubicBezTo>
                <a:cubicBezTo>
                  <a:pt x="31513" y="8394"/>
                  <a:pt x="32136" y="8702"/>
                  <a:pt x="32545" y="8870"/>
                </a:cubicBezTo>
                <a:cubicBezTo>
                  <a:pt x="32832" y="8988"/>
                  <a:pt x="33131" y="9082"/>
                  <a:pt x="33434" y="9158"/>
                </a:cubicBezTo>
                <a:cubicBezTo>
                  <a:pt x="33047" y="9104"/>
                  <a:pt x="32664" y="9025"/>
                  <a:pt x="32290" y="8899"/>
                </a:cubicBezTo>
                <a:cubicBezTo>
                  <a:pt x="31844" y="8748"/>
                  <a:pt x="31422" y="8544"/>
                  <a:pt x="31066" y="8233"/>
                </a:cubicBezTo>
                <a:cubicBezTo>
                  <a:pt x="30817" y="8014"/>
                  <a:pt x="30496" y="7671"/>
                  <a:pt x="30607" y="7309"/>
                </a:cubicBezTo>
                <a:cubicBezTo>
                  <a:pt x="30668" y="7105"/>
                  <a:pt x="30844" y="6956"/>
                  <a:pt x="31019" y="6848"/>
                </a:cubicBezTo>
                <a:cubicBezTo>
                  <a:pt x="31217" y="6726"/>
                  <a:pt x="31427" y="6619"/>
                  <a:pt x="31636" y="6519"/>
                </a:cubicBezTo>
                <a:cubicBezTo>
                  <a:pt x="32061" y="6316"/>
                  <a:pt x="32507" y="6160"/>
                  <a:pt x="32959" y="6029"/>
                </a:cubicBezTo>
                <a:cubicBezTo>
                  <a:pt x="33892" y="5759"/>
                  <a:pt x="34852" y="5602"/>
                  <a:pt x="35812" y="5456"/>
                </a:cubicBezTo>
                <a:cubicBezTo>
                  <a:pt x="36911" y="5289"/>
                  <a:pt x="38013" y="5174"/>
                  <a:pt x="39125" y="5144"/>
                </a:cubicBezTo>
                <a:cubicBezTo>
                  <a:pt x="39350" y="5137"/>
                  <a:pt x="39575" y="5134"/>
                  <a:pt x="39801" y="5134"/>
                </a:cubicBezTo>
                <a:close/>
                <a:moveTo>
                  <a:pt x="21996" y="10262"/>
                </a:moveTo>
                <a:cubicBezTo>
                  <a:pt x="23913" y="10262"/>
                  <a:pt x="25831" y="10381"/>
                  <a:pt x="27740" y="10540"/>
                </a:cubicBezTo>
                <a:cubicBezTo>
                  <a:pt x="30229" y="10745"/>
                  <a:pt x="32728" y="10943"/>
                  <a:pt x="35229" y="10951"/>
                </a:cubicBezTo>
                <a:cubicBezTo>
                  <a:pt x="36422" y="10955"/>
                  <a:pt x="37615" y="11007"/>
                  <a:pt x="38810" y="11007"/>
                </a:cubicBezTo>
                <a:cubicBezTo>
                  <a:pt x="38822" y="11007"/>
                  <a:pt x="38833" y="11007"/>
                  <a:pt x="38845" y="11007"/>
                </a:cubicBezTo>
                <a:lnTo>
                  <a:pt x="38899" y="11007"/>
                </a:lnTo>
                <a:cubicBezTo>
                  <a:pt x="38586" y="11125"/>
                  <a:pt x="38200" y="11143"/>
                  <a:pt x="37916" y="11166"/>
                </a:cubicBezTo>
                <a:cubicBezTo>
                  <a:pt x="37613" y="11191"/>
                  <a:pt x="37308" y="11201"/>
                  <a:pt x="37004" y="11201"/>
                </a:cubicBezTo>
                <a:cubicBezTo>
                  <a:pt x="36696" y="11201"/>
                  <a:pt x="36388" y="11191"/>
                  <a:pt x="36081" y="11175"/>
                </a:cubicBezTo>
                <a:cubicBezTo>
                  <a:pt x="34827" y="11111"/>
                  <a:pt x="33572" y="11037"/>
                  <a:pt x="32319" y="10956"/>
                </a:cubicBezTo>
                <a:cubicBezTo>
                  <a:pt x="29713" y="10788"/>
                  <a:pt x="27110" y="10531"/>
                  <a:pt x="24501" y="10417"/>
                </a:cubicBezTo>
                <a:cubicBezTo>
                  <a:pt x="23582" y="10376"/>
                  <a:pt x="22658" y="10349"/>
                  <a:pt x="21734" y="10349"/>
                </a:cubicBezTo>
                <a:cubicBezTo>
                  <a:pt x="20106" y="10349"/>
                  <a:pt x="18477" y="10435"/>
                  <a:pt x="16873" y="10688"/>
                </a:cubicBezTo>
                <a:cubicBezTo>
                  <a:pt x="16731" y="10710"/>
                  <a:pt x="16587" y="10735"/>
                  <a:pt x="16444" y="10760"/>
                </a:cubicBezTo>
                <a:cubicBezTo>
                  <a:pt x="16578" y="10730"/>
                  <a:pt x="16711" y="10701"/>
                  <a:pt x="16844" y="10675"/>
                </a:cubicBezTo>
                <a:cubicBezTo>
                  <a:pt x="18013" y="10443"/>
                  <a:pt x="19203" y="10337"/>
                  <a:pt x="20392" y="10291"/>
                </a:cubicBezTo>
                <a:cubicBezTo>
                  <a:pt x="20926" y="10271"/>
                  <a:pt x="21461" y="10262"/>
                  <a:pt x="21996" y="10262"/>
                </a:cubicBezTo>
                <a:close/>
                <a:moveTo>
                  <a:pt x="44972" y="9694"/>
                </a:moveTo>
                <a:lnTo>
                  <a:pt x="44972" y="9694"/>
                </a:lnTo>
                <a:cubicBezTo>
                  <a:pt x="44948" y="9743"/>
                  <a:pt x="44924" y="9792"/>
                  <a:pt x="44902" y="9843"/>
                </a:cubicBezTo>
                <a:cubicBezTo>
                  <a:pt x="44696" y="10338"/>
                  <a:pt x="44689" y="10912"/>
                  <a:pt x="44989" y="11370"/>
                </a:cubicBezTo>
                <a:cubicBezTo>
                  <a:pt x="44933" y="11327"/>
                  <a:pt x="44878" y="11283"/>
                  <a:pt x="44826" y="11233"/>
                </a:cubicBezTo>
                <a:cubicBezTo>
                  <a:pt x="44544" y="10969"/>
                  <a:pt x="44262" y="10645"/>
                  <a:pt x="44087" y="10299"/>
                </a:cubicBezTo>
                <a:cubicBezTo>
                  <a:pt x="44081" y="10287"/>
                  <a:pt x="44077" y="10276"/>
                  <a:pt x="44072" y="10265"/>
                </a:cubicBezTo>
                <a:cubicBezTo>
                  <a:pt x="44353" y="10048"/>
                  <a:pt x="44661" y="9862"/>
                  <a:pt x="44972" y="9694"/>
                </a:cubicBezTo>
                <a:close/>
                <a:moveTo>
                  <a:pt x="43931" y="10376"/>
                </a:moveTo>
                <a:cubicBezTo>
                  <a:pt x="44019" y="10587"/>
                  <a:pt x="44149" y="10784"/>
                  <a:pt x="44287" y="10960"/>
                </a:cubicBezTo>
                <a:cubicBezTo>
                  <a:pt x="44508" y="11245"/>
                  <a:pt x="44745" y="11517"/>
                  <a:pt x="45052" y="11713"/>
                </a:cubicBezTo>
                <a:cubicBezTo>
                  <a:pt x="45276" y="11857"/>
                  <a:pt x="45527" y="11961"/>
                  <a:pt x="45785" y="12038"/>
                </a:cubicBezTo>
                <a:cubicBezTo>
                  <a:pt x="45955" y="12119"/>
                  <a:pt x="46137" y="12182"/>
                  <a:pt x="46324" y="12230"/>
                </a:cubicBezTo>
                <a:cubicBezTo>
                  <a:pt x="45964" y="12287"/>
                  <a:pt x="45578" y="12333"/>
                  <a:pt x="45194" y="12333"/>
                </a:cubicBezTo>
                <a:cubicBezTo>
                  <a:pt x="44720" y="12333"/>
                  <a:pt x="44251" y="12262"/>
                  <a:pt x="43845" y="12051"/>
                </a:cubicBezTo>
                <a:cubicBezTo>
                  <a:pt x="43590" y="11918"/>
                  <a:pt x="43269" y="11691"/>
                  <a:pt x="43252" y="11375"/>
                </a:cubicBezTo>
                <a:cubicBezTo>
                  <a:pt x="43236" y="11104"/>
                  <a:pt x="43439" y="10854"/>
                  <a:pt x="43615" y="10669"/>
                </a:cubicBezTo>
                <a:cubicBezTo>
                  <a:pt x="43714" y="10564"/>
                  <a:pt x="43820" y="10468"/>
                  <a:pt x="43931" y="10376"/>
                </a:cubicBezTo>
                <a:close/>
                <a:moveTo>
                  <a:pt x="28227" y="16162"/>
                </a:moveTo>
                <a:cubicBezTo>
                  <a:pt x="28979" y="16162"/>
                  <a:pt x="29723" y="16248"/>
                  <a:pt x="30471" y="16461"/>
                </a:cubicBezTo>
                <a:cubicBezTo>
                  <a:pt x="30462" y="16461"/>
                  <a:pt x="30453" y="16461"/>
                  <a:pt x="30444" y="16461"/>
                </a:cubicBezTo>
                <a:cubicBezTo>
                  <a:pt x="29856" y="16461"/>
                  <a:pt x="29267" y="16526"/>
                  <a:pt x="28679" y="16552"/>
                </a:cubicBezTo>
                <a:cubicBezTo>
                  <a:pt x="28020" y="16582"/>
                  <a:pt x="27359" y="16610"/>
                  <a:pt x="26708" y="16712"/>
                </a:cubicBezTo>
                <a:cubicBezTo>
                  <a:pt x="26133" y="16803"/>
                  <a:pt x="25580" y="16984"/>
                  <a:pt x="25039" y="17196"/>
                </a:cubicBezTo>
                <a:cubicBezTo>
                  <a:pt x="24618" y="17360"/>
                  <a:pt x="24167" y="17565"/>
                  <a:pt x="23861" y="17907"/>
                </a:cubicBezTo>
                <a:cubicBezTo>
                  <a:pt x="23709" y="18078"/>
                  <a:pt x="23595" y="18273"/>
                  <a:pt x="23517" y="18486"/>
                </a:cubicBezTo>
                <a:cubicBezTo>
                  <a:pt x="23504" y="18525"/>
                  <a:pt x="23492" y="18563"/>
                  <a:pt x="23482" y="18601"/>
                </a:cubicBezTo>
                <a:cubicBezTo>
                  <a:pt x="23253" y="18475"/>
                  <a:pt x="23037" y="18303"/>
                  <a:pt x="22995" y="18051"/>
                </a:cubicBezTo>
                <a:cubicBezTo>
                  <a:pt x="22964" y="17857"/>
                  <a:pt x="23025" y="17666"/>
                  <a:pt x="23141" y="17510"/>
                </a:cubicBezTo>
                <a:cubicBezTo>
                  <a:pt x="23453" y="17088"/>
                  <a:pt x="24035" y="16874"/>
                  <a:pt x="24515" y="16719"/>
                </a:cubicBezTo>
                <a:cubicBezTo>
                  <a:pt x="25166" y="16507"/>
                  <a:pt x="25847" y="16378"/>
                  <a:pt x="26525" y="16287"/>
                </a:cubicBezTo>
                <a:cubicBezTo>
                  <a:pt x="27100" y="16210"/>
                  <a:pt x="27666" y="16162"/>
                  <a:pt x="28227" y="16162"/>
                </a:cubicBezTo>
                <a:close/>
                <a:moveTo>
                  <a:pt x="30336" y="16729"/>
                </a:moveTo>
                <a:cubicBezTo>
                  <a:pt x="30373" y="16729"/>
                  <a:pt x="30410" y="16729"/>
                  <a:pt x="30448" y="16730"/>
                </a:cubicBezTo>
                <a:cubicBezTo>
                  <a:pt x="30793" y="16736"/>
                  <a:pt x="31137" y="16767"/>
                  <a:pt x="31478" y="16813"/>
                </a:cubicBezTo>
                <a:cubicBezTo>
                  <a:pt x="31725" y="16913"/>
                  <a:pt x="31968" y="17019"/>
                  <a:pt x="32207" y="17131"/>
                </a:cubicBezTo>
                <a:cubicBezTo>
                  <a:pt x="32128" y="17131"/>
                  <a:pt x="32048" y="17131"/>
                  <a:pt x="31968" y="17131"/>
                </a:cubicBezTo>
                <a:cubicBezTo>
                  <a:pt x="31624" y="17131"/>
                  <a:pt x="31279" y="17129"/>
                  <a:pt x="30934" y="17120"/>
                </a:cubicBezTo>
                <a:cubicBezTo>
                  <a:pt x="30556" y="17112"/>
                  <a:pt x="30179" y="17099"/>
                  <a:pt x="29801" y="17099"/>
                </a:cubicBezTo>
                <a:cubicBezTo>
                  <a:pt x="29651" y="17099"/>
                  <a:pt x="29500" y="17101"/>
                  <a:pt x="29350" y="17106"/>
                </a:cubicBezTo>
                <a:cubicBezTo>
                  <a:pt x="28333" y="17139"/>
                  <a:pt x="27317" y="17268"/>
                  <a:pt x="26337" y="17546"/>
                </a:cubicBezTo>
                <a:cubicBezTo>
                  <a:pt x="25442" y="17800"/>
                  <a:pt x="24581" y="18205"/>
                  <a:pt x="23844" y="18772"/>
                </a:cubicBezTo>
                <a:cubicBezTo>
                  <a:pt x="23826" y="18764"/>
                  <a:pt x="23809" y="18758"/>
                  <a:pt x="23792" y="18750"/>
                </a:cubicBezTo>
                <a:cubicBezTo>
                  <a:pt x="23773" y="18742"/>
                  <a:pt x="23752" y="18732"/>
                  <a:pt x="23731" y="18723"/>
                </a:cubicBezTo>
                <a:cubicBezTo>
                  <a:pt x="23794" y="18504"/>
                  <a:pt x="23884" y="18294"/>
                  <a:pt x="24025" y="18121"/>
                </a:cubicBezTo>
                <a:cubicBezTo>
                  <a:pt x="24277" y="17808"/>
                  <a:pt x="24629" y="17618"/>
                  <a:pt x="24996" y="17467"/>
                </a:cubicBezTo>
                <a:cubicBezTo>
                  <a:pt x="25489" y="17263"/>
                  <a:pt x="26005" y="17084"/>
                  <a:pt x="26529" y="16982"/>
                </a:cubicBezTo>
                <a:cubicBezTo>
                  <a:pt x="27168" y="16857"/>
                  <a:pt x="27823" y="16833"/>
                  <a:pt x="28472" y="16810"/>
                </a:cubicBezTo>
                <a:cubicBezTo>
                  <a:pt x="28785" y="16799"/>
                  <a:pt x="29097" y="16790"/>
                  <a:pt x="29411" y="16772"/>
                </a:cubicBezTo>
                <a:cubicBezTo>
                  <a:pt x="29720" y="16754"/>
                  <a:pt x="30027" y="16729"/>
                  <a:pt x="30336" y="16729"/>
                </a:cubicBezTo>
                <a:close/>
                <a:moveTo>
                  <a:pt x="57733" y="12768"/>
                </a:moveTo>
                <a:cubicBezTo>
                  <a:pt x="57899" y="12869"/>
                  <a:pt x="58060" y="12980"/>
                  <a:pt x="58213" y="13100"/>
                </a:cubicBezTo>
                <a:cubicBezTo>
                  <a:pt x="58523" y="13344"/>
                  <a:pt x="58772" y="13651"/>
                  <a:pt x="58980" y="13986"/>
                </a:cubicBezTo>
                <a:cubicBezTo>
                  <a:pt x="59085" y="14156"/>
                  <a:pt x="59183" y="14336"/>
                  <a:pt x="59241" y="14529"/>
                </a:cubicBezTo>
                <a:cubicBezTo>
                  <a:pt x="59288" y="14686"/>
                  <a:pt x="59291" y="14775"/>
                  <a:pt x="59256" y="14914"/>
                </a:cubicBezTo>
                <a:cubicBezTo>
                  <a:pt x="59159" y="15308"/>
                  <a:pt x="58945" y="15677"/>
                  <a:pt x="58742" y="16023"/>
                </a:cubicBezTo>
                <a:cubicBezTo>
                  <a:pt x="58551" y="16349"/>
                  <a:pt x="58350" y="16676"/>
                  <a:pt x="58118" y="16976"/>
                </a:cubicBezTo>
                <a:cubicBezTo>
                  <a:pt x="57832" y="17344"/>
                  <a:pt x="57494" y="17674"/>
                  <a:pt x="57132" y="17967"/>
                </a:cubicBezTo>
                <a:cubicBezTo>
                  <a:pt x="56378" y="18581"/>
                  <a:pt x="55513" y="19044"/>
                  <a:pt x="54624" y="19430"/>
                </a:cubicBezTo>
                <a:cubicBezTo>
                  <a:pt x="53720" y="19824"/>
                  <a:pt x="52773" y="20164"/>
                  <a:pt x="51811" y="20387"/>
                </a:cubicBezTo>
                <a:cubicBezTo>
                  <a:pt x="51735" y="20404"/>
                  <a:pt x="51659" y="20420"/>
                  <a:pt x="51582" y="20436"/>
                </a:cubicBezTo>
                <a:cubicBezTo>
                  <a:pt x="53292" y="19678"/>
                  <a:pt x="54844" y="18561"/>
                  <a:pt x="56274" y="17375"/>
                </a:cubicBezTo>
                <a:cubicBezTo>
                  <a:pt x="57482" y="16373"/>
                  <a:pt x="59114" y="14480"/>
                  <a:pt x="57858" y="12913"/>
                </a:cubicBezTo>
                <a:cubicBezTo>
                  <a:pt x="57818" y="12863"/>
                  <a:pt x="57776" y="12815"/>
                  <a:pt x="57733" y="12768"/>
                </a:cubicBezTo>
                <a:close/>
                <a:moveTo>
                  <a:pt x="56719" y="11850"/>
                </a:moveTo>
                <a:lnTo>
                  <a:pt x="56719" y="11850"/>
                </a:lnTo>
                <a:cubicBezTo>
                  <a:pt x="56851" y="11868"/>
                  <a:pt x="56983" y="11891"/>
                  <a:pt x="57115" y="11918"/>
                </a:cubicBezTo>
                <a:cubicBezTo>
                  <a:pt x="57565" y="12009"/>
                  <a:pt x="58006" y="12146"/>
                  <a:pt x="58434" y="12314"/>
                </a:cubicBezTo>
                <a:cubicBezTo>
                  <a:pt x="59188" y="12609"/>
                  <a:pt x="59976" y="13060"/>
                  <a:pt x="60395" y="13779"/>
                </a:cubicBezTo>
                <a:cubicBezTo>
                  <a:pt x="60585" y="14107"/>
                  <a:pt x="60671" y="14477"/>
                  <a:pt x="60638" y="14854"/>
                </a:cubicBezTo>
                <a:cubicBezTo>
                  <a:pt x="60597" y="15338"/>
                  <a:pt x="60361" y="15777"/>
                  <a:pt x="60091" y="16172"/>
                </a:cubicBezTo>
                <a:cubicBezTo>
                  <a:pt x="59724" y="16710"/>
                  <a:pt x="59333" y="17231"/>
                  <a:pt x="58892" y="17712"/>
                </a:cubicBezTo>
                <a:cubicBezTo>
                  <a:pt x="58671" y="17952"/>
                  <a:pt x="58444" y="18186"/>
                  <a:pt x="58193" y="18394"/>
                </a:cubicBezTo>
                <a:cubicBezTo>
                  <a:pt x="57942" y="18603"/>
                  <a:pt x="57668" y="18777"/>
                  <a:pt x="57396" y="18957"/>
                </a:cubicBezTo>
                <a:cubicBezTo>
                  <a:pt x="56811" y="19345"/>
                  <a:pt x="56231" y="19756"/>
                  <a:pt x="55601" y="20071"/>
                </a:cubicBezTo>
                <a:cubicBezTo>
                  <a:pt x="55293" y="20225"/>
                  <a:pt x="54995" y="20396"/>
                  <a:pt x="54679" y="20534"/>
                </a:cubicBezTo>
                <a:cubicBezTo>
                  <a:pt x="54382" y="20664"/>
                  <a:pt x="54076" y="20770"/>
                  <a:pt x="53768" y="20867"/>
                </a:cubicBezTo>
                <a:cubicBezTo>
                  <a:pt x="53115" y="21073"/>
                  <a:pt x="52443" y="21214"/>
                  <a:pt x="51766" y="21311"/>
                </a:cubicBezTo>
                <a:cubicBezTo>
                  <a:pt x="51084" y="21408"/>
                  <a:pt x="50397" y="21485"/>
                  <a:pt x="49708" y="21513"/>
                </a:cubicBezTo>
                <a:cubicBezTo>
                  <a:pt x="49076" y="21538"/>
                  <a:pt x="48443" y="21536"/>
                  <a:pt x="47810" y="21544"/>
                </a:cubicBezTo>
                <a:cubicBezTo>
                  <a:pt x="47739" y="21545"/>
                  <a:pt x="47668" y="21546"/>
                  <a:pt x="47595" y="21547"/>
                </a:cubicBezTo>
                <a:cubicBezTo>
                  <a:pt x="48338" y="21441"/>
                  <a:pt x="49073" y="21285"/>
                  <a:pt x="49793" y="21078"/>
                </a:cubicBezTo>
                <a:cubicBezTo>
                  <a:pt x="50297" y="21034"/>
                  <a:pt x="50797" y="20969"/>
                  <a:pt x="51294" y="20875"/>
                </a:cubicBezTo>
                <a:cubicBezTo>
                  <a:pt x="52346" y="20676"/>
                  <a:pt x="53364" y="20329"/>
                  <a:pt x="54353" y="19919"/>
                </a:cubicBezTo>
                <a:cubicBezTo>
                  <a:pt x="55281" y="19535"/>
                  <a:pt x="56194" y="19080"/>
                  <a:pt x="57014" y="18495"/>
                </a:cubicBezTo>
                <a:cubicBezTo>
                  <a:pt x="57415" y="18208"/>
                  <a:pt x="57798" y="17891"/>
                  <a:pt x="58133" y="17529"/>
                </a:cubicBezTo>
                <a:cubicBezTo>
                  <a:pt x="58418" y="17222"/>
                  <a:pt x="58659" y="16881"/>
                  <a:pt x="58887" y="16530"/>
                </a:cubicBezTo>
                <a:cubicBezTo>
                  <a:pt x="59122" y="16167"/>
                  <a:pt x="59349" y="15792"/>
                  <a:pt x="59519" y="15394"/>
                </a:cubicBezTo>
                <a:cubicBezTo>
                  <a:pt x="59599" y="15209"/>
                  <a:pt x="59670" y="15021"/>
                  <a:pt x="59692" y="14819"/>
                </a:cubicBezTo>
                <a:cubicBezTo>
                  <a:pt x="59711" y="14638"/>
                  <a:pt x="59665" y="14455"/>
                  <a:pt x="59599" y="14289"/>
                </a:cubicBezTo>
                <a:cubicBezTo>
                  <a:pt x="59433" y="13868"/>
                  <a:pt x="59167" y="13483"/>
                  <a:pt x="58866" y="13146"/>
                </a:cubicBezTo>
                <a:cubicBezTo>
                  <a:pt x="58559" y="12803"/>
                  <a:pt x="58159" y="12536"/>
                  <a:pt x="57758" y="12313"/>
                </a:cubicBezTo>
                <a:cubicBezTo>
                  <a:pt x="57427" y="12127"/>
                  <a:pt x="57077" y="11975"/>
                  <a:pt x="56719" y="11850"/>
                </a:cubicBezTo>
                <a:close/>
                <a:moveTo>
                  <a:pt x="26162" y="19780"/>
                </a:moveTo>
                <a:cubicBezTo>
                  <a:pt x="26194" y="19780"/>
                  <a:pt x="26225" y="19780"/>
                  <a:pt x="26257" y="19781"/>
                </a:cubicBezTo>
                <a:cubicBezTo>
                  <a:pt x="27018" y="19788"/>
                  <a:pt x="27779" y="19821"/>
                  <a:pt x="28538" y="19877"/>
                </a:cubicBezTo>
                <a:cubicBezTo>
                  <a:pt x="28893" y="19903"/>
                  <a:pt x="29246" y="19936"/>
                  <a:pt x="29596" y="20003"/>
                </a:cubicBezTo>
                <a:cubicBezTo>
                  <a:pt x="29929" y="20066"/>
                  <a:pt x="30247" y="20163"/>
                  <a:pt x="30570" y="20266"/>
                </a:cubicBezTo>
                <a:cubicBezTo>
                  <a:pt x="30666" y="20296"/>
                  <a:pt x="30762" y="20326"/>
                  <a:pt x="30857" y="20355"/>
                </a:cubicBezTo>
                <a:cubicBezTo>
                  <a:pt x="30917" y="20376"/>
                  <a:pt x="30977" y="20398"/>
                  <a:pt x="31036" y="20420"/>
                </a:cubicBezTo>
                <a:cubicBezTo>
                  <a:pt x="31230" y="20495"/>
                  <a:pt x="31428" y="20576"/>
                  <a:pt x="31621" y="20667"/>
                </a:cubicBezTo>
                <a:cubicBezTo>
                  <a:pt x="31970" y="20867"/>
                  <a:pt x="32301" y="21097"/>
                  <a:pt x="32618" y="21345"/>
                </a:cubicBezTo>
                <a:cubicBezTo>
                  <a:pt x="32630" y="21354"/>
                  <a:pt x="32643" y="21358"/>
                  <a:pt x="32656" y="21358"/>
                </a:cubicBezTo>
                <a:cubicBezTo>
                  <a:pt x="32671" y="21358"/>
                  <a:pt x="32686" y="21352"/>
                  <a:pt x="32699" y="21343"/>
                </a:cubicBezTo>
                <a:cubicBezTo>
                  <a:pt x="32809" y="21440"/>
                  <a:pt x="32913" y="21546"/>
                  <a:pt x="33008" y="21658"/>
                </a:cubicBezTo>
                <a:cubicBezTo>
                  <a:pt x="33283" y="21986"/>
                  <a:pt x="33498" y="22427"/>
                  <a:pt x="33540" y="22844"/>
                </a:cubicBezTo>
                <a:cubicBezTo>
                  <a:pt x="33573" y="23176"/>
                  <a:pt x="33517" y="23500"/>
                  <a:pt x="33378" y="23797"/>
                </a:cubicBezTo>
                <a:cubicBezTo>
                  <a:pt x="33040" y="24513"/>
                  <a:pt x="32354" y="25036"/>
                  <a:pt x="31682" y="25422"/>
                </a:cubicBezTo>
                <a:cubicBezTo>
                  <a:pt x="30877" y="25886"/>
                  <a:pt x="30009" y="26237"/>
                  <a:pt x="29131" y="26543"/>
                </a:cubicBezTo>
                <a:cubicBezTo>
                  <a:pt x="29352" y="26450"/>
                  <a:pt x="29570" y="26352"/>
                  <a:pt x="29785" y="26249"/>
                </a:cubicBezTo>
                <a:cubicBezTo>
                  <a:pt x="30675" y="25820"/>
                  <a:pt x="31512" y="25270"/>
                  <a:pt x="32041" y="24418"/>
                </a:cubicBezTo>
                <a:cubicBezTo>
                  <a:pt x="32486" y="23700"/>
                  <a:pt x="32547" y="22883"/>
                  <a:pt x="31877" y="22290"/>
                </a:cubicBezTo>
                <a:cubicBezTo>
                  <a:pt x="31281" y="21765"/>
                  <a:pt x="30480" y="21507"/>
                  <a:pt x="29740" y="21258"/>
                </a:cubicBezTo>
                <a:cubicBezTo>
                  <a:pt x="28698" y="20908"/>
                  <a:pt x="27688" y="20464"/>
                  <a:pt x="26685" y="20016"/>
                </a:cubicBezTo>
                <a:cubicBezTo>
                  <a:pt x="26510" y="19939"/>
                  <a:pt x="26337" y="19859"/>
                  <a:pt x="26162" y="19780"/>
                </a:cubicBezTo>
                <a:close/>
                <a:moveTo>
                  <a:pt x="33706" y="23692"/>
                </a:moveTo>
                <a:cubicBezTo>
                  <a:pt x="33687" y="23793"/>
                  <a:pt x="33663" y="23894"/>
                  <a:pt x="33630" y="23991"/>
                </a:cubicBezTo>
                <a:cubicBezTo>
                  <a:pt x="33542" y="24260"/>
                  <a:pt x="33407" y="24527"/>
                  <a:pt x="33254" y="24766"/>
                </a:cubicBezTo>
                <a:cubicBezTo>
                  <a:pt x="32938" y="25261"/>
                  <a:pt x="32483" y="25658"/>
                  <a:pt x="32005" y="25992"/>
                </a:cubicBezTo>
                <a:cubicBezTo>
                  <a:pt x="31721" y="26189"/>
                  <a:pt x="31405" y="26351"/>
                  <a:pt x="31097" y="26507"/>
                </a:cubicBezTo>
                <a:cubicBezTo>
                  <a:pt x="30767" y="26675"/>
                  <a:pt x="30425" y="26810"/>
                  <a:pt x="30078" y="26932"/>
                </a:cubicBezTo>
                <a:cubicBezTo>
                  <a:pt x="29377" y="27179"/>
                  <a:pt x="28658" y="27353"/>
                  <a:pt x="27934" y="27518"/>
                </a:cubicBezTo>
                <a:cubicBezTo>
                  <a:pt x="27158" y="27692"/>
                  <a:pt x="26394" y="27922"/>
                  <a:pt x="25618" y="28102"/>
                </a:cubicBezTo>
                <a:cubicBezTo>
                  <a:pt x="24807" y="28291"/>
                  <a:pt x="23992" y="28458"/>
                  <a:pt x="23173" y="28610"/>
                </a:cubicBezTo>
                <a:cubicBezTo>
                  <a:pt x="23108" y="28623"/>
                  <a:pt x="23044" y="28635"/>
                  <a:pt x="22979" y="28647"/>
                </a:cubicBezTo>
                <a:cubicBezTo>
                  <a:pt x="23015" y="28637"/>
                  <a:pt x="23051" y="28630"/>
                  <a:pt x="23087" y="28621"/>
                </a:cubicBezTo>
                <a:cubicBezTo>
                  <a:pt x="23973" y="28393"/>
                  <a:pt x="24845" y="28115"/>
                  <a:pt x="25708" y="27813"/>
                </a:cubicBezTo>
                <a:cubicBezTo>
                  <a:pt x="26583" y="27619"/>
                  <a:pt x="27452" y="27398"/>
                  <a:pt x="28310" y="27138"/>
                </a:cubicBezTo>
                <a:cubicBezTo>
                  <a:pt x="29365" y="26819"/>
                  <a:pt x="30422" y="26438"/>
                  <a:pt x="31391" y="25907"/>
                </a:cubicBezTo>
                <a:cubicBezTo>
                  <a:pt x="32147" y="25492"/>
                  <a:pt x="32930" y="24983"/>
                  <a:pt x="33423" y="24261"/>
                </a:cubicBezTo>
                <a:cubicBezTo>
                  <a:pt x="33546" y="24080"/>
                  <a:pt x="33640" y="23889"/>
                  <a:pt x="33706" y="23692"/>
                </a:cubicBezTo>
                <a:close/>
                <a:moveTo>
                  <a:pt x="48834" y="0"/>
                </a:moveTo>
                <a:cubicBezTo>
                  <a:pt x="48805" y="0"/>
                  <a:pt x="48777" y="1"/>
                  <a:pt x="48748" y="3"/>
                </a:cubicBezTo>
                <a:cubicBezTo>
                  <a:pt x="48272" y="34"/>
                  <a:pt x="47755" y="241"/>
                  <a:pt x="47316" y="531"/>
                </a:cubicBezTo>
                <a:cubicBezTo>
                  <a:pt x="47304" y="526"/>
                  <a:pt x="47292" y="523"/>
                  <a:pt x="47278" y="523"/>
                </a:cubicBezTo>
                <a:cubicBezTo>
                  <a:pt x="47271" y="523"/>
                  <a:pt x="47264" y="524"/>
                  <a:pt x="47256" y="526"/>
                </a:cubicBezTo>
                <a:cubicBezTo>
                  <a:pt x="46602" y="676"/>
                  <a:pt x="45802" y="843"/>
                  <a:pt x="45506" y="1524"/>
                </a:cubicBezTo>
                <a:cubicBezTo>
                  <a:pt x="45183" y="2262"/>
                  <a:pt x="45617" y="2997"/>
                  <a:pt x="45933" y="3648"/>
                </a:cubicBezTo>
                <a:cubicBezTo>
                  <a:pt x="46102" y="3997"/>
                  <a:pt x="46347" y="4445"/>
                  <a:pt x="46277" y="4847"/>
                </a:cubicBezTo>
                <a:cubicBezTo>
                  <a:pt x="46241" y="5050"/>
                  <a:pt x="46116" y="5170"/>
                  <a:pt x="45955" y="5246"/>
                </a:cubicBezTo>
                <a:cubicBezTo>
                  <a:pt x="45656" y="5150"/>
                  <a:pt x="45359" y="5047"/>
                  <a:pt x="45049" y="4988"/>
                </a:cubicBezTo>
                <a:cubicBezTo>
                  <a:pt x="44732" y="4927"/>
                  <a:pt x="44413" y="4887"/>
                  <a:pt x="44093" y="4851"/>
                </a:cubicBezTo>
                <a:cubicBezTo>
                  <a:pt x="43423" y="4774"/>
                  <a:pt x="42750" y="4727"/>
                  <a:pt x="42076" y="4711"/>
                </a:cubicBezTo>
                <a:cubicBezTo>
                  <a:pt x="41535" y="4699"/>
                  <a:pt x="40994" y="4693"/>
                  <a:pt x="40452" y="4693"/>
                </a:cubicBezTo>
                <a:cubicBezTo>
                  <a:pt x="39616" y="4693"/>
                  <a:pt x="38779" y="4708"/>
                  <a:pt x="37945" y="4739"/>
                </a:cubicBezTo>
                <a:cubicBezTo>
                  <a:pt x="36529" y="4792"/>
                  <a:pt x="35116" y="4906"/>
                  <a:pt x="33712" y="5096"/>
                </a:cubicBezTo>
                <a:cubicBezTo>
                  <a:pt x="33080" y="5182"/>
                  <a:pt x="32461" y="5328"/>
                  <a:pt x="31853" y="5520"/>
                </a:cubicBezTo>
                <a:cubicBezTo>
                  <a:pt x="31156" y="5739"/>
                  <a:pt x="30442" y="6011"/>
                  <a:pt x="29846" y="6440"/>
                </a:cubicBezTo>
                <a:cubicBezTo>
                  <a:pt x="29377" y="6777"/>
                  <a:pt x="28938" y="7272"/>
                  <a:pt x="29063" y="7892"/>
                </a:cubicBezTo>
                <a:cubicBezTo>
                  <a:pt x="29247" y="8796"/>
                  <a:pt x="30200" y="9137"/>
                  <a:pt x="31009" y="9268"/>
                </a:cubicBezTo>
                <a:cubicBezTo>
                  <a:pt x="31476" y="9343"/>
                  <a:pt x="31950" y="9372"/>
                  <a:pt x="32417" y="9450"/>
                </a:cubicBezTo>
                <a:cubicBezTo>
                  <a:pt x="33112" y="9567"/>
                  <a:pt x="33808" y="9680"/>
                  <a:pt x="34511" y="9743"/>
                </a:cubicBezTo>
                <a:cubicBezTo>
                  <a:pt x="35188" y="9803"/>
                  <a:pt x="35867" y="9784"/>
                  <a:pt x="36546" y="9828"/>
                </a:cubicBezTo>
                <a:cubicBezTo>
                  <a:pt x="37212" y="9872"/>
                  <a:pt x="37875" y="9942"/>
                  <a:pt x="38540" y="10004"/>
                </a:cubicBezTo>
                <a:cubicBezTo>
                  <a:pt x="38725" y="10021"/>
                  <a:pt x="38909" y="10034"/>
                  <a:pt x="39093" y="10045"/>
                </a:cubicBezTo>
                <a:cubicBezTo>
                  <a:pt x="39102" y="10053"/>
                  <a:pt x="39110" y="10058"/>
                  <a:pt x="39117" y="10065"/>
                </a:cubicBezTo>
                <a:cubicBezTo>
                  <a:pt x="39245" y="10183"/>
                  <a:pt x="39358" y="10342"/>
                  <a:pt x="39367" y="10503"/>
                </a:cubicBezTo>
                <a:cubicBezTo>
                  <a:pt x="39075" y="10508"/>
                  <a:pt x="38783" y="10510"/>
                  <a:pt x="38491" y="10510"/>
                </a:cubicBezTo>
                <a:cubicBezTo>
                  <a:pt x="37628" y="10510"/>
                  <a:pt x="36765" y="10493"/>
                  <a:pt x="35903" y="10484"/>
                </a:cubicBezTo>
                <a:cubicBezTo>
                  <a:pt x="34643" y="10469"/>
                  <a:pt x="33387" y="10460"/>
                  <a:pt x="32129" y="10400"/>
                </a:cubicBezTo>
                <a:cubicBezTo>
                  <a:pt x="30871" y="10341"/>
                  <a:pt x="29613" y="10252"/>
                  <a:pt x="28357" y="10166"/>
                </a:cubicBezTo>
                <a:cubicBezTo>
                  <a:pt x="26245" y="10022"/>
                  <a:pt x="24127" y="9887"/>
                  <a:pt x="22009" y="9887"/>
                </a:cubicBezTo>
                <a:cubicBezTo>
                  <a:pt x="21644" y="9887"/>
                  <a:pt x="21278" y="9891"/>
                  <a:pt x="20913" y="9900"/>
                </a:cubicBezTo>
                <a:cubicBezTo>
                  <a:pt x="19721" y="9927"/>
                  <a:pt x="18529" y="10011"/>
                  <a:pt x="17351" y="10203"/>
                </a:cubicBezTo>
                <a:cubicBezTo>
                  <a:pt x="16162" y="10396"/>
                  <a:pt x="15010" y="10741"/>
                  <a:pt x="13859" y="11089"/>
                </a:cubicBezTo>
                <a:cubicBezTo>
                  <a:pt x="12842" y="11396"/>
                  <a:pt x="11832" y="11732"/>
                  <a:pt x="10839" y="12113"/>
                </a:cubicBezTo>
                <a:cubicBezTo>
                  <a:pt x="10125" y="12387"/>
                  <a:pt x="9318" y="12708"/>
                  <a:pt x="8736" y="13237"/>
                </a:cubicBezTo>
                <a:cubicBezTo>
                  <a:pt x="8367" y="13404"/>
                  <a:pt x="8003" y="13577"/>
                  <a:pt x="7648" y="13772"/>
                </a:cubicBezTo>
                <a:cubicBezTo>
                  <a:pt x="6910" y="14174"/>
                  <a:pt x="6158" y="14668"/>
                  <a:pt x="5679" y="15373"/>
                </a:cubicBezTo>
                <a:cubicBezTo>
                  <a:pt x="5216" y="16057"/>
                  <a:pt x="5155" y="16950"/>
                  <a:pt x="5552" y="17679"/>
                </a:cubicBezTo>
                <a:cubicBezTo>
                  <a:pt x="5955" y="18418"/>
                  <a:pt x="6719" y="18776"/>
                  <a:pt x="7533" y="18776"/>
                </a:cubicBezTo>
                <a:cubicBezTo>
                  <a:pt x="7589" y="18776"/>
                  <a:pt x="7646" y="18774"/>
                  <a:pt x="7702" y="18771"/>
                </a:cubicBezTo>
                <a:cubicBezTo>
                  <a:pt x="9510" y="18660"/>
                  <a:pt x="11042" y="17366"/>
                  <a:pt x="12851" y="17366"/>
                </a:cubicBezTo>
                <a:cubicBezTo>
                  <a:pt x="12934" y="17366"/>
                  <a:pt x="13018" y="17369"/>
                  <a:pt x="13102" y="17375"/>
                </a:cubicBezTo>
                <a:cubicBezTo>
                  <a:pt x="13406" y="17396"/>
                  <a:pt x="13710" y="17433"/>
                  <a:pt x="14007" y="17499"/>
                </a:cubicBezTo>
                <a:cubicBezTo>
                  <a:pt x="14134" y="17528"/>
                  <a:pt x="14264" y="17559"/>
                  <a:pt x="14386" y="17606"/>
                </a:cubicBezTo>
                <a:cubicBezTo>
                  <a:pt x="14424" y="17621"/>
                  <a:pt x="14492" y="17668"/>
                  <a:pt x="14543" y="17696"/>
                </a:cubicBezTo>
                <a:cubicBezTo>
                  <a:pt x="14517" y="17718"/>
                  <a:pt x="14487" y="17745"/>
                  <a:pt x="14479" y="17751"/>
                </a:cubicBezTo>
                <a:cubicBezTo>
                  <a:pt x="14400" y="17804"/>
                  <a:pt x="14312" y="17845"/>
                  <a:pt x="14226" y="17884"/>
                </a:cubicBezTo>
                <a:cubicBezTo>
                  <a:pt x="13714" y="18115"/>
                  <a:pt x="13151" y="18262"/>
                  <a:pt x="12606" y="18396"/>
                </a:cubicBezTo>
                <a:cubicBezTo>
                  <a:pt x="10305" y="18963"/>
                  <a:pt x="7925" y="19083"/>
                  <a:pt x="5681" y="19889"/>
                </a:cubicBezTo>
                <a:cubicBezTo>
                  <a:pt x="3923" y="20521"/>
                  <a:pt x="2010" y="21256"/>
                  <a:pt x="806" y="22754"/>
                </a:cubicBezTo>
                <a:cubicBezTo>
                  <a:pt x="372" y="23295"/>
                  <a:pt x="1" y="23936"/>
                  <a:pt x="7" y="24648"/>
                </a:cubicBezTo>
                <a:cubicBezTo>
                  <a:pt x="11" y="25230"/>
                  <a:pt x="269" y="25757"/>
                  <a:pt x="634" y="26199"/>
                </a:cubicBezTo>
                <a:cubicBezTo>
                  <a:pt x="1490" y="27237"/>
                  <a:pt x="2843" y="27846"/>
                  <a:pt x="4072" y="28319"/>
                </a:cubicBezTo>
                <a:cubicBezTo>
                  <a:pt x="5322" y="28798"/>
                  <a:pt x="6631" y="29162"/>
                  <a:pt x="7958" y="29350"/>
                </a:cubicBezTo>
                <a:cubicBezTo>
                  <a:pt x="8996" y="29498"/>
                  <a:pt x="10033" y="29547"/>
                  <a:pt x="11071" y="29547"/>
                </a:cubicBezTo>
                <a:cubicBezTo>
                  <a:pt x="12259" y="29547"/>
                  <a:pt x="13449" y="29483"/>
                  <a:pt x="14641" y="29430"/>
                </a:cubicBezTo>
                <a:cubicBezTo>
                  <a:pt x="15667" y="29516"/>
                  <a:pt x="16702" y="29495"/>
                  <a:pt x="17734" y="29532"/>
                </a:cubicBezTo>
                <a:cubicBezTo>
                  <a:pt x="17887" y="29537"/>
                  <a:pt x="18040" y="29540"/>
                  <a:pt x="18192" y="29540"/>
                </a:cubicBezTo>
                <a:cubicBezTo>
                  <a:pt x="19714" y="29540"/>
                  <a:pt x="21229" y="29285"/>
                  <a:pt x="22722" y="29012"/>
                </a:cubicBezTo>
                <a:cubicBezTo>
                  <a:pt x="23558" y="28859"/>
                  <a:pt x="24389" y="28692"/>
                  <a:pt x="25217" y="28503"/>
                </a:cubicBezTo>
                <a:cubicBezTo>
                  <a:pt x="26033" y="28318"/>
                  <a:pt x="26839" y="28100"/>
                  <a:pt x="27647" y="27883"/>
                </a:cubicBezTo>
                <a:cubicBezTo>
                  <a:pt x="28011" y="27784"/>
                  <a:pt x="28371" y="27670"/>
                  <a:pt x="28737" y="27577"/>
                </a:cubicBezTo>
                <a:cubicBezTo>
                  <a:pt x="29106" y="27482"/>
                  <a:pt x="29475" y="27384"/>
                  <a:pt x="29839" y="27272"/>
                </a:cubicBezTo>
                <a:cubicBezTo>
                  <a:pt x="30548" y="27052"/>
                  <a:pt x="31245" y="26770"/>
                  <a:pt x="31847" y="26332"/>
                </a:cubicBezTo>
                <a:cubicBezTo>
                  <a:pt x="32335" y="25976"/>
                  <a:pt x="32813" y="25607"/>
                  <a:pt x="33182" y="25125"/>
                </a:cubicBezTo>
                <a:cubicBezTo>
                  <a:pt x="33352" y="24904"/>
                  <a:pt x="33510" y="24658"/>
                  <a:pt x="33609" y="24397"/>
                </a:cubicBezTo>
                <a:cubicBezTo>
                  <a:pt x="33711" y="24128"/>
                  <a:pt x="33778" y="23838"/>
                  <a:pt x="33813" y="23554"/>
                </a:cubicBezTo>
                <a:cubicBezTo>
                  <a:pt x="33833" y="23395"/>
                  <a:pt x="33839" y="23239"/>
                  <a:pt x="33834" y="23080"/>
                </a:cubicBezTo>
                <a:cubicBezTo>
                  <a:pt x="33834" y="23067"/>
                  <a:pt x="33825" y="23057"/>
                  <a:pt x="33816" y="23053"/>
                </a:cubicBezTo>
                <a:cubicBezTo>
                  <a:pt x="33822" y="22757"/>
                  <a:pt x="33769" y="22457"/>
                  <a:pt x="33652" y="22165"/>
                </a:cubicBezTo>
                <a:cubicBezTo>
                  <a:pt x="33076" y="20717"/>
                  <a:pt x="31415" y="20079"/>
                  <a:pt x="30024" y="19683"/>
                </a:cubicBezTo>
                <a:cubicBezTo>
                  <a:pt x="28250" y="19179"/>
                  <a:pt x="26381" y="19044"/>
                  <a:pt x="24535" y="19044"/>
                </a:cubicBezTo>
                <a:cubicBezTo>
                  <a:pt x="24528" y="19044"/>
                  <a:pt x="24521" y="19044"/>
                  <a:pt x="24514" y="19044"/>
                </a:cubicBezTo>
                <a:cubicBezTo>
                  <a:pt x="24343" y="18975"/>
                  <a:pt x="24172" y="18909"/>
                  <a:pt x="24001" y="18839"/>
                </a:cubicBezTo>
                <a:cubicBezTo>
                  <a:pt x="24647" y="18409"/>
                  <a:pt x="25365" y="18109"/>
                  <a:pt x="26112" y="17882"/>
                </a:cubicBezTo>
                <a:cubicBezTo>
                  <a:pt x="27069" y="17593"/>
                  <a:pt x="28069" y="17453"/>
                  <a:pt x="29065" y="17404"/>
                </a:cubicBezTo>
                <a:cubicBezTo>
                  <a:pt x="29340" y="17390"/>
                  <a:pt x="29615" y="17383"/>
                  <a:pt x="29891" y="17383"/>
                </a:cubicBezTo>
                <a:cubicBezTo>
                  <a:pt x="30107" y="17383"/>
                  <a:pt x="30323" y="17387"/>
                  <a:pt x="30540" y="17396"/>
                </a:cubicBezTo>
                <a:cubicBezTo>
                  <a:pt x="31163" y="17417"/>
                  <a:pt x="31786" y="17419"/>
                  <a:pt x="32409" y="17419"/>
                </a:cubicBezTo>
                <a:lnTo>
                  <a:pt x="32795" y="17419"/>
                </a:lnTo>
                <a:cubicBezTo>
                  <a:pt x="34172" y="18121"/>
                  <a:pt x="35486" y="18971"/>
                  <a:pt x="36878" y="19628"/>
                </a:cubicBezTo>
                <a:cubicBezTo>
                  <a:pt x="38595" y="20439"/>
                  <a:pt x="40398" y="21074"/>
                  <a:pt x="42265" y="21423"/>
                </a:cubicBezTo>
                <a:cubicBezTo>
                  <a:pt x="42284" y="21429"/>
                  <a:pt x="42303" y="21436"/>
                  <a:pt x="42322" y="21441"/>
                </a:cubicBezTo>
                <a:cubicBezTo>
                  <a:pt x="42614" y="21530"/>
                  <a:pt x="42911" y="21592"/>
                  <a:pt x="43211" y="21643"/>
                </a:cubicBezTo>
                <a:cubicBezTo>
                  <a:pt x="43833" y="21745"/>
                  <a:pt x="44460" y="21792"/>
                  <a:pt x="45089" y="21812"/>
                </a:cubicBezTo>
                <a:cubicBezTo>
                  <a:pt x="45363" y="21821"/>
                  <a:pt x="45637" y="21825"/>
                  <a:pt x="45912" y="21825"/>
                </a:cubicBezTo>
                <a:cubicBezTo>
                  <a:pt x="46879" y="21825"/>
                  <a:pt x="47846" y="21782"/>
                  <a:pt x="48812" y="21776"/>
                </a:cubicBezTo>
                <a:cubicBezTo>
                  <a:pt x="50218" y="21768"/>
                  <a:pt x="51630" y="21713"/>
                  <a:pt x="53006" y="21404"/>
                </a:cubicBezTo>
                <a:cubicBezTo>
                  <a:pt x="53680" y="21252"/>
                  <a:pt x="54341" y="21042"/>
                  <a:pt x="54967" y="20751"/>
                </a:cubicBezTo>
                <a:cubicBezTo>
                  <a:pt x="55623" y="20445"/>
                  <a:pt x="56226" y="20037"/>
                  <a:pt x="56830" y="19641"/>
                </a:cubicBezTo>
                <a:cubicBezTo>
                  <a:pt x="57396" y="19269"/>
                  <a:pt x="57990" y="18932"/>
                  <a:pt x="58507" y="18490"/>
                </a:cubicBezTo>
                <a:cubicBezTo>
                  <a:pt x="59023" y="18048"/>
                  <a:pt x="59466" y="17542"/>
                  <a:pt x="59876" y="17002"/>
                </a:cubicBezTo>
                <a:cubicBezTo>
                  <a:pt x="60482" y="16199"/>
                  <a:pt x="61163" y="15268"/>
                  <a:pt x="60906" y="14205"/>
                </a:cubicBezTo>
                <a:cubicBezTo>
                  <a:pt x="60703" y="13367"/>
                  <a:pt x="59983" y="12765"/>
                  <a:pt x="59260" y="12358"/>
                </a:cubicBezTo>
                <a:cubicBezTo>
                  <a:pt x="58441" y="11899"/>
                  <a:pt x="57516" y="11633"/>
                  <a:pt x="56586" y="11511"/>
                </a:cubicBezTo>
                <a:cubicBezTo>
                  <a:pt x="56229" y="11465"/>
                  <a:pt x="55870" y="11437"/>
                  <a:pt x="55509" y="11424"/>
                </a:cubicBezTo>
                <a:cubicBezTo>
                  <a:pt x="54685" y="11126"/>
                  <a:pt x="53818" y="10980"/>
                  <a:pt x="52939" y="10971"/>
                </a:cubicBezTo>
                <a:cubicBezTo>
                  <a:pt x="52909" y="10970"/>
                  <a:pt x="52879" y="10970"/>
                  <a:pt x="52849" y="10970"/>
                </a:cubicBezTo>
                <a:cubicBezTo>
                  <a:pt x="51604" y="10970"/>
                  <a:pt x="50371" y="11220"/>
                  <a:pt x="49174" y="11536"/>
                </a:cubicBezTo>
                <a:cubicBezTo>
                  <a:pt x="48623" y="11682"/>
                  <a:pt x="48076" y="11841"/>
                  <a:pt x="47524" y="11979"/>
                </a:cubicBezTo>
                <a:cubicBezTo>
                  <a:pt x="47487" y="11979"/>
                  <a:pt x="47449" y="11980"/>
                  <a:pt x="47411" y="11980"/>
                </a:cubicBezTo>
                <a:cubicBezTo>
                  <a:pt x="46738" y="11980"/>
                  <a:pt x="45978" y="11868"/>
                  <a:pt x="45476" y="11392"/>
                </a:cubicBezTo>
                <a:cubicBezTo>
                  <a:pt x="45133" y="11067"/>
                  <a:pt x="45011" y="10591"/>
                  <a:pt x="45108" y="10134"/>
                </a:cubicBezTo>
                <a:cubicBezTo>
                  <a:pt x="45155" y="9906"/>
                  <a:pt x="45244" y="9691"/>
                  <a:pt x="45363" y="9492"/>
                </a:cubicBezTo>
                <a:cubicBezTo>
                  <a:pt x="45525" y="9412"/>
                  <a:pt x="45691" y="9340"/>
                  <a:pt x="45857" y="9271"/>
                </a:cubicBezTo>
                <a:cubicBezTo>
                  <a:pt x="46761" y="9169"/>
                  <a:pt x="47663" y="9047"/>
                  <a:pt x="48568" y="8965"/>
                </a:cubicBezTo>
                <a:cubicBezTo>
                  <a:pt x="49510" y="8880"/>
                  <a:pt x="50452" y="8781"/>
                  <a:pt x="51390" y="8656"/>
                </a:cubicBezTo>
                <a:cubicBezTo>
                  <a:pt x="51849" y="8595"/>
                  <a:pt x="52302" y="8506"/>
                  <a:pt x="52758" y="8425"/>
                </a:cubicBezTo>
                <a:cubicBezTo>
                  <a:pt x="53020" y="8380"/>
                  <a:pt x="53285" y="8358"/>
                  <a:pt x="53548" y="8318"/>
                </a:cubicBezTo>
                <a:cubicBezTo>
                  <a:pt x="54134" y="8229"/>
                  <a:pt x="54723" y="8102"/>
                  <a:pt x="55284" y="7912"/>
                </a:cubicBezTo>
                <a:cubicBezTo>
                  <a:pt x="55798" y="7739"/>
                  <a:pt x="56263" y="7479"/>
                  <a:pt x="56578" y="7027"/>
                </a:cubicBezTo>
                <a:cubicBezTo>
                  <a:pt x="56871" y="6610"/>
                  <a:pt x="56801" y="6051"/>
                  <a:pt x="56505" y="5654"/>
                </a:cubicBezTo>
                <a:cubicBezTo>
                  <a:pt x="56140" y="5166"/>
                  <a:pt x="55625" y="4804"/>
                  <a:pt x="55113" y="4484"/>
                </a:cubicBezTo>
                <a:cubicBezTo>
                  <a:pt x="54852" y="4322"/>
                  <a:pt x="54580" y="4175"/>
                  <a:pt x="54304" y="4035"/>
                </a:cubicBezTo>
                <a:cubicBezTo>
                  <a:pt x="53481" y="3442"/>
                  <a:pt x="52458" y="3081"/>
                  <a:pt x="51553" y="2680"/>
                </a:cubicBezTo>
                <a:cubicBezTo>
                  <a:pt x="51040" y="2452"/>
                  <a:pt x="50353" y="2191"/>
                  <a:pt x="50005" y="1736"/>
                </a:cubicBezTo>
                <a:cubicBezTo>
                  <a:pt x="49705" y="1343"/>
                  <a:pt x="49998" y="880"/>
                  <a:pt x="49773" y="473"/>
                </a:cubicBezTo>
                <a:cubicBezTo>
                  <a:pt x="49591" y="145"/>
                  <a:pt x="49196" y="0"/>
                  <a:pt x="48834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4750"/>
            <a:ext cx="9144003" cy="58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511700" y="3013300"/>
            <a:ext cx="61206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3779100" y="1565675"/>
            <a:ext cx="1585800" cy="12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1511700" y="3803775"/>
            <a:ext cx="61206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-1437325" y="-7772"/>
            <a:ext cx="5838193" cy="4718333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315375" y="781128"/>
            <a:ext cx="5838193" cy="4718333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1711400" y="1685275"/>
            <a:ext cx="3339900" cy="12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5519118" y="1951213"/>
            <a:ext cx="1585800" cy="12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1373450" y="2979175"/>
            <a:ext cx="36777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10800000">
            <a:off x="46599" y="3"/>
            <a:ext cx="4525451" cy="3657397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627931" y="3014817"/>
            <a:ext cx="4525451" cy="3657397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 rot="10800000">
            <a:off x="5818136" y="-349472"/>
            <a:ext cx="4525451" cy="3657397"/>
          </a:xfrm>
          <a:custGeom>
            <a:avLst/>
            <a:gdLst/>
            <a:ahLst/>
            <a:cxnLst/>
            <a:rect l="l" t="t" r="r" b="b"/>
            <a:pathLst>
              <a:path w="54766" h="44261" extrusionOk="0">
                <a:moveTo>
                  <a:pt x="49950" y="935"/>
                </a:moveTo>
                <a:cubicBezTo>
                  <a:pt x="50090" y="935"/>
                  <a:pt x="50230" y="936"/>
                  <a:pt x="50370" y="939"/>
                </a:cubicBezTo>
                <a:cubicBezTo>
                  <a:pt x="50732" y="945"/>
                  <a:pt x="51101" y="969"/>
                  <a:pt x="51451" y="1063"/>
                </a:cubicBezTo>
                <a:cubicBezTo>
                  <a:pt x="51772" y="1149"/>
                  <a:pt x="52051" y="1324"/>
                  <a:pt x="52312" y="1524"/>
                </a:cubicBezTo>
                <a:cubicBezTo>
                  <a:pt x="52791" y="1896"/>
                  <a:pt x="53400" y="2299"/>
                  <a:pt x="53497" y="2946"/>
                </a:cubicBezTo>
                <a:cubicBezTo>
                  <a:pt x="53522" y="3122"/>
                  <a:pt x="53500" y="3291"/>
                  <a:pt x="53445" y="3453"/>
                </a:cubicBezTo>
                <a:cubicBezTo>
                  <a:pt x="53430" y="3375"/>
                  <a:pt x="53407" y="3298"/>
                  <a:pt x="53372" y="3221"/>
                </a:cubicBezTo>
                <a:cubicBezTo>
                  <a:pt x="53240" y="2923"/>
                  <a:pt x="52980" y="2703"/>
                  <a:pt x="52712" y="2518"/>
                </a:cubicBezTo>
                <a:cubicBezTo>
                  <a:pt x="51760" y="1859"/>
                  <a:pt x="50635" y="1546"/>
                  <a:pt x="49503" y="1546"/>
                </a:cubicBezTo>
                <a:cubicBezTo>
                  <a:pt x="48632" y="1546"/>
                  <a:pt x="47758" y="1731"/>
                  <a:pt x="46956" y="2086"/>
                </a:cubicBezTo>
                <a:cubicBezTo>
                  <a:pt x="45798" y="2599"/>
                  <a:pt x="44578" y="2989"/>
                  <a:pt x="43396" y="3464"/>
                </a:cubicBezTo>
                <a:cubicBezTo>
                  <a:pt x="43746" y="3150"/>
                  <a:pt x="44127" y="2873"/>
                  <a:pt x="44524" y="2619"/>
                </a:cubicBezTo>
                <a:cubicBezTo>
                  <a:pt x="45668" y="1892"/>
                  <a:pt x="46892" y="1302"/>
                  <a:pt x="48236" y="1064"/>
                </a:cubicBezTo>
                <a:cubicBezTo>
                  <a:pt x="48802" y="964"/>
                  <a:pt x="49376" y="935"/>
                  <a:pt x="49950" y="935"/>
                </a:cubicBezTo>
                <a:close/>
                <a:moveTo>
                  <a:pt x="44299" y="8043"/>
                </a:moveTo>
                <a:cubicBezTo>
                  <a:pt x="44493" y="8411"/>
                  <a:pt x="44254" y="8889"/>
                  <a:pt x="43896" y="9101"/>
                </a:cubicBezTo>
                <a:cubicBezTo>
                  <a:pt x="43535" y="9315"/>
                  <a:pt x="43094" y="9333"/>
                  <a:pt x="42676" y="9347"/>
                </a:cubicBezTo>
                <a:cubicBezTo>
                  <a:pt x="42127" y="9366"/>
                  <a:pt x="41579" y="9389"/>
                  <a:pt x="41031" y="9415"/>
                </a:cubicBezTo>
                <a:cubicBezTo>
                  <a:pt x="41458" y="9353"/>
                  <a:pt x="41884" y="9279"/>
                  <a:pt x="42307" y="9199"/>
                </a:cubicBezTo>
                <a:cubicBezTo>
                  <a:pt x="42987" y="9071"/>
                  <a:pt x="43730" y="8857"/>
                  <a:pt x="44161" y="8278"/>
                </a:cubicBezTo>
                <a:cubicBezTo>
                  <a:pt x="44218" y="8202"/>
                  <a:pt x="44264" y="8124"/>
                  <a:pt x="44299" y="8043"/>
                </a:cubicBezTo>
                <a:close/>
                <a:moveTo>
                  <a:pt x="49691" y="7388"/>
                </a:moveTo>
                <a:lnTo>
                  <a:pt x="49691" y="7388"/>
                </a:lnTo>
                <a:cubicBezTo>
                  <a:pt x="49744" y="7558"/>
                  <a:pt x="49833" y="7714"/>
                  <a:pt x="49946" y="7855"/>
                </a:cubicBezTo>
                <a:cubicBezTo>
                  <a:pt x="49971" y="8051"/>
                  <a:pt x="50015" y="8244"/>
                  <a:pt x="50084" y="8432"/>
                </a:cubicBezTo>
                <a:cubicBezTo>
                  <a:pt x="50329" y="9100"/>
                  <a:pt x="50741" y="9709"/>
                  <a:pt x="51139" y="10294"/>
                </a:cubicBezTo>
                <a:cubicBezTo>
                  <a:pt x="51244" y="10448"/>
                  <a:pt x="51348" y="10601"/>
                  <a:pt x="51452" y="10754"/>
                </a:cubicBezTo>
                <a:cubicBezTo>
                  <a:pt x="51225" y="10501"/>
                  <a:pt x="50988" y="10254"/>
                  <a:pt x="50767" y="10006"/>
                </a:cubicBezTo>
                <a:cubicBezTo>
                  <a:pt x="50118" y="9282"/>
                  <a:pt x="49544" y="8291"/>
                  <a:pt x="49691" y="7388"/>
                </a:cubicBezTo>
                <a:close/>
                <a:moveTo>
                  <a:pt x="37111" y="9601"/>
                </a:moveTo>
                <a:cubicBezTo>
                  <a:pt x="37139" y="9601"/>
                  <a:pt x="37166" y="9601"/>
                  <a:pt x="37194" y="9601"/>
                </a:cubicBezTo>
                <a:cubicBezTo>
                  <a:pt x="37424" y="9602"/>
                  <a:pt x="37655" y="9602"/>
                  <a:pt x="37884" y="9602"/>
                </a:cubicBezTo>
                <a:cubicBezTo>
                  <a:pt x="34270" y="9864"/>
                  <a:pt x="30667" y="10284"/>
                  <a:pt x="27089" y="10859"/>
                </a:cubicBezTo>
                <a:cubicBezTo>
                  <a:pt x="28642" y="10478"/>
                  <a:pt x="30214" y="10167"/>
                  <a:pt x="31802" y="9977"/>
                </a:cubicBezTo>
                <a:cubicBezTo>
                  <a:pt x="33568" y="9765"/>
                  <a:pt x="35332" y="9601"/>
                  <a:pt x="37111" y="9601"/>
                </a:cubicBezTo>
                <a:close/>
                <a:moveTo>
                  <a:pt x="44019" y="7757"/>
                </a:moveTo>
                <a:lnTo>
                  <a:pt x="44019" y="7757"/>
                </a:lnTo>
                <a:cubicBezTo>
                  <a:pt x="44009" y="7795"/>
                  <a:pt x="43998" y="7833"/>
                  <a:pt x="43983" y="7871"/>
                </a:cubicBezTo>
                <a:cubicBezTo>
                  <a:pt x="43862" y="8179"/>
                  <a:pt x="43562" y="8404"/>
                  <a:pt x="43278" y="8556"/>
                </a:cubicBezTo>
                <a:cubicBezTo>
                  <a:pt x="42983" y="8714"/>
                  <a:pt x="42656" y="8800"/>
                  <a:pt x="42329" y="8867"/>
                </a:cubicBezTo>
                <a:cubicBezTo>
                  <a:pt x="41565" y="9023"/>
                  <a:pt x="40789" y="9154"/>
                  <a:pt x="40011" y="9218"/>
                </a:cubicBezTo>
                <a:cubicBezTo>
                  <a:pt x="39137" y="9290"/>
                  <a:pt x="38260" y="9296"/>
                  <a:pt x="37383" y="9297"/>
                </a:cubicBezTo>
                <a:cubicBezTo>
                  <a:pt x="36498" y="9299"/>
                  <a:pt x="35616" y="9316"/>
                  <a:pt x="34734" y="9388"/>
                </a:cubicBezTo>
                <a:cubicBezTo>
                  <a:pt x="33855" y="9460"/>
                  <a:pt x="32979" y="9573"/>
                  <a:pt x="32105" y="9680"/>
                </a:cubicBezTo>
                <a:cubicBezTo>
                  <a:pt x="30393" y="9889"/>
                  <a:pt x="28700" y="10209"/>
                  <a:pt x="27026" y="10626"/>
                </a:cubicBezTo>
                <a:cubicBezTo>
                  <a:pt x="26235" y="10822"/>
                  <a:pt x="25448" y="11038"/>
                  <a:pt x="24667" y="11272"/>
                </a:cubicBezTo>
                <a:cubicBezTo>
                  <a:pt x="24521" y="11299"/>
                  <a:pt x="24375" y="11324"/>
                  <a:pt x="24229" y="11351"/>
                </a:cubicBezTo>
                <a:cubicBezTo>
                  <a:pt x="24081" y="11379"/>
                  <a:pt x="23933" y="11407"/>
                  <a:pt x="23784" y="11435"/>
                </a:cubicBezTo>
                <a:cubicBezTo>
                  <a:pt x="23957" y="11341"/>
                  <a:pt x="24132" y="11253"/>
                  <a:pt x="24313" y="11171"/>
                </a:cubicBezTo>
                <a:cubicBezTo>
                  <a:pt x="24700" y="10998"/>
                  <a:pt x="25100" y="10855"/>
                  <a:pt x="25503" y="10726"/>
                </a:cubicBezTo>
                <a:cubicBezTo>
                  <a:pt x="27255" y="10171"/>
                  <a:pt x="29076" y="9917"/>
                  <a:pt x="30883" y="9615"/>
                </a:cubicBezTo>
                <a:cubicBezTo>
                  <a:pt x="31803" y="9462"/>
                  <a:pt x="32719" y="9281"/>
                  <a:pt x="33641" y="9139"/>
                </a:cubicBezTo>
                <a:cubicBezTo>
                  <a:pt x="34569" y="8999"/>
                  <a:pt x="35490" y="8928"/>
                  <a:pt x="36428" y="8918"/>
                </a:cubicBezTo>
                <a:cubicBezTo>
                  <a:pt x="38129" y="8898"/>
                  <a:pt x="39819" y="8753"/>
                  <a:pt x="41502" y="8503"/>
                </a:cubicBezTo>
                <a:cubicBezTo>
                  <a:pt x="42072" y="8420"/>
                  <a:pt x="42646" y="8314"/>
                  <a:pt x="43189" y="8120"/>
                </a:cubicBezTo>
                <a:cubicBezTo>
                  <a:pt x="43462" y="8023"/>
                  <a:pt x="43759" y="7913"/>
                  <a:pt x="44019" y="7757"/>
                </a:cubicBezTo>
                <a:close/>
                <a:moveTo>
                  <a:pt x="50374" y="8257"/>
                </a:moveTo>
                <a:lnTo>
                  <a:pt x="50374" y="8257"/>
                </a:lnTo>
                <a:cubicBezTo>
                  <a:pt x="50846" y="8607"/>
                  <a:pt x="51389" y="8861"/>
                  <a:pt x="51906" y="9134"/>
                </a:cubicBezTo>
                <a:cubicBezTo>
                  <a:pt x="52169" y="9273"/>
                  <a:pt x="52430" y="9414"/>
                  <a:pt x="52682" y="9571"/>
                </a:cubicBezTo>
                <a:cubicBezTo>
                  <a:pt x="52918" y="9717"/>
                  <a:pt x="53159" y="9869"/>
                  <a:pt x="53355" y="10067"/>
                </a:cubicBezTo>
                <a:cubicBezTo>
                  <a:pt x="53691" y="10405"/>
                  <a:pt x="53778" y="10848"/>
                  <a:pt x="53767" y="11310"/>
                </a:cubicBezTo>
                <a:cubicBezTo>
                  <a:pt x="53756" y="11848"/>
                  <a:pt x="53664" y="12379"/>
                  <a:pt x="53436" y="12870"/>
                </a:cubicBezTo>
                <a:cubicBezTo>
                  <a:pt x="53195" y="13387"/>
                  <a:pt x="52849" y="13851"/>
                  <a:pt x="52443" y="14250"/>
                </a:cubicBezTo>
                <a:cubicBezTo>
                  <a:pt x="52356" y="14336"/>
                  <a:pt x="52266" y="14416"/>
                  <a:pt x="52174" y="14495"/>
                </a:cubicBezTo>
                <a:cubicBezTo>
                  <a:pt x="52366" y="14206"/>
                  <a:pt x="52507" y="13895"/>
                  <a:pt x="52575" y="13563"/>
                </a:cubicBezTo>
                <a:cubicBezTo>
                  <a:pt x="52681" y="13299"/>
                  <a:pt x="52744" y="13017"/>
                  <a:pt x="52743" y="12735"/>
                </a:cubicBezTo>
                <a:cubicBezTo>
                  <a:pt x="52741" y="12093"/>
                  <a:pt x="52397" y="11536"/>
                  <a:pt x="52049" y="11021"/>
                </a:cubicBezTo>
                <a:cubicBezTo>
                  <a:pt x="51644" y="10421"/>
                  <a:pt x="51211" y="9838"/>
                  <a:pt x="50840" y="9215"/>
                </a:cubicBezTo>
                <a:cubicBezTo>
                  <a:pt x="50656" y="8905"/>
                  <a:pt x="50488" y="8589"/>
                  <a:pt x="50374" y="8257"/>
                </a:cubicBezTo>
                <a:close/>
                <a:moveTo>
                  <a:pt x="30779" y="14315"/>
                </a:moveTo>
                <a:cubicBezTo>
                  <a:pt x="30906" y="14338"/>
                  <a:pt x="31033" y="14362"/>
                  <a:pt x="31159" y="14388"/>
                </a:cubicBezTo>
                <a:cubicBezTo>
                  <a:pt x="31551" y="14472"/>
                  <a:pt x="32022" y="14687"/>
                  <a:pt x="32013" y="15086"/>
                </a:cubicBezTo>
                <a:cubicBezTo>
                  <a:pt x="32006" y="15343"/>
                  <a:pt x="31791" y="15542"/>
                  <a:pt x="31577" y="15685"/>
                </a:cubicBezTo>
                <a:cubicBezTo>
                  <a:pt x="31501" y="15736"/>
                  <a:pt x="31423" y="15782"/>
                  <a:pt x="31345" y="15826"/>
                </a:cubicBezTo>
                <a:cubicBezTo>
                  <a:pt x="31366" y="15723"/>
                  <a:pt x="31377" y="15616"/>
                  <a:pt x="31372" y="15505"/>
                </a:cubicBezTo>
                <a:cubicBezTo>
                  <a:pt x="31350" y="15060"/>
                  <a:pt x="31087" y="14633"/>
                  <a:pt x="30779" y="14315"/>
                </a:cubicBezTo>
                <a:close/>
                <a:moveTo>
                  <a:pt x="42897" y="17239"/>
                </a:moveTo>
                <a:lnTo>
                  <a:pt x="42897" y="17239"/>
                </a:lnTo>
                <a:cubicBezTo>
                  <a:pt x="42472" y="17337"/>
                  <a:pt x="42049" y="17445"/>
                  <a:pt x="41629" y="17570"/>
                </a:cubicBezTo>
                <a:cubicBezTo>
                  <a:pt x="40750" y="17830"/>
                  <a:pt x="39868" y="18127"/>
                  <a:pt x="39037" y="18514"/>
                </a:cubicBezTo>
                <a:cubicBezTo>
                  <a:pt x="38301" y="18855"/>
                  <a:pt x="37607" y="19287"/>
                  <a:pt x="36985" y="19807"/>
                </a:cubicBezTo>
                <a:cubicBezTo>
                  <a:pt x="36413" y="20285"/>
                  <a:pt x="35853" y="20861"/>
                  <a:pt x="35495" y="21520"/>
                </a:cubicBezTo>
                <a:cubicBezTo>
                  <a:pt x="35250" y="21973"/>
                  <a:pt x="35110" y="22490"/>
                  <a:pt x="35040" y="23001"/>
                </a:cubicBezTo>
                <a:cubicBezTo>
                  <a:pt x="34987" y="22896"/>
                  <a:pt x="34946" y="22785"/>
                  <a:pt x="34918" y="22668"/>
                </a:cubicBezTo>
                <a:cubicBezTo>
                  <a:pt x="34810" y="22207"/>
                  <a:pt x="34941" y="21722"/>
                  <a:pt x="35133" y="21290"/>
                </a:cubicBezTo>
                <a:cubicBezTo>
                  <a:pt x="36225" y="18839"/>
                  <a:pt x="39098" y="17709"/>
                  <a:pt x="41766" y="17360"/>
                </a:cubicBezTo>
                <a:cubicBezTo>
                  <a:pt x="42141" y="17310"/>
                  <a:pt x="42518" y="17272"/>
                  <a:pt x="42897" y="17239"/>
                </a:cubicBezTo>
                <a:close/>
                <a:moveTo>
                  <a:pt x="44765" y="17186"/>
                </a:moveTo>
                <a:lnTo>
                  <a:pt x="44765" y="17186"/>
                </a:lnTo>
                <a:cubicBezTo>
                  <a:pt x="44109" y="17808"/>
                  <a:pt x="43210" y="18097"/>
                  <a:pt x="42389" y="18442"/>
                </a:cubicBezTo>
                <a:cubicBezTo>
                  <a:pt x="41889" y="18653"/>
                  <a:pt x="41412" y="18913"/>
                  <a:pt x="40916" y="19132"/>
                </a:cubicBezTo>
                <a:cubicBezTo>
                  <a:pt x="40391" y="19364"/>
                  <a:pt x="39856" y="19574"/>
                  <a:pt x="39333" y="19811"/>
                </a:cubicBezTo>
                <a:cubicBezTo>
                  <a:pt x="38397" y="20236"/>
                  <a:pt x="37484" y="20750"/>
                  <a:pt x="36756" y="21485"/>
                </a:cubicBezTo>
                <a:cubicBezTo>
                  <a:pt x="36556" y="21689"/>
                  <a:pt x="36362" y="21899"/>
                  <a:pt x="36164" y="22105"/>
                </a:cubicBezTo>
                <a:cubicBezTo>
                  <a:pt x="35961" y="22313"/>
                  <a:pt x="35752" y="22516"/>
                  <a:pt x="35574" y="22746"/>
                </a:cubicBezTo>
                <a:cubicBezTo>
                  <a:pt x="35433" y="22927"/>
                  <a:pt x="35311" y="23124"/>
                  <a:pt x="35267" y="23352"/>
                </a:cubicBezTo>
                <a:cubicBezTo>
                  <a:pt x="35266" y="23349"/>
                  <a:pt x="35264" y="23347"/>
                  <a:pt x="35263" y="23346"/>
                </a:cubicBezTo>
                <a:cubicBezTo>
                  <a:pt x="35302" y="22803"/>
                  <a:pt x="35435" y="22242"/>
                  <a:pt x="35676" y="21754"/>
                </a:cubicBezTo>
                <a:cubicBezTo>
                  <a:pt x="35996" y="21105"/>
                  <a:pt x="36544" y="20544"/>
                  <a:pt x="37089" y="20077"/>
                </a:cubicBezTo>
                <a:cubicBezTo>
                  <a:pt x="37701" y="19553"/>
                  <a:pt x="38395" y="19113"/>
                  <a:pt x="39131" y="18784"/>
                </a:cubicBezTo>
                <a:cubicBezTo>
                  <a:pt x="39536" y="18603"/>
                  <a:pt x="39955" y="18457"/>
                  <a:pt x="40373" y="18308"/>
                </a:cubicBezTo>
                <a:cubicBezTo>
                  <a:pt x="40822" y="18147"/>
                  <a:pt x="41277" y="17999"/>
                  <a:pt x="41735" y="17863"/>
                </a:cubicBezTo>
                <a:cubicBezTo>
                  <a:pt x="42634" y="17600"/>
                  <a:pt x="43546" y="17411"/>
                  <a:pt x="44467" y="17242"/>
                </a:cubicBezTo>
                <a:cubicBezTo>
                  <a:pt x="44567" y="17223"/>
                  <a:pt x="44666" y="17205"/>
                  <a:pt x="44765" y="17186"/>
                </a:cubicBezTo>
                <a:close/>
                <a:moveTo>
                  <a:pt x="19797" y="27840"/>
                </a:moveTo>
                <a:cubicBezTo>
                  <a:pt x="20125" y="27840"/>
                  <a:pt x="20450" y="27871"/>
                  <a:pt x="20771" y="27946"/>
                </a:cubicBezTo>
                <a:cubicBezTo>
                  <a:pt x="21716" y="28166"/>
                  <a:pt x="22607" y="28830"/>
                  <a:pt x="22857" y="29765"/>
                </a:cubicBezTo>
                <a:cubicBezTo>
                  <a:pt x="22904" y="29939"/>
                  <a:pt x="22928" y="30113"/>
                  <a:pt x="22933" y="30289"/>
                </a:cubicBezTo>
                <a:cubicBezTo>
                  <a:pt x="22906" y="30201"/>
                  <a:pt x="22876" y="30115"/>
                  <a:pt x="22842" y="30032"/>
                </a:cubicBezTo>
                <a:cubicBezTo>
                  <a:pt x="22776" y="29868"/>
                  <a:pt x="22693" y="29711"/>
                  <a:pt x="22591" y="29568"/>
                </a:cubicBezTo>
                <a:cubicBezTo>
                  <a:pt x="22469" y="29400"/>
                  <a:pt x="22315" y="29265"/>
                  <a:pt x="22157" y="29129"/>
                </a:cubicBezTo>
                <a:cubicBezTo>
                  <a:pt x="21832" y="28849"/>
                  <a:pt x="21483" y="28595"/>
                  <a:pt x="21098" y="28402"/>
                </a:cubicBezTo>
                <a:cubicBezTo>
                  <a:pt x="20688" y="28200"/>
                  <a:pt x="20256" y="28088"/>
                  <a:pt x="19811" y="27989"/>
                </a:cubicBezTo>
                <a:cubicBezTo>
                  <a:pt x="19619" y="27946"/>
                  <a:pt x="19427" y="27906"/>
                  <a:pt x="19232" y="27869"/>
                </a:cubicBezTo>
                <a:cubicBezTo>
                  <a:pt x="19421" y="27850"/>
                  <a:pt x="19609" y="27840"/>
                  <a:pt x="19797" y="27840"/>
                </a:cubicBezTo>
                <a:close/>
                <a:moveTo>
                  <a:pt x="39734" y="27847"/>
                </a:moveTo>
                <a:cubicBezTo>
                  <a:pt x="40002" y="28160"/>
                  <a:pt x="40263" y="28550"/>
                  <a:pt x="40058" y="28961"/>
                </a:cubicBezTo>
                <a:cubicBezTo>
                  <a:pt x="39888" y="29301"/>
                  <a:pt x="39612" y="29596"/>
                  <a:pt x="39309" y="29825"/>
                </a:cubicBezTo>
                <a:cubicBezTo>
                  <a:pt x="38655" y="30319"/>
                  <a:pt x="37843" y="30561"/>
                  <a:pt x="37051" y="30734"/>
                </a:cubicBezTo>
                <a:cubicBezTo>
                  <a:pt x="36797" y="30790"/>
                  <a:pt x="36539" y="30836"/>
                  <a:pt x="36282" y="30878"/>
                </a:cubicBezTo>
                <a:cubicBezTo>
                  <a:pt x="37472" y="30503"/>
                  <a:pt x="38546" y="29757"/>
                  <a:pt x="39290" y="28758"/>
                </a:cubicBezTo>
                <a:cubicBezTo>
                  <a:pt x="39493" y="28485"/>
                  <a:pt x="39677" y="28175"/>
                  <a:pt x="39734" y="27847"/>
                </a:cubicBezTo>
                <a:close/>
                <a:moveTo>
                  <a:pt x="34339" y="31158"/>
                </a:moveTo>
                <a:lnTo>
                  <a:pt x="34339" y="31158"/>
                </a:lnTo>
                <a:cubicBezTo>
                  <a:pt x="33764" y="31205"/>
                  <a:pt x="33183" y="31219"/>
                  <a:pt x="32612" y="31308"/>
                </a:cubicBezTo>
                <a:cubicBezTo>
                  <a:pt x="32301" y="31356"/>
                  <a:pt x="31994" y="31421"/>
                  <a:pt x="31683" y="31472"/>
                </a:cubicBezTo>
                <a:cubicBezTo>
                  <a:pt x="31655" y="31476"/>
                  <a:pt x="31626" y="31481"/>
                  <a:pt x="31598" y="31485"/>
                </a:cubicBezTo>
                <a:cubicBezTo>
                  <a:pt x="32256" y="31181"/>
                  <a:pt x="32983" y="31158"/>
                  <a:pt x="33719" y="31158"/>
                </a:cubicBezTo>
                <a:cubicBezTo>
                  <a:pt x="33852" y="31158"/>
                  <a:pt x="33985" y="31159"/>
                  <a:pt x="34118" y="31159"/>
                </a:cubicBezTo>
                <a:cubicBezTo>
                  <a:pt x="34192" y="31159"/>
                  <a:pt x="34265" y="31158"/>
                  <a:pt x="34339" y="31158"/>
                </a:cubicBezTo>
                <a:close/>
                <a:moveTo>
                  <a:pt x="40536" y="28995"/>
                </a:moveTo>
                <a:cubicBezTo>
                  <a:pt x="40536" y="29012"/>
                  <a:pt x="40536" y="29029"/>
                  <a:pt x="40535" y="29046"/>
                </a:cubicBezTo>
                <a:cubicBezTo>
                  <a:pt x="40507" y="29354"/>
                  <a:pt x="40308" y="29617"/>
                  <a:pt x="40096" y="29829"/>
                </a:cubicBezTo>
                <a:cubicBezTo>
                  <a:pt x="39553" y="30374"/>
                  <a:pt x="38814" y="30722"/>
                  <a:pt x="38104" y="30997"/>
                </a:cubicBezTo>
                <a:cubicBezTo>
                  <a:pt x="37193" y="31349"/>
                  <a:pt x="36229" y="31578"/>
                  <a:pt x="35267" y="31746"/>
                </a:cubicBezTo>
                <a:cubicBezTo>
                  <a:pt x="33804" y="31999"/>
                  <a:pt x="32325" y="31958"/>
                  <a:pt x="30846" y="32009"/>
                </a:cubicBezTo>
                <a:cubicBezTo>
                  <a:pt x="30969" y="31889"/>
                  <a:pt x="31102" y="31780"/>
                  <a:pt x="31246" y="31685"/>
                </a:cubicBezTo>
                <a:cubicBezTo>
                  <a:pt x="31268" y="31685"/>
                  <a:pt x="31290" y="31685"/>
                  <a:pt x="31313" y="31685"/>
                </a:cubicBezTo>
                <a:cubicBezTo>
                  <a:pt x="31402" y="31685"/>
                  <a:pt x="31491" y="31683"/>
                  <a:pt x="31582" y="31677"/>
                </a:cubicBezTo>
                <a:cubicBezTo>
                  <a:pt x="31876" y="31655"/>
                  <a:pt x="32171" y="31600"/>
                  <a:pt x="32463" y="31560"/>
                </a:cubicBezTo>
                <a:cubicBezTo>
                  <a:pt x="32790" y="31515"/>
                  <a:pt x="33115" y="31506"/>
                  <a:pt x="33440" y="31506"/>
                </a:cubicBezTo>
                <a:cubicBezTo>
                  <a:pt x="33659" y="31506"/>
                  <a:pt x="33878" y="31510"/>
                  <a:pt x="34098" y="31510"/>
                </a:cubicBezTo>
                <a:cubicBezTo>
                  <a:pt x="34177" y="31510"/>
                  <a:pt x="34256" y="31510"/>
                  <a:pt x="34336" y="31508"/>
                </a:cubicBezTo>
                <a:cubicBezTo>
                  <a:pt x="34823" y="31499"/>
                  <a:pt x="35308" y="31438"/>
                  <a:pt x="35792" y="31378"/>
                </a:cubicBezTo>
                <a:cubicBezTo>
                  <a:pt x="36231" y="31322"/>
                  <a:pt x="36672" y="31255"/>
                  <a:pt x="37106" y="31168"/>
                </a:cubicBezTo>
                <a:cubicBezTo>
                  <a:pt x="37951" y="30998"/>
                  <a:pt x="38823" y="30738"/>
                  <a:pt x="39526" y="30224"/>
                </a:cubicBezTo>
                <a:cubicBezTo>
                  <a:pt x="39880" y="29966"/>
                  <a:pt x="40191" y="29649"/>
                  <a:pt x="40412" y="29270"/>
                </a:cubicBezTo>
                <a:cubicBezTo>
                  <a:pt x="40464" y="29182"/>
                  <a:pt x="40505" y="29089"/>
                  <a:pt x="40536" y="28995"/>
                </a:cubicBezTo>
                <a:close/>
                <a:moveTo>
                  <a:pt x="38659" y="26114"/>
                </a:moveTo>
                <a:cubicBezTo>
                  <a:pt x="39330" y="26248"/>
                  <a:pt x="40016" y="26372"/>
                  <a:pt x="40643" y="26650"/>
                </a:cubicBezTo>
                <a:cubicBezTo>
                  <a:pt x="41228" y="26910"/>
                  <a:pt x="41843" y="27363"/>
                  <a:pt x="42038" y="28002"/>
                </a:cubicBezTo>
                <a:cubicBezTo>
                  <a:pt x="42196" y="28521"/>
                  <a:pt x="41963" y="29038"/>
                  <a:pt x="41649" y="29449"/>
                </a:cubicBezTo>
                <a:cubicBezTo>
                  <a:pt x="41270" y="29941"/>
                  <a:pt x="40762" y="30333"/>
                  <a:pt x="40241" y="30663"/>
                </a:cubicBezTo>
                <a:cubicBezTo>
                  <a:pt x="39754" y="30973"/>
                  <a:pt x="39234" y="31242"/>
                  <a:pt x="38690" y="31437"/>
                </a:cubicBezTo>
                <a:cubicBezTo>
                  <a:pt x="37794" y="31757"/>
                  <a:pt x="36848" y="31928"/>
                  <a:pt x="35905" y="32041"/>
                </a:cubicBezTo>
                <a:cubicBezTo>
                  <a:pt x="35412" y="32100"/>
                  <a:pt x="34917" y="32142"/>
                  <a:pt x="34422" y="32186"/>
                </a:cubicBezTo>
                <a:cubicBezTo>
                  <a:pt x="33931" y="32230"/>
                  <a:pt x="33442" y="32270"/>
                  <a:pt x="32948" y="32280"/>
                </a:cubicBezTo>
                <a:cubicBezTo>
                  <a:pt x="32143" y="32297"/>
                  <a:pt x="31323" y="32264"/>
                  <a:pt x="30524" y="32379"/>
                </a:cubicBezTo>
                <a:cubicBezTo>
                  <a:pt x="30601" y="32274"/>
                  <a:pt x="30687" y="32176"/>
                  <a:pt x="30777" y="32082"/>
                </a:cubicBezTo>
                <a:cubicBezTo>
                  <a:pt x="31415" y="32108"/>
                  <a:pt x="32052" y="32140"/>
                  <a:pt x="32691" y="32140"/>
                </a:cubicBezTo>
                <a:cubicBezTo>
                  <a:pt x="32755" y="32140"/>
                  <a:pt x="32818" y="32139"/>
                  <a:pt x="32881" y="32139"/>
                </a:cubicBezTo>
                <a:cubicBezTo>
                  <a:pt x="33581" y="32132"/>
                  <a:pt x="34278" y="32088"/>
                  <a:pt x="34971" y="31988"/>
                </a:cubicBezTo>
                <a:cubicBezTo>
                  <a:pt x="36025" y="31835"/>
                  <a:pt x="37087" y="31598"/>
                  <a:pt x="38088" y="31225"/>
                </a:cubicBezTo>
                <a:cubicBezTo>
                  <a:pt x="38838" y="30946"/>
                  <a:pt x="39620" y="30594"/>
                  <a:pt x="40210" y="30042"/>
                </a:cubicBezTo>
                <a:cubicBezTo>
                  <a:pt x="40461" y="29806"/>
                  <a:pt x="40662" y="29525"/>
                  <a:pt x="40771" y="29197"/>
                </a:cubicBezTo>
                <a:cubicBezTo>
                  <a:pt x="40890" y="28842"/>
                  <a:pt x="40822" y="28470"/>
                  <a:pt x="40650" y="28145"/>
                </a:cubicBezTo>
                <a:cubicBezTo>
                  <a:pt x="40409" y="27685"/>
                  <a:pt x="39982" y="27317"/>
                  <a:pt x="39560" y="27008"/>
                </a:cubicBezTo>
                <a:cubicBezTo>
                  <a:pt x="39362" y="26681"/>
                  <a:pt x="39037" y="26409"/>
                  <a:pt x="38727" y="26167"/>
                </a:cubicBezTo>
                <a:cubicBezTo>
                  <a:pt x="38704" y="26149"/>
                  <a:pt x="38681" y="26132"/>
                  <a:pt x="38659" y="26114"/>
                </a:cubicBezTo>
                <a:close/>
                <a:moveTo>
                  <a:pt x="18475" y="27985"/>
                </a:moveTo>
                <a:cubicBezTo>
                  <a:pt x="18759" y="28028"/>
                  <a:pt x="19041" y="28079"/>
                  <a:pt x="19322" y="28134"/>
                </a:cubicBezTo>
                <a:cubicBezTo>
                  <a:pt x="19761" y="28222"/>
                  <a:pt x="20206" y="28309"/>
                  <a:pt x="20629" y="28458"/>
                </a:cubicBezTo>
                <a:cubicBezTo>
                  <a:pt x="21015" y="28593"/>
                  <a:pt x="21373" y="28795"/>
                  <a:pt x="21703" y="29033"/>
                </a:cubicBezTo>
                <a:cubicBezTo>
                  <a:pt x="22022" y="29263"/>
                  <a:pt x="22380" y="29527"/>
                  <a:pt x="22606" y="29853"/>
                </a:cubicBezTo>
                <a:cubicBezTo>
                  <a:pt x="22775" y="30095"/>
                  <a:pt x="22851" y="30388"/>
                  <a:pt x="22913" y="30678"/>
                </a:cubicBezTo>
                <a:cubicBezTo>
                  <a:pt x="22843" y="31283"/>
                  <a:pt x="22585" y="31884"/>
                  <a:pt x="22313" y="32454"/>
                </a:cubicBezTo>
                <a:cubicBezTo>
                  <a:pt x="22333" y="31961"/>
                  <a:pt x="22304" y="31467"/>
                  <a:pt x="22195" y="30978"/>
                </a:cubicBezTo>
                <a:cubicBezTo>
                  <a:pt x="22036" y="30275"/>
                  <a:pt x="21702" y="29576"/>
                  <a:pt x="21138" y="29106"/>
                </a:cubicBezTo>
                <a:cubicBezTo>
                  <a:pt x="20464" y="28546"/>
                  <a:pt x="19549" y="28297"/>
                  <a:pt x="18689" y="28225"/>
                </a:cubicBezTo>
                <a:cubicBezTo>
                  <a:pt x="18491" y="28209"/>
                  <a:pt x="18293" y="28202"/>
                  <a:pt x="18097" y="28202"/>
                </a:cubicBezTo>
                <a:cubicBezTo>
                  <a:pt x="17900" y="28202"/>
                  <a:pt x="17704" y="28209"/>
                  <a:pt x="17508" y="28221"/>
                </a:cubicBezTo>
                <a:cubicBezTo>
                  <a:pt x="17635" y="28185"/>
                  <a:pt x="17762" y="28150"/>
                  <a:pt x="17890" y="28117"/>
                </a:cubicBezTo>
                <a:cubicBezTo>
                  <a:pt x="18084" y="28068"/>
                  <a:pt x="18278" y="28024"/>
                  <a:pt x="18475" y="27985"/>
                </a:cubicBezTo>
                <a:close/>
                <a:moveTo>
                  <a:pt x="50058" y="0"/>
                </a:moveTo>
                <a:cubicBezTo>
                  <a:pt x="50028" y="0"/>
                  <a:pt x="49997" y="0"/>
                  <a:pt x="49967" y="0"/>
                </a:cubicBezTo>
                <a:cubicBezTo>
                  <a:pt x="49157" y="8"/>
                  <a:pt x="48365" y="67"/>
                  <a:pt x="47573" y="235"/>
                </a:cubicBezTo>
                <a:cubicBezTo>
                  <a:pt x="47201" y="315"/>
                  <a:pt x="46818" y="396"/>
                  <a:pt x="46474" y="561"/>
                </a:cubicBezTo>
                <a:cubicBezTo>
                  <a:pt x="46139" y="721"/>
                  <a:pt x="45856" y="975"/>
                  <a:pt x="45493" y="1079"/>
                </a:cubicBezTo>
                <a:cubicBezTo>
                  <a:pt x="45484" y="1081"/>
                  <a:pt x="45487" y="1094"/>
                  <a:pt x="45495" y="1094"/>
                </a:cubicBezTo>
                <a:cubicBezTo>
                  <a:pt x="45495" y="1094"/>
                  <a:pt x="45496" y="1094"/>
                  <a:pt x="45497" y="1093"/>
                </a:cubicBezTo>
                <a:cubicBezTo>
                  <a:pt x="45785" y="1024"/>
                  <a:pt x="46032" y="859"/>
                  <a:pt x="46291" y="724"/>
                </a:cubicBezTo>
                <a:cubicBezTo>
                  <a:pt x="46592" y="567"/>
                  <a:pt x="46923" y="487"/>
                  <a:pt x="47253" y="411"/>
                </a:cubicBezTo>
                <a:cubicBezTo>
                  <a:pt x="47922" y="255"/>
                  <a:pt x="48597" y="158"/>
                  <a:pt x="49283" y="130"/>
                </a:cubicBezTo>
                <a:cubicBezTo>
                  <a:pt x="49463" y="122"/>
                  <a:pt x="49642" y="118"/>
                  <a:pt x="49821" y="118"/>
                </a:cubicBezTo>
                <a:cubicBezTo>
                  <a:pt x="50338" y="118"/>
                  <a:pt x="50852" y="152"/>
                  <a:pt x="51366" y="239"/>
                </a:cubicBezTo>
                <a:cubicBezTo>
                  <a:pt x="52024" y="352"/>
                  <a:pt x="52663" y="517"/>
                  <a:pt x="53298" y="728"/>
                </a:cubicBezTo>
                <a:cubicBezTo>
                  <a:pt x="53764" y="883"/>
                  <a:pt x="54170" y="1127"/>
                  <a:pt x="54371" y="1594"/>
                </a:cubicBezTo>
                <a:cubicBezTo>
                  <a:pt x="54547" y="1997"/>
                  <a:pt x="54545" y="2459"/>
                  <a:pt x="54485" y="2887"/>
                </a:cubicBezTo>
                <a:cubicBezTo>
                  <a:pt x="54451" y="3127"/>
                  <a:pt x="54401" y="3366"/>
                  <a:pt x="54338" y="3599"/>
                </a:cubicBezTo>
                <a:cubicBezTo>
                  <a:pt x="54290" y="3780"/>
                  <a:pt x="54230" y="3958"/>
                  <a:pt x="54125" y="4116"/>
                </a:cubicBezTo>
                <a:cubicBezTo>
                  <a:pt x="54019" y="4277"/>
                  <a:pt x="53866" y="4400"/>
                  <a:pt x="53707" y="4506"/>
                </a:cubicBezTo>
                <a:cubicBezTo>
                  <a:pt x="53452" y="4679"/>
                  <a:pt x="53181" y="4824"/>
                  <a:pt x="52904" y="4957"/>
                </a:cubicBezTo>
                <a:cubicBezTo>
                  <a:pt x="52758" y="5027"/>
                  <a:pt x="52609" y="5091"/>
                  <a:pt x="52461" y="5154"/>
                </a:cubicBezTo>
                <a:cubicBezTo>
                  <a:pt x="52954" y="4821"/>
                  <a:pt x="53379" y="4330"/>
                  <a:pt x="53453" y="3812"/>
                </a:cubicBezTo>
                <a:cubicBezTo>
                  <a:pt x="53554" y="3635"/>
                  <a:pt x="53630" y="3443"/>
                  <a:pt x="53664" y="3236"/>
                </a:cubicBezTo>
                <a:cubicBezTo>
                  <a:pt x="53767" y="2599"/>
                  <a:pt x="53335" y="2093"/>
                  <a:pt x="52879" y="1706"/>
                </a:cubicBezTo>
                <a:cubicBezTo>
                  <a:pt x="52625" y="1491"/>
                  <a:pt x="52382" y="1261"/>
                  <a:pt x="52102" y="1078"/>
                </a:cubicBezTo>
                <a:cubicBezTo>
                  <a:pt x="51801" y="880"/>
                  <a:pt x="51462" y="763"/>
                  <a:pt x="51106" y="709"/>
                </a:cubicBezTo>
                <a:cubicBezTo>
                  <a:pt x="50733" y="650"/>
                  <a:pt x="50353" y="647"/>
                  <a:pt x="49976" y="647"/>
                </a:cubicBezTo>
                <a:cubicBezTo>
                  <a:pt x="49598" y="647"/>
                  <a:pt x="49221" y="653"/>
                  <a:pt x="48844" y="691"/>
                </a:cubicBezTo>
                <a:cubicBezTo>
                  <a:pt x="48113" y="767"/>
                  <a:pt x="47394" y="931"/>
                  <a:pt x="46706" y="1187"/>
                </a:cubicBezTo>
                <a:cubicBezTo>
                  <a:pt x="46041" y="1434"/>
                  <a:pt x="45415" y="1766"/>
                  <a:pt x="44806" y="2127"/>
                </a:cubicBezTo>
                <a:cubicBezTo>
                  <a:pt x="44265" y="2449"/>
                  <a:pt x="43740" y="2802"/>
                  <a:pt x="43267" y="3218"/>
                </a:cubicBezTo>
                <a:cubicBezTo>
                  <a:pt x="43081" y="3381"/>
                  <a:pt x="42896" y="3558"/>
                  <a:pt x="42722" y="3746"/>
                </a:cubicBezTo>
                <a:cubicBezTo>
                  <a:pt x="42712" y="3751"/>
                  <a:pt x="42702" y="3756"/>
                  <a:pt x="42692" y="3761"/>
                </a:cubicBezTo>
                <a:cubicBezTo>
                  <a:pt x="42862" y="3269"/>
                  <a:pt x="43157" y="2842"/>
                  <a:pt x="43588" y="2517"/>
                </a:cubicBezTo>
                <a:cubicBezTo>
                  <a:pt x="43600" y="2508"/>
                  <a:pt x="43593" y="2488"/>
                  <a:pt x="43581" y="2488"/>
                </a:cubicBezTo>
                <a:cubicBezTo>
                  <a:pt x="43578" y="2488"/>
                  <a:pt x="43576" y="2489"/>
                  <a:pt x="43573" y="2491"/>
                </a:cubicBezTo>
                <a:cubicBezTo>
                  <a:pt x="43124" y="2827"/>
                  <a:pt x="42820" y="3274"/>
                  <a:pt x="42634" y="3787"/>
                </a:cubicBezTo>
                <a:cubicBezTo>
                  <a:pt x="42181" y="3989"/>
                  <a:pt x="41738" y="4211"/>
                  <a:pt x="41310" y="4465"/>
                </a:cubicBezTo>
                <a:cubicBezTo>
                  <a:pt x="40868" y="4726"/>
                  <a:pt x="40388" y="5118"/>
                  <a:pt x="40439" y="5628"/>
                </a:cubicBezTo>
                <a:cubicBezTo>
                  <a:pt x="40494" y="6169"/>
                  <a:pt x="41099" y="6447"/>
                  <a:pt x="41610" y="6640"/>
                </a:cubicBezTo>
                <a:cubicBezTo>
                  <a:pt x="42338" y="6917"/>
                  <a:pt x="43052" y="7236"/>
                  <a:pt x="43746" y="7591"/>
                </a:cubicBezTo>
                <a:cubicBezTo>
                  <a:pt x="43775" y="7607"/>
                  <a:pt x="43805" y="7624"/>
                  <a:pt x="43835" y="7640"/>
                </a:cubicBezTo>
                <a:cubicBezTo>
                  <a:pt x="43680" y="7733"/>
                  <a:pt x="43519" y="7811"/>
                  <a:pt x="43363" y="7872"/>
                </a:cubicBezTo>
                <a:cubicBezTo>
                  <a:pt x="42823" y="8086"/>
                  <a:pt x="42229" y="8190"/>
                  <a:pt x="41656" y="8274"/>
                </a:cubicBezTo>
                <a:cubicBezTo>
                  <a:pt x="40959" y="8375"/>
                  <a:pt x="40254" y="8447"/>
                  <a:pt x="39551" y="8491"/>
                </a:cubicBezTo>
                <a:cubicBezTo>
                  <a:pt x="38612" y="8551"/>
                  <a:pt x="37672" y="8600"/>
                  <a:pt x="36733" y="8608"/>
                </a:cubicBezTo>
                <a:cubicBezTo>
                  <a:pt x="36266" y="8612"/>
                  <a:pt x="35801" y="8604"/>
                  <a:pt x="35336" y="8630"/>
                </a:cubicBezTo>
                <a:cubicBezTo>
                  <a:pt x="34870" y="8654"/>
                  <a:pt x="34406" y="8702"/>
                  <a:pt x="33944" y="8763"/>
                </a:cubicBezTo>
                <a:cubicBezTo>
                  <a:pt x="33017" y="8884"/>
                  <a:pt x="32097" y="9054"/>
                  <a:pt x="31176" y="9210"/>
                </a:cubicBezTo>
                <a:cubicBezTo>
                  <a:pt x="29368" y="9514"/>
                  <a:pt x="27542" y="9736"/>
                  <a:pt x="25774" y="10239"/>
                </a:cubicBezTo>
                <a:cubicBezTo>
                  <a:pt x="24947" y="10474"/>
                  <a:pt x="24134" y="10771"/>
                  <a:pt x="23379" y="11186"/>
                </a:cubicBezTo>
                <a:cubicBezTo>
                  <a:pt x="23071" y="11356"/>
                  <a:pt x="22765" y="11519"/>
                  <a:pt x="22448" y="11671"/>
                </a:cubicBezTo>
                <a:cubicBezTo>
                  <a:pt x="22349" y="11719"/>
                  <a:pt x="22249" y="11766"/>
                  <a:pt x="22150" y="11815"/>
                </a:cubicBezTo>
                <a:cubicBezTo>
                  <a:pt x="21419" y="12028"/>
                  <a:pt x="20715" y="12310"/>
                  <a:pt x="20077" y="12725"/>
                </a:cubicBezTo>
                <a:cubicBezTo>
                  <a:pt x="19847" y="12875"/>
                  <a:pt x="19606" y="13077"/>
                  <a:pt x="19588" y="13351"/>
                </a:cubicBezTo>
                <a:cubicBezTo>
                  <a:pt x="19561" y="13781"/>
                  <a:pt x="20068" y="14023"/>
                  <a:pt x="20489" y="14117"/>
                </a:cubicBezTo>
                <a:cubicBezTo>
                  <a:pt x="21383" y="14316"/>
                  <a:pt x="22292" y="14381"/>
                  <a:pt x="23207" y="14381"/>
                </a:cubicBezTo>
                <a:cubicBezTo>
                  <a:pt x="24966" y="14381"/>
                  <a:pt x="26749" y="14139"/>
                  <a:pt x="28509" y="14139"/>
                </a:cubicBezTo>
                <a:cubicBezTo>
                  <a:pt x="29021" y="14139"/>
                  <a:pt x="29530" y="14160"/>
                  <a:pt x="30037" y="14213"/>
                </a:cubicBezTo>
                <a:cubicBezTo>
                  <a:pt x="30101" y="14250"/>
                  <a:pt x="30165" y="14288"/>
                  <a:pt x="30226" y="14330"/>
                </a:cubicBezTo>
                <a:cubicBezTo>
                  <a:pt x="30563" y="14558"/>
                  <a:pt x="30887" y="14914"/>
                  <a:pt x="31003" y="15310"/>
                </a:cubicBezTo>
                <a:cubicBezTo>
                  <a:pt x="31077" y="15566"/>
                  <a:pt x="31038" y="15808"/>
                  <a:pt x="30931" y="16028"/>
                </a:cubicBezTo>
                <a:cubicBezTo>
                  <a:pt x="30160" y="16353"/>
                  <a:pt x="29291" y="16464"/>
                  <a:pt x="28450" y="16563"/>
                </a:cubicBezTo>
                <a:cubicBezTo>
                  <a:pt x="22486" y="17267"/>
                  <a:pt x="16524" y="17971"/>
                  <a:pt x="10560" y="18675"/>
                </a:cubicBezTo>
                <a:cubicBezTo>
                  <a:pt x="7803" y="19001"/>
                  <a:pt x="4980" y="19346"/>
                  <a:pt x="2508" y="20605"/>
                </a:cubicBezTo>
                <a:cubicBezTo>
                  <a:pt x="1506" y="21116"/>
                  <a:pt x="504" y="21877"/>
                  <a:pt x="270" y="22974"/>
                </a:cubicBezTo>
                <a:cubicBezTo>
                  <a:pt x="0" y="24236"/>
                  <a:pt x="832" y="25457"/>
                  <a:pt x="1708" y="26406"/>
                </a:cubicBezTo>
                <a:cubicBezTo>
                  <a:pt x="2950" y="27750"/>
                  <a:pt x="4380" y="28922"/>
                  <a:pt x="5942" y="29879"/>
                </a:cubicBezTo>
                <a:cubicBezTo>
                  <a:pt x="7165" y="30626"/>
                  <a:pt x="8566" y="31254"/>
                  <a:pt x="9971" y="31254"/>
                </a:cubicBezTo>
                <a:cubicBezTo>
                  <a:pt x="10296" y="31254"/>
                  <a:pt x="10621" y="31220"/>
                  <a:pt x="10943" y="31147"/>
                </a:cubicBezTo>
                <a:cubicBezTo>
                  <a:pt x="11999" y="30908"/>
                  <a:pt x="12910" y="30272"/>
                  <a:pt x="13851" y="29739"/>
                </a:cubicBezTo>
                <a:cubicBezTo>
                  <a:pt x="14792" y="29206"/>
                  <a:pt x="15787" y="28766"/>
                  <a:pt x="16816" y="28429"/>
                </a:cubicBezTo>
                <a:cubicBezTo>
                  <a:pt x="17154" y="28410"/>
                  <a:pt x="17492" y="28396"/>
                  <a:pt x="17830" y="28396"/>
                </a:cubicBezTo>
                <a:cubicBezTo>
                  <a:pt x="17965" y="28396"/>
                  <a:pt x="18099" y="28399"/>
                  <a:pt x="18233" y="28403"/>
                </a:cubicBezTo>
                <a:cubicBezTo>
                  <a:pt x="19111" y="28435"/>
                  <a:pt x="20014" y="28612"/>
                  <a:pt x="20763" y="29094"/>
                </a:cubicBezTo>
                <a:cubicBezTo>
                  <a:pt x="21994" y="29886"/>
                  <a:pt x="22181" y="31590"/>
                  <a:pt x="21995" y="32914"/>
                </a:cubicBezTo>
                <a:cubicBezTo>
                  <a:pt x="21982" y="33010"/>
                  <a:pt x="21968" y="33107"/>
                  <a:pt x="21955" y="33204"/>
                </a:cubicBezTo>
                <a:cubicBezTo>
                  <a:pt x="20919" y="35424"/>
                  <a:pt x="20090" y="37907"/>
                  <a:pt x="20888" y="40193"/>
                </a:cubicBezTo>
                <a:cubicBezTo>
                  <a:pt x="21510" y="41980"/>
                  <a:pt x="23098" y="43350"/>
                  <a:pt x="24909" y="43919"/>
                </a:cubicBezTo>
                <a:cubicBezTo>
                  <a:pt x="25649" y="44152"/>
                  <a:pt x="26422" y="44260"/>
                  <a:pt x="27197" y="44260"/>
                </a:cubicBezTo>
                <a:cubicBezTo>
                  <a:pt x="28316" y="44260"/>
                  <a:pt x="29443" y="44036"/>
                  <a:pt x="30491" y="43639"/>
                </a:cubicBezTo>
                <a:cubicBezTo>
                  <a:pt x="31655" y="43198"/>
                  <a:pt x="32872" y="42351"/>
                  <a:pt x="32943" y="41112"/>
                </a:cubicBezTo>
                <a:cubicBezTo>
                  <a:pt x="33011" y="39944"/>
                  <a:pt x="32049" y="39014"/>
                  <a:pt x="31309" y="38107"/>
                </a:cubicBezTo>
                <a:cubicBezTo>
                  <a:pt x="30502" y="37116"/>
                  <a:pt x="29879" y="35922"/>
                  <a:pt x="29835" y="34648"/>
                </a:cubicBezTo>
                <a:cubicBezTo>
                  <a:pt x="29811" y="33931"/>
                  <a:pt x="30004" y="33190"/>
                  <a:pt x="30383" y="32584"/>
                </a:cubicBezTo>
                <a:cubicBezTo>
                  <a:pt x="31054" y="32505"/>
                  <a:pt x="31737" y="32503"/>
                  <a:pt x="32409" y="32500"/>
                </a:cubicBezTo>
                <a:cubicBezTo>
                  <a:pt x="33437" y="32494"/>
                  <a:pt x="34458" y="32411"/>
                  <a:pt x="35480" y="32309"/>
                </a:cubicBezTo>
                <a:cubicBezTo>
                  <a:pt x="36484" y="32209"/>
                  <a:pt x="37492" y="32077"/>
                  <a:pt x="38459" y="31781"/>
                </a:cubicBezTo>
                <a:cubicBezTo>
                  <a:pt x="39052" y="31600"/>
                  <a:pt x="39616" y="31342"/>
                  <a:pt x="40150" y="31029"/>
                </a:cubicBezTo>
                <a:cubicBezTo>
                  <a:pt x="40712" y="30701"/>
                  <a:pt x="41255" y="30309"/>
                  <a:pt x="41688" y="29820"/>
                </a:cubicBezTo>
                <a:cubicBezTo>
                  <a:pt x="42070" y="29389"/>
                  <a:pt x="42364" y="28870"/>
                  <a:pt x="42364" y="28281"/>
                </a:cubicBezTo>
                <a:cubicBezTo>
                  <a:pt x="42365" y="27593"/>
                  <a:pt x="41916" y="27014"/>
                  <a:pt x="41370" y="26635"/>
                </a:cubicBezTo>
                <a:cubicBezTo>
                  <a:pt x="40713" y="26179"/>
                  <a:pt x="39908" y="25986"/>
                  <a:pt x="39135" y="25827"/>
                </a:cubicBezTo>
                <a:cubicBezTo>
                  <a:pt x="38750" y="25748"/>
                  <a:pt x="38364" y="25664"/>
                  <a:pt x="37978" y="25584"/>
                </a:cubicBezTo>
                <a:lnTo>
                  <a:pt x="36106" y="24125"/>
                </a:lnTo>
                <a:cubicBezTo>
                  <a:pt x="35839" y="23917"/>
                  <a:pt x="35564" y="23695"/>
                  <a:pt x="35342" y="23440"/>
                </a:cubicBezTo>
                <a:cubicBezTo>
                  <a:pt x="35345" y="23423"/>
                  <a:pt x="35346" y="23404"/>
                  <a:pt x="35349" y="23387"/>
                </a:cubicBezTo>
                <a:cubicBezTo>
                  <a:pt x="35391" y="23155"/>
                  <a:pt x="35493" y="22953"/>
                  <a:pt x="35633" y="22765"/>
                </a:cubicBezTo>
                <a:cubicBezTo>
                  <a:pt x="35793" y="22551"/>
                  <a:pt x="35982" y="22360"/>
                  <a:pt x="36165" y="22165"/>
                </a:cubicBezTo>
                <a:cubicBezTo>
                  <a:pt x="36342" y="21974"/>
                  <a:pt x="36499" y="21768"/>
                  <a:pt x="36680" y="21580"/>
                </a:cubicBezTo>
                <a:cubicBezTo>
                  <a:pt x="37037" y="21214"/>
                  <a:pt x="37473" y="20909"/>
                  <a:pt x="37906" y="20641"/>
                </a:cubicBezTo>
                <a:cubicBezTo>
                  <a:pt x="38362" y="20357"/>
                  <a:pt x="38844" y="20119"/>
                  <a:pt x="39335" y="19905"/>
                </a:cubicBezTo>
                <a:cubicBezTo>
                  <a:pt x="39861" y="19675"/>
                  <a:pt x="40397" y="19466"/>
                  <a:pt x="40925" y="19239"/>
                </a:cubicBezTo>
                <a:cubicBezTo>
                  <a:pt x="41187" y="19126"/>
                  <a:pt x="41444" y="19005"/>
                  <a:pt x="41712" y="18909"/>
                </a:cubicBezTo>
                <a:cubicBezTo>
                  <a:pt x="41965" y="18818"/>
                  <a:pt x="42223" y="18738"/>
                  <a:pt x="42478" y="18653"/>
                </a:cubicBezTo>
                <a:cubicBezTo>
                  <a:pt x="43392" y="18351"/>
                  <a:pt x="44374" y="18019"/>
                  <a:pt x="45067" y="17323"/>
                </a:cubicBezTo>
                <a:cubicBezTo>
                  <a:pt x="45141" y="17247"/>
                  <a:pt x="45212" y="17169"/>
                  <a:pt x="45278" y="17087"/>
                </a:cubicBezTo>
                <a:cubicBezTo>
                  <a:pt x="45330" y="17077"/>
                  <a:pt x="45380" y="17067"/>
                  <a:pt x="45432" y="17057"/>
                </a:cubicBezTo>
                <a:cubicBezTo>
                  <a:pt x="46902" y="16944"/>
                  <a:pt x="48357" y="16769"/>
                  <a:pt x="49737" y="16267"/>
                </a:cubicBezTo>
                <a:cubicBezTo>
                  <a:pt x="50309" y="16059"/>
                  <a:pt x="50885" y="15749"/>
                  <a:pt x="51370" y="15356"/>
                </a:cubicBezTo>
                <a:cubicBezTo>
                  <a:pt x="51698" y="15174"/>
                  <a:pt x="52010" y="14961"/>
                  <a:pt x="52296" y="14723"/>
                </a:cubicBezTo>
                <a:cubicBezTo>
                  <a:pt x="53164" y="14002"/>
                  <a:pt x="53854" y="12996"/>
                  <a:pt x="53989" y="11859"/>
                </a:cubicBezTo>
                <a:cubicBezTo>
                  <a:pt x="54045" y="11392"/>
                  <a:pt x="54114" y="10901"/>
                  <a:pt x="53965" y="10443"/>
                </a:cubicBezTo>
                <a:cubicBezTo>
                  <a:pt x="53798" y="9933"/>
                  <a:pt x="53392" y="9589"/>
                  <a:pt x="52961" y="9296"/>
                </a:cubicBezTo>
                <a:cubicBezTo>
                  <a:pt x="52456" y="8953"/>
                  <a:pt x="51912" y="8676"/>
                  <a:pt x="51381" y="8375"/>
                </a:cubicBezTo>
                <a:cubicBezTo>
                  <a:pt x="50981" y="8149"/>
                  <a:pt x="50485" y="7901"/>
                  <a:pt x="50229" y="7495"/>
                </a:cubicBezTo>
                <a:cubicBezTo>
                  <a:pt x="50228" y="7476"/>
                  <a:pt x="50227" y="7455"/>
                  <a:pt x="50227" y="7434"/>
                </a:cubicBezTo>
                <a:cubicBezTo>
                  <a:pt x="50225" y="7006"/>
                  <a:pt x="50312" y="6592"/>
                  <a:pt x="50464" y="6202"/>
                </a:cubicBezTo>
                <a:cubicBezTo>
                  <a:pt x="50475" y="6194"/>
                  <a:pt x="50488" y="6186"/>
                  <a:pt x="50499" y="6178"/>
                </a:cubicBezTo>
                <a:cubicBezTo>
                  <a:pt x="50550" y="6151"/>
                  <a:pt x="50601" y="6124"/>
                  <a:pt x="50651" y="6097"/>
                </a:cubicBezTo>
                <a:cubicBezTo>
                  <a:pt x="50971" y="5932"/>
                  <a:pt x="51286" y="5760"/>
                  <a:pt x="51620" y="5625"/>
                </a:cubicBezTo>
                <a:cubicBezTo>
                  <a:pt x="51946" y="5494"/>
                  <a:pt x="52284" y="5393"/>
                  <a:pt x="52614" y="5270"/>
                </a:cubicBezTo>
                <a:cubicBezTo>
                  <a:pt x="52936" y="5149"/>
                  <a:pt x="53251" y="5011"/>
                  <a:pt x="53550" y="4838"/>
                </a:cubicBezTo>
                <a:cubicBezTo>
                  <a:pt x="53752" y="4721"/>
                  <a:pt x="53957" y="4596"/>
                  <a:pt x="54125" y="4435"/>
                </a:cubicBezTo>
                <a:cubicBezTo>
                  <a:pt x="54444" y="4131"/>
                  <a:pt x="54539" y="3690"/>
                  <a:pt x="54620" y="3275"/>
                </a:cubicBezTo>
                <a:cubicBezTo>
                  <a:pt x="54710" y="2815"/>
                  <a:pt x="54765" y="2329"/>
                  <a:pt x="54675" y="1865"/>
                </a:cubicBezTo>
                <a:cubicBezTo>
                  <a:pt x="54588" y="1414"/>
                  <a:pt x="54332" y="1026"/>
                  <a:pt x="53940" y="780"/>
                </a:cubicBezTo>
                <a:cubicBezTo>
                  <a:pt x="53683" y="619"/>
                  <a:pt x="53386" y="530"/>
                  <a:pt x="53096" y="444"/>
                </a:cubicBezTo>
                <a:cubicBezTo>
                  <a:pt x="52756" y="344"/>
                  <a:pt x="52411" y="257"/>
                  <a:pt x="52062" y="188"/>
                </a:cubicBezTo>
                <a:cubicBezTo>
                  <a:pt x="51402" y="55"/>
                  <a:pt x="50731" y="0"/>
                  <a:pt x="50058" y="0"/>
                </a:cubicBezTo>
                <a:close/>
              </a:path>
            </a:pathLst>
          </a:custGeom>
          <a:gradFill>
            <a:gsLst>
              <a:gs pos="0">
                <a:srgbClr val="6C918D"/>
              </a:gs>
              <a:gs pos="100000">
                <a:srgbClr val="005B87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2313600" y="2400650"/>
            <a:ext cx="4516800" cy="11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2313600" y="1608275"/>
            <a:ext cx="45168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60" r:id="rId7"/>
    <p:sldLayoutId id="2147483661" r:id="rId8"/>
    <p:sldLayoutId id="2147483663" r:id="rId9"/>
    <p:sldLayoutId id="2147483669" r:id="rId10"/>
    <p:sldLayoutId id="2147483671" r:id="rId11"/>
    <p:sldLayoutId id="2147483673" r:id="rId12"/>
    <p:sldLayoutId id="2147483674" r:id="rId13"/>
    <p:sldLayoutId id="2147483678" r:id="rId14"/>
    <p:sldLayoutId id="2147483687" r:id="rId15"/>
    <p:sldLayoutId id="2147483688" r:id="rId16"/>
    <p:sldLayoutId id="214748368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012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subTitle" idx="1"/>
          </p:nvPr>
        </p:nvSpPr>
        <p:spPr>
          <a:xfrm>
            <a:off x="1989301" y="3570489"/>
            <a:ext cx="517530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600" dirty="0">
                <a:latin typeface="Candara Light" panose="020E0502030303020204" pitchFamily="34" charset="0"/>
              </a:rPr>
              <a:t>Студент: Светличная Алина Алексеевна ИУ7-53</a:t>
            </a:r>
          </a:p>
          <a:p>
            <a:pPr marL="0" lvl="0" indent="0"/>
            <a:r>
              <a:rPr lang="ru-RU" sz="1600" dirty="0">
                <a:latin typeface="Candara Light" panose="020E0502030303020204" pitchFamily="34" charset="0"/>
              </a:rPr>
              <a:t>Научный руководитель: </a:t>
            </a:r>
            <a:r>
              <a:rPr lang="ru-RU" sz="1600" dirty="0" err="1">
                <a:latin typeface="Candara Light" panose="020E0502030303020204" pitchFamily="34" charset="0"/>
              </a:rPr>
              <a:t>Толпинская</a:t>
            </a:r>
            <a:r>
              <a:rPr lang="ru-RU" sz="1600" dirty="0">
                <a:latin typeface="Candara Light" panose="020E0502030303020204" pitchFamily="34" charset="0"/>
              </a:rPr>
              <a:t> Наталья Борисовна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ndara Light" panose="020E0502030303020204" pitchFamily="34" charset="0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6751511" y="2994425"/>
            <a:ext cx="1447081" cy="1135462"/>
            <a:chOff x="5970286" y="2554725"/>
            <a:chExt cx="1447081" cy="1135462"/>
          </a:xfrm>
        </p:grpSpPr>
        <p:sp>
          <p:nvSpPr>
            <p:cNvPr id="365" name="Google Shape;365;p47"/>
            <p:cNvSpPr/>
            <p:nvPr/>
          </p:nvSpPr>
          <p:spPr>
            <a:xfrm rot="-824622">
              <a:off x="6308853" y="3222665"/>
              <a:ext cx="648601" cy="171245"/>
            </a:xfrm>
            <a:custGeom>
              <a:avLst/>
              <a:gdLst/>
              <a:ahLst/>
              <a:cxnLst/>
              <a:rect l="l" t="t" r="r" b="b"/>
              <a:pathLst>
                <a:path w="11215" h="2961" extrusionOk="0">
                  <a:moveTo>
                    <a:pt x="10398" y="1377"/>
                  </a:moveTo>
                  <a:cubicBezTo>
                    <a:pt x="9718" y="2133"/>
                    <a:pt x="8708" y="2533"/>
                    <a:pt x="7730" y="2721"/>
                  </a:cubicBezTo>
                  <a:cubicBezTo>
                    <a:pt x="6488" y="2960"/>
                    <a:pt x="5230" y="2799"/>
                    <a:pt x="3985" y="2677"/>
                  </a:cubicBezTo>
                  <a:cubicBezTo>
                    <a:pt x="3332" y="2613"/>
                    <a:pt x="2676" y="2576"/>
                    <a:pt x="2018" y="2566"/>
                  </a:cubicBezTo>
                  <a:cubicBezTo>
                    <a:pt x="1703" y="2562"/>
                    <a:pt x="1392" y="2565"/>
                    <a:pt x="1078" y="2608"/>
                  </a:cubicBezTo>
                  <a:cubicBezTo>
                    <a:pt x="774" y="2649"/>
                    <a:pt x="472" y="2707"/>
                    <a:pt x="169" y="2757"/>
                  </a:cubicBezTo>
                  <a:cubicBezTo>
                    <a:pt x="113" y="2767"/>
                    <a:pt x="56" y="2774"/>
                    <a:pt x="0" y="2782"/>
                  </a:cubicBezTo>
                  <a:cubicBezTo>
                    <a:pt x="890" y="2390"/>
                    <a:pt x="1764" y="1959"/>
                    <a:pt x="2683" y="1636"/>
                  </a:cubicBezTo>
                  <a:cubicBezTo>
                    <a:pt x="3157" y="1470"/>
                    <a:pt x="3640" y="1331"/>
                    <a:pt x="4135" y="1246"/>
                  </a:cubicBezTo>
                  <a:cubicBezTo>
                    <a:pt x="4673" y="1154"/>
                    <a:pt x="5221" y="1135"/>
                    <a:pt x="5764" y="1132"/>
                  </a:cubicBezTo>
                  <a:cubicBezTo>
                    <a:pt x="6325" y="1130"/>
                    <a:pt x="6885" y="1150"/>
                    <a:pt x="7445" y="1163"/>
                  </a:cubicBezTo>
                  <a:cubicBezTo>
                    <a:pt x="7983" y="1177"/>
                    <a:pt x="8529" y="1200"/>
                    <a:pt x="9068" y="1178"/>
                  </a:cubicBezTo>
                  <a:cubicBezTo>
                    <a:pt x="9550" y="1157"/>
                    <a:pt x="9985" y="1026"/>
                    <a:pt x="10376" y="739"/>
                  </a:cubicBezTo>
                  <a:cubicBezTo>
                    <a:pt x="10673" y="521"/>
                    <a:pt x="10960" y="273"/>
                    <a:pt x="11214" y="0"/>
                  </a:cubicBezTo>
                  <a:cubicBezTo>
                    <a:pt x="10956" y="468"/>
                    <a:pt x="10761" y="975"/>
                    <a:pt x="10398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 rot="-824622">
              <a:off x="6064862" y="2735025"/>
              <a:ext cx="1217971" cy="812559"/>
            </a:xfrm>
            <a:custGeom>
              <a:avLst/>
              <a:gdLst/>
              <a:ahLst/>
              <a:cxnLst/>
              <a:rect l="l" t="t" r="r" b="b"/>
              <a:pathLst>
                <a:path w="21060" h="14050" extrusionOk="0">
                  <a:moveTo>
                    <a:pt x="21050" y="10"/>
                  </a:moveTo>
                  <a:cubicBezTo>
                    <a:pt x="20923" y="124"/>
                    <a:pt x="20787" y="225"/>
                    <a:pt x="20650" y="326"/>
                  </a:cubicBezTo>
                  <a:cubicBezTo>
                    <a:pt x="20517" y="426"/>
                    <a:pt x="20389" y="529"/>
                    <a:pt x="20262" y="637"/>
                  </a:cubicBezTo>
                  <a:cubicBezTo>
                    <a:pt x="20117" y="763"/>
                    <a:pt x="19965" y="879"/>
                    <a:pt x="19819" y="1006"/>
                  </a:cubicBezTo>
                  <a:cubicBezTo>
                    <a:pt x="19650" y="1151"/>
                    <a:pt x="19489" y="1314"/>
                    <a:pt x="19347" y="1486"/>
                  </a:cubicBezTo>
                  <a:cubicBezTo>
                    <a:pt x="19317" y="1524"/>
                    <a:pt x="19367" y="1576"/>
                    <a:pt x="19401" y="1540"/>
                  </a:cubicBezTo>
                  <a:cubicBezTo>
                    <a:pt x="19680" y="1255"/>
                    <a:pt x="20017" y="1032"/>
                    <a:pt x="20326" y="781"/>
                  </a:cubicBezTo>
                  <a:cubicBezTo>
                    <a:pt x="20455" y="676"/>
                    <a:pt x="20583" y="572"/>
                    <a:pt x="20717" y="474"/>
                  </a:cubicBezTo>
                  <a:cubicBezTo>
                    <a:pt x="20742" y="456"/>
                    <a:pt x="20767" y="437"/>
                    <a:pt x="20791" y="418"/>
                  </a:cubicBezTo>
                  <a:cubicBezTo>
                    <a:pt x="20787" y="423"/>
                    <a:pt x="20783" y="429"/>
                    <a:pt x="20777" y="434"/>
                  </a:cubicBezTo>
                  <a:cubicBezTo>
                    <a:pt x="20448" y="829"/>
                    <a:pt x="20151" y="1264"/>
                    <a:pt x="19947" y="1739"/>
                  </a:cubicBezTo>
                  <a:cubicBezTo>
                    <a:pt x="19648" y="2440"/>
                    <a:pt x="19470" y="3246"/>
                    <a:pt x="18899" y="3788"/>
                  </a:cubicBezTo>
                  <a:cubicBezTo>
                    <a:pt x="18575" y="4093"/>
                    <a:pt x="18154" y="4266"/>
                    <a:pt x="17771" y="4480"/>
                  </a:cubicBezTo>
                  <a:cubicBezTo>
                    <a:pt x="17715" y="4511"/>
                    <a:pt x="17659" y="4543"/>
                    <a:pt x="17604" y="4575"/>
                  </a:cubicBezTo>
                  <a:cubicBezTo>
                    <a:pt x="17523" y="4615"/>
                    <a:pt x="17445" y="4664"/>
                    <a:pt x="17371" y="4716"/>
                  </a:cubicBezTo>
                  <a:cubicBezTo>
                    <a:pt x="17168" y="4845"/>
                    <a:pt x="16971" y="4981"/>
                    <a:pt x="16790" y="5137"/>
                  </a:cubicBezTo>
                  <a:cubicBezTo>
                    <a:pt x="16092" y="5735"/>
                    <a:pt x="15712" y="6584"/>
                    <a:pt x="15210" y="7334"/>
                  </a:cubicBezTo>
                  <a:cubicBezTo>
                    <a:pt x="14938" y="7742"/>
                    <a:pt x="14627" y="8109"/>
                    <a:pt x="14256" y="8429"/>
                  </a:cubicBezTo>
                  <a:cubicBezTo>
                    <a:pt x="13899" y="8738"/>
                    <a:pt x="13539" y="9033"/>
                    <a:pt x="13065" y="9134"/>
                  </a:cubicBezTo>
                  <a:cubicBezTo>
                    <a:pt x="12808" y="9189"/>
                    <a:pt x="12541" y="9193"/>
                    <a:pt x="12279" y="9190"/>
                  </a:cubicBezTo>
                  <a:cubicBezTo>
                    <a:pt x="12010" y="9187"/>
                    <a:pt x="11741" y="9184"/>
                    <a:pt x="11472" y="9181"/>
                  </a:cubicBezTo>
                  <a:cubicBezTo>
                    <a:pt x="10904" y="9175"/>
                    <a:pt x="10337" y="9151"/>
                    <a:pt x="9769" y="9144"/>
                  </a:cubicBezTo>
                  <a:cubicBezTo>
                    <a:pt x="9210" y="9135"/>
                    <a:pt x="8645" y="9139"/>
                    <a:pt x="8088" y="9198"/>
                  </a:cubicBezTo>
                  <a:cubicBezTo>
                    <a:pt x="7593" y="9252"/>
                    <a:pt x="7106" y="9360"/>
                    <a:pt x="6630" y="9505"/>
                  </a:cubicBezTo>
                  <a:cubicBezTo>
                    <a:pt x="5666" y="9801"/>
                    <a:pt x="4755" y="10244"/>
                    <a:pt x="3840" y="10661"/>
                  </a:cubicBezTo>
                  <a:cubicBezTo>
                    <a:pt x="3091" y="11003"/>
                    <a:pt x="2353" y="11333"/>
                    <a:pt x="1686" y="11823"/>
                  </a:cubicBezTo>
                  <a:cubicBezTo>
                    <a:pt x="1066" y="12278"/>
                    <a:pt x="478" y="12865"/>
                    <a:pt x="199" y="13597"/>
                  </a:cubicBezTo>
                  <a:cubicBezTo>
                    <a:pt x="143" y="13743"/>
                    <a:pt x="104" y="13895"/>
                    <a:pt x="78" y="14050"/>
                  </a:cubicBezTo>
                  <a:cubicBezTo>
                    <a:pt x="58" y="14030"/>
                    <a:pt x="41" y="13998"/>
                    <a:pt x="32" y="13979"/>
                  </a:cubicBezTo>
                  <a:cubicBezTo>
                    <a:pt x="12" y="13936"/>
                    <a:pt x="1" y="13879"/>
                    <a:pt x="20" y="13832"/>
                  </a:cubicBezTo>
                  <a:cubicBezTo>
                    <a:pt x="35" y="13797"/>
                    <a:pt x="65" y="13765"/>
                    <a:pt x="89" y="13735"/>
                  </a:cubicBezTo>
                  <a:cubicBezTo>
                    <a:pt x="124" y="13689"/>
                    <a:pt x="154" y="13638"/>
                    <a:pt x="182" y="13586"/>
                  </a:cubicBezTo>
                  <a:cubicBezTo>
                    <a:pt x="288" y="13381"/>
                    <a:pt x="342" y="13153"/>
                    <a:pt x="449" y="12948"/>
                  </a:cubicBezTo>
                  <a:cubicBezTo>
                    <a:pt x="644" y="12581"/>
                    <a:pt x="987" y="12323"/>
                    <a:pt x="1303" y="12069"/>
                  </a:cubicBezTo>
                  <a:cubicBezTo>
                    <a:pt x="1473" y="11932"/>
                    <a:pt x="1635" y="11788"/>
                    <a:pt x="1806" y="11654"/>
                  </a:cubicBezTo>
                  <a:cubicBezTo>
                    <a:pt x="1993" y="11505"/>
                    <a:pt x="2187" y="11364"/>
                    <a:pt x="2387" y="11231"/>
                  </a:cubicBezTo>
                  <a:cubicBezTo>
                    <a:pt x="2778" y="10968"/>
                    <a:pt x="3188" y="10733"/>
                    <a:pt x="3608" y="10519"/>
                  </a:cubicBezTo>
                  <a:cubicBezTo>
                    <a:pt x="4040" y="10297"/>
                    <a:pt x="4485" y="10101"/>
                    <a:pt x="4929" y="9908"/>
                  </a:cubicBezTo>
                  <a:cubicBezTo>
                    <a:pt x="5395" y="9705"/>
                    <a:pt x="5865" y="9513"/>
                    <a:pt x="6351" y="9366"/>
                  </a:cubicBezTo>
                  <a:cubicBezTo>
                    <a:pt x="6842" y="9217"/>
                    <a:pt x="7342" y="9127"/>
                    <a:pt x="7853" y="9089"/>
                  </a:cubicBezTo>
                  <a:cubicBezTo>
                    <a:pt x="8370" y="9049"/>
                    <a:pt x="8892" y="9033"/>
                    <a:pt x="9407" y="8969"/>
                  </a:cubicBezTo>
                  <a:cubicBezTo>
                    <a:pt x="9911" y="8907"/>
                    <a:pt x="10411" y="8858"/>
                    <a:pt x="10919" y="8876"/>
                  </a:cubicBezTo>
                  <a:cubicBezTo>
                    <a:pt x="11381" y="8891"/>
                    <a:pt x="11843" y="8958"/>
                    <a:pt x="12304" y="8912"/>
                  </a:cubicBezTo>
                  <a:cubicBezTo>
                    <a:pt x="12414" y="8902"/>
                    <a:pt x="12520" y="8884"/>
                    <a:pt x="12627" y="8856"/>
                  </a:cubicBezTo>
                  <a:cubicBezTo>
                    <a:pt x="12699" y="8838"/>
                    <a:pt x="12668" y="8728"/>
                    <a:pt x="12596" y="8744"/>
                  </a:cubicBezTo>
                  <a:cubicBezTo>
                    <a:pt x="12129" y="8849"/>
                    <a:pt x="11643" y="8799"/>
                    <a:pt x="11170" y="8772"/>
                  </a:cubicBezTo>
                  <a:cubicBezTo>
                    <a:pt x="10657" y="8743"/>
                    <a:pt x="10152" y="8774"/>
                    <a:pt x="9644" y="8845"/>
                  </a:cubicBezTo>
                  <a:cubicBezTo>
                    <a:pt x="9374" y="8883"/>
                    <a:pt x="9105" y="8915"/>
                    <a:pt x="8834" y="8930"/>
                  </a:cubicBezTo>
                  <a:cubicBezTo>
                    <a:pt x="8565" y="8945"/>
                    <a:pt x="8294" y="8954"/>
                    <a:pt x="8024" y="8962"/>
                  </a:cubicBezTo>
                  <a:cubicBezTo>
                    <a:pt x="7632" y="8972"/>
                    <a:pt x="7241" y="9022"/>
                    <a:pt x="6859" y="9106"/>
                  </a:cubicBezTo>
                  <a:cubicBezTo>
                    <a:pt x="7105" y="8983"/>
                    <a:pt x="7353" y="8865"/>
                    <a:pt x="7598" y="8739"/>
                  </a:cubicBezTo>
                  <a:cubicBezTo>
                    <a:pt x="7922" y="8572"/>
                    <a:pt x="8243" y="8401"/>
                    <a:pt x="8565" y="8230"/>
                  </a:cubicBezTo>
                  <a:cubicBezTo>
                    <a:pt x="9207" y="7888"/>
                    <a:pt x="9832" y="7519"/>
                    <a:pt x="10461" y="7153"/>
                  </a:cubicBezTo>
                  <a:cubicBezTo>
                    <a:pt x="10759" y="6981"/>
                    <a:pt x="11059" y="6803"/>
                    <a:pt x="11381" y="6680"/>
                  </a:cubicBezTo>
                  <a:cubicBezTo>
                    <a:pt x="11682" y="6565"/>
                    <a:pt x="12001" y="6509"/>
                    <a:pt x="12278" y="6338"/>
                  </a:cubicBezTo>
                  <a:cubicBezTo>
                    <a:pt x="12821" y="5999"/>
                    <a:pt x="13267" y="5532"/>
                    <a:pt x="13749" y="5114"/>
                  </a:cubicBezTo>
                  <a:cubicBezTo>
                    <a:pt x="14004" y="4893"/>
                    <a:pt x="14275" y="4698"/>
                    <a:pt x="14563" y="4522"/>
                  </a:cubicBezTo>
                  <a:cubicBezTo>
                    <a:pt x="14850" y="4348"/>
                    <a:pt x="15145" y="4189"/>
                    <a:pt x="15430" y="4014"/>
                  </a:cubicBezTo>
                  <a:cubicBezTo>
                    <a:pt x="15724" y="3834"/>
                    <a:pt x="16029" y="3676"/>
                    <a:pt x="16324" y="3499"/>
                  </a:cubicBezTo>
                  <a:cubicBezTo>
                    <a:pt x="16461" y="3418"/>
                    <a:pt x="16587" y="3327"/>
                    <a:pt x="16698" y="3210"/>
                  </a:cubicBezTo>
                  <a:cubicBezTo>
                    <a:pt x="16795" y="3108"/>
                    <a:pt x="16879" y="2993"/>
                    <a:pt x="16965" y="2880"/>
                  </a:cubicBezTo>
                  <a:cubicBezTo>
                    <a:pt x="17152" y="2633"/>
                    <a:pt x="17361" y="2395"/>
                    <a:pt x="17586" y="2181"/>
                  </a:cubicBezTo>
                  <a:cubicBezTo>
                    <a:pt x="17826" y="1953"/>
                    <a:pt x="18097" y="1785"/>
                    <a:pt x="18393" y="1639"/>
                  </a:cubicBezTo>
                  <a:cubicBezTo>
                    <a:pt x="18702" y="1486"/>
                    <a:pt x="19009" y="1336"/>
                    <a:pt x="19303" y="1154"/>
                  </a:cubicBezTo>
                  <a:cubicBezTo>
                    <a:pt x="19600" y="971"/>
                    <a:pt x="19884" y="772"/>
                    <a:pt x="20163" y="564"/>
                  </a:cubicBezTo>
                  <a:cubicBezTo>
                    <a:pt x="20293" y="468"/>
                    <a:pt x="20419" y="362"/>
                    <a:pt x="20554" y="275"/>
                  </a:cubicBezTo>
                  <a:cubicBezTo>
                    <a:pt x="20692" y="185"/>
                    <a:pt x="20839" y="112"/>
                    <a:pt x="20986" y="39"/>
                  </a:cubicBezTo>
                  <a:cubicBezTo>
                    <a:pt x="21011" y="26"/>
                    <a:pt x="21036" y="14"/>
                    <a:pt x="21060" y="1"/>
                  </a:cubicBezTo>
                  <a:cubicBezTo>
                    <a:pt x="21057" y="4"/>
                    <a:pt x="21053" y="7"/>
                    <a:pt x="21050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 rot="-824622">
              <a:off x="6856813" y="3107662"/>
              <a:ext cx="80157" cy="69805"/>
            </a:xfrm>
            <a:custGeom>
              <a:avLst/>
              <a:gdLst/>
              <a:ahLst/>
              <a:cxnLst/>
              <a:rect l="l" t="t" r="r" b="b"/>
              <a:pathLst>
                <a:path w="1386" h="1207" extrusionOk="0">
                  <a:moveTo>
                    <a:pt x="1355" y="4"/>
                  </a:moveTo>
                  <a:cubicBezTo>
                    <a:pt x="1299" y="0"/>
                    <a:pt x="1240" y="69"/>
                    <a:pt x="1206" y="107"/>
                  </a:cubicBezTo>
                  <a:cubicBezTo>
                    <a:pt x="1162" y="154"/>
                    <a:pt x="1124" y="205"/>
                    <a:pt x="1086" y="256"/>
                  </a:cubicBezTo>
                  <a:cubicBezTo>
                    <a:pt x="1000" y="371"/>
                    <a:pt x="919" y="491"/>
                    <a:pt x="821" y="596"/>
                  </a:cubicBezTo>
                  <a:cubicBezTo>
                    <a:pt x="713" y="709"/>
                    <a:pt x="582" y="800"/>
                    <a:pt x="455" y="889"/>
                  </a:cubicBezTo>
                  <a:cubicBezTo>
                    <a:pt x="318" y="985"/>
                    <a:pt x="175" y="1078"/>
                    <a:pt x="25" y="1152"/>
                  </a:cubicBezTo>
                  <a:cubicBezTo>
                    <a:pt x="0" y="1164"/>
                    <a:pt x="18" y="1207"/>
                    <a:pt x="44" y="1196"/>
                  </a:cubicBezTo>
                  <a:cubicBezTo>
                    <a:pt x="203" y="1139"/>
                    <a:pt x="347" y="1060"/>
                    <a:pt x="488" y="967"/>
                  </a:cubicBezTo>
                  <a:cubicBezTo>
                    <a:pt x="619" y="881"/>
                    <a:pt x="761" y="795"/>
                    <a:pt x="873" y="683"/>
                  </a:cubicBezTo>
                  <a:cubicBezTo>
                    <a:pt x="975" y="582"/>
                    <a:pt x="1058" y="463"/>
                    <a:pt x="1144" y="348"/>
                  </a:cubicBezTo>
                  <a:cubicBezTo>
                    <a:pt x="1186" y="291"/>
                    <a:pt x="1231" y="234"/>
                    <a:pt x="1278" y="179"/>
                  </a:cubicBezTo>
                  <a:cubicBezTo>
                    <a:pt x="1313" y="138"/>
                    <a:pt x="1377" y="89"/>
                    <a:pt x="1384" y="33"/>
                  </a:cubicBezTo>
                  <a:cubicBezTo>
                    <a:pt x="1386" y="17"/>
                    <a:pt x="1369" y="5"/>
                    <a:pt x="135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 rot="-824622">
              <a:off x="6929514" y="3039635"/>
              <a:ext cx="17871" cy="25967"/>
            </a:xfrm>
            <a:custGeom>
              <a:avLst/>
              <a:gdLst/>
              <a:ahLst/>
              <a:cxnLst/>
              <a:rect l="l" t="t" r="r" b="b"/>
              <a:pathLst>
                <a:path w="309" h="449" extrusionOk="0">
                  <a:moveTo>
                    <a:pt x="266" y="22"/>
                  </a:moveTo>
                  <a:cubicBezTo>
                    <a:pt x="247" y="53"/>
                    <a:pt x="231" y="86"/>
                    <a:pt x="213" y="117"/>
                  </a:cubicBezTo>
                  <a:cubicBezTo>
                    <a:pt x="192" y="150"/>
                    <a:pt x="173" y="184"/>
                    <a:pt x="151" y="216"/>
                  </a:cubicBezTo>
                  <a:cubicBezTo>
                    <a:pt x="108" y="279"/>
                    <a:pt x="62" y="339"/>
                    <a:pt x="18" y="402"/>
                  </a:cubicBezTo>
                  <a:cubicBezTo>
                    <a:pt x="1" y="426"/>
                    <a:pt x="41" y="448"/>
                    <a:pt x="59" y="424"/>
                  </a:cubicBezTo>
                  <a:cubicBezTo>
                    <a:pt x="105" y="363"/>
                    <a:pt x="155" y="303"/>
                    <a:pt x="199" y="240"/>
                  </a:cubicBezTo>
                  <a:cubicBezTo>
                    <a:pt x="243" y="180"/>
                    <a:pt x="290" y="112"/>
                    <a:pt x="305" y="39"/>
                  </a:cubicBezTo>
                  <a:cubicBezTo>
                    <a:pt x="309" y="16"/>
                    <a:pt x="279" y="1"/>
                    <a:pt x="266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 rot="-824622">
              <a:off x="7008241" y="2774928"/>
              <a:ext cx="42508" cy="34064"/>
            </a:xfrm>
            <a:custGeom>
              <a:avLst/>
              <a:gdLst/>
              <a:ahLst/>
              <a:cxnLst/>
              <a:rect l="l" t="t" r="r" b="b"/>
              <a:pathLst>
                <a:path w="735" h="589" extrusionOk="0">
                  <a:moveTo>
                    <a:pt x="678" y="5"/>
                  </a:moveTo>
                  <a:cubicBezTo>
                    <a:pt x="661" y="8"/>
                    <a:pt x="646" y="9"/>
                    <a:pt x="630" y="18"/>
                  </a:cubicBezTo>
                  <a:cubicBezTo>
                    <a:pt x="616" y="27"/>
                    <a:pt x="604" y="36"/>
                    <a:pt x="592" y="44"/>
                  </a:cubicBezTo>
                  <a:cubicBezTo>
                    <a:pt x="565" y="63"/>
                    <a:pt x="537" y="83"/>
                    <a:pt x="510" y="101"/>
                  </a:cubicBezTo>
                  <a:cubicBezTo>
                    <a:pt x="453" y="143"/>
                    <a:pt x="397" y="187"/>
                    <a:pt x="343" y="231"/>
                  </a:cubicBezTo>
                  <a:cubicBezTo>
                    <a:pt x="238" y="319"/>
                    <a:pt x="136" y="410"/>
                    <a:pt x="36" y="504"/>
                  </a:cubicBezTo>
                  <a:cubicBezTo>
                    <a:pt x="0" y="537"/>
                    <a:pt x="53" y="588"/>
                    <a:pt x="89" y="557"/>
                  </a:cubicBezTo>
                  <a:cubicBezTo>
                    <a:pt x="192" y="469"/>
                    <a:pt x="299" y="387"/>
                    <a:pt x="407" y="305"/>
                  </a:cubicBezTo>
                  <a:cubicBezTo>
                    <a:pt x="461" y="265"/>
                    <a:pt x="516" y="224"/>
                    <a:pt x="570" y="184"/>
                  </a:cubicBezTo>
                  <a:cubicBezTo>
                    <a:pt x="595" y="164"/>
                    <a:pt x="621" y="146"/>
                    <a:pt x="646" y="127"/>
                  </a:cubicBezTo>
                  <a:cubicBezTo>
                    <a:pt x="660" y="117"/>
                    <a:pt x="675" y="107"/>
                    <a:pt x="689" y="96"/>
                  </a:cubicBezTo>
                  <a:cubicBezTo>
                    <a:pt x="702" y="85"/>
                    <a:pt x="708" y="70"/>
                    <a:pt x="717" y="56"/>
                  </a:cubicBezTo>
                  <a:cubicBezTo>
                    <a:pt x="734" y="29"/>
                    <a:pt x="706" y="1"/>
                    <a:pt x="67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 rot="-824622">
              <a:off x="6053611" y="2694576"/>
              <a:ext cx="1280431" cy="855760"/>
            </a:xfrm>
            <a:custGeom>
              <a:avLst/>
              <a:gdLst/>
              <a:ahLst/>
              <a:cxnLst/>
              <a:rect l="l" t="t" r="r" b="b"/>
              <a:pathLst>
                <a:path w="22140" h="14797" extrusionOk="0">
                  <a:moveTo>
                    <a:pt x="14894" y="8790"/>
                  </a:moveTo>
                  <a:lnTo>
                    <a:pt x="14894" y="8790"/>
                  </a:lnTo>
                  <a:cubicBezTo>
                    <a:pt x="14636" y="9258"/>
                    <a:pt x="14441" y="9765"/>
                    <a:pt x="14078" y="10167"/>
                  </a:cubicBezTo>
                  <a:cubicBezTo>
                    <a:pt x="13398" y="10923"/>
                    <a:pt x="12388" y="11323"/>
                    <a:pt x="11410" y="11511"/>
                  </a:cubicBezTo>
                  <a:cubicBezTo>
                    <a:pt x="10943" y="11601"/>
                    <a:pt x="10473" y="11634"/>
                    <a:pt x="10003" y="11634"/>
                  </a:cubicBezTo>
                  <a:cubicBezTo>
                    <a:pt x="9223" y="11634"/>
                    <a:pt x="8442" y="11543"/>
                    <a:pt x="7665" y="11467"/>
                  </a:cubicBezTo>
                  <a:cubicBezTo>
                    <a:pt x="7012" y="11403"/>
                    <a:pt x="6356" y="11366"/>
                    <a:pt x="5698" y="11356"/>
                  </a:cubicBezTo>
                  <a:cubicBezTo>
                    <a:pt x="5636" y="11355"/>
                    <a:pt x="5573" y="11355"/>
                    <a:pt x="5511" y="11355"/>
                  </a:cubicBezTo>
                  <a:cubicBezTo>
                    <a:pt x="5259" y="11355"/>
                    <a:pt x="5010" y="11364"/>
                    <a:pt x="4758" y="11398"/>
                  </a:cubicBezTo>
                  <a:cubicBezTo>
                    <a:pt x="4454" y="11439"/>
                    <a:pt x="4152" y="11497"/>
                    <a:pt x="3849" y="11547"/>
                  </a:cubicBezTo>
                  <a:cubicBezTo>
                    <a:pt x="3793" y="11557"/>
                    <a:pt x="3736" y="11564"/>
                    <a:pt x="3680" y="11572"/>
                  </a:cubicBezTo>
                  <a:cubicBezTo>
                    <a:pt x="4570" y="11180"/>
                    <a:pt x="5444" y="10749"/>
                    <a:pt x="6363" y="10426"/>
                  </a:cubicBezTo>
                  <a:cubicBezTo>
                    <a:pt x="6837" y="10260"/>
                    <a:pt x="7320" y="10121"/>
                    <a:pt x="7815" y="10036"/>
                  </a:cubicBezTo>
                  <a:cubicBezTo>
                    <a:pt x="8353" y="9944"/>
                    <a:pt x="8901" y="9925"/>
                    <a:pt x="9444" y="9922"/>
                  </a:cubicBezTo>
                  <a:cubicBezTo>
                    <a:pt x="9472" y="9922"/>
                    <a:pt x="9500" y="9922"/>
                    <a:pt x="9527" y="9922"/>
                  </a:cubicBezTo>
                  <a:cubicBezTo>
                    <a:pt x="10060" y="9922"/>
                    <a:pt x="10593" y="9940"/>
                    <a:pt x="11125" y="9953"/>
                  </a:cubicBezTo>
                  <a:cubicBezTo>
                    <a:pt x="11502" y="9963"/>
                    <a:pt x="11883" y="9977"/>
                    <a:pt x="12263" y="9977"/>
                  </a:cubicBezTo>
                  <a:cubicBezTo>
                    <a:pt x="12425" y="9977"/>
                    <a:pt x="12587" y="9974"/>
                    <a:pt x="12748" y="9968"/>
                  </a:cubicBezTo>
                  <a:cubicBezTo>
                    <a:pt x="13230" y="9947"/>
                    <a:pt x="13665" y="9816"/>
                    <a:pt x="14056" y="9529"/>
                  </a:cubicBezTo>
                  <a:cubicBezTo>
                    <a:pt x="14353" y="9311"/>
                    <a:pt x="14640" y="9063"/>
                    <a:pt x="14894" y="8790"/>
                  </a:cubicBezTo>
                  <a:close/>
                  <a:moveTo>
                    <a:pt x="21187" y="609"/>
                  </a:moveTo>
                  <a:lnTo>
                    <a:pt x="21187" y="609"/>
                  </a:lnTo>
                  <a:cubicBezTo>
                    <a:pt x="21184" y="612"/>
                    <a:pt x="21180" y="615"/>
                    <a:pt x="21177" y="618"/>
                  </a:cubicBezTo>
                  <a:cubicBezTo>
                    <a:pt x="21050" y="732"/>
                    <a:pt x="20914" y="833"/>
                    <a:pt x="20777" y="934"/>
                  </a:cubicBezTo>
                  <a:cubicBezTo>
                    <a:pt x="20644" y="1034"/>
                    <a:pt x="20516" y="1137"/>
                    <a:pt x="20389" y="1245"/>
                  </a:cubicBezTo>
                  <a:cubicBezTo>
                    <a:pt x="20244" y="1371"/>
                    <a:pt x="20092" y="1487"/>
                    <a:pt x="19946" y="1614"/>
                  </a:cubicBezTo>
                  <a:cubicBezTo>
                    <a:pt x="19777" y="1759"/>
                    <a:pt x="19616" y="1922"/>
                    <a:pt x="19474" y="2094"/>
                  </a:cubicBezTo>
                  <a:cubicBezTo>
                    <a:pt x="19452" y="2123"/>
                    <a:pt x="19475" y="2160"/>
                    <a:pt x="19503" y="2160"/>
                  </a:cubicBezTo>
                  <a:cubicBezTo>
                    <a:pt x="19511" y="2160"/>
                    <a:pt x="19520" y="2157"/>
                    <a:pt x="19528" y="2148"/>
                  </a:cubicBezTo>
                  <a:cubicBezTo>
                    <a:pt x="19807" y="1863"/>
                    <a:pt x="20144" y="1640"/>
                    <a:pt x="20453" y="1389"/>
                  </a:cubicBezTo>
                  <a:cubicBezTo>
                    <a:pt x="20582" y="1284"/>
                    <a:pt x="20710" y="1180"/>
                    <a:pt x="20844" y="1082"/>
                  </a:cubicBezTo>
                  <a:cubicBezTo>
                    <a:pt x="20869" y="1064"/>
                    <a:pt x="20894" y="1045"/>
                    <a:pt x="20918" y="1026"/>
                  </a:cubicBezTo>
                  <a:lnTo>
                    <a:pt x="20918" y="1026"/>
                  </a:lnTo>
                  <a:cubicBezTo>
                    <a:pt x="20914" y="1031"/>
                    <a:pt x="20910" y="1037"/>
                    <a:pt x="20904" y="1042"/>
                  </a:cubicBezTo>
                  <a:cubicBezTo>
                    <a:pt x="20575" y="1437"/>
                    <a:pt x="20278" y="1872"/>
                    <a:pt x="20074" y="2347"/>
                  </a:cubicBezTo>
                  <a:cubicBezTo>
                    <a:pt x="19775" y="3048"/>
                    <a:pt x="19597" y="3854"/>
                    <a:pt x="19026" y="4396"/>
                  </a:cubicBezTo>
                  <a:cubicBezTo>
                    <a:pt x="18702" y="4701"/>
                    <a:pt x="18281" y="4874"/>
                    <a:pt x="17898" y="5088"/>
                  </a:cubicBezTo>
                  <a:cubicBezTo>
                    <a:pt x="17842" y="5119"/>
                    <a:pt x="17786" y="5151"/>
                    <a:pt x="17731" y="5183"/>
                  </a:cubicBezTo>
                  <a:cubicBezTo>
                    <a:pt x="17650" y="5223"/>
                    <a:pt x="17572" y="5272"/>
                    <a:pt x="17498" y="5324"/>
                  </a:cubicBezTo>
                  <a:cubicBezTo>
                    <a:pt x="17295" y="5453"/>
                    <a:pt x="17098" y="5589"/>
                    <a:pt x="16917" y="5745"/>
                  </a:cubicBezTo>
                  <a:cubicBezTo>
                    <a:pt x="16219" y="6343"/>
                    <a:pt x="15839" y="7192"/>
                    <a:pt x="15337" y="7942"/>
                  </a:cubicBezTo>
                  <a:cubicBezTo>
                    <a:pt x="15065" y="8350"/>
                    <a:pt x="14754" y="8717"/>
                    <a:pt x="14383" y="9037"/>
                  </a:cubicBezTo>
                  <a:cubicBezTo>
                    <a:pt x="14026" y="9346"/>
                    <a:pt x="13666" y="9641"/>
                    <a:pt x="13192" y="9742"/>
                  </a:cubicBezTo>
                  <a:cubicBezTo>
                    <a:pt x="12973" y="9789"/>
                    <a:pt x="12747" y="9799"/>
                    <a:pt x="12523" y="9799"/>
                  </a:cubicBezTo>
                  <a:cubicBezTo>
                    <a:pt x="12484" y="9799"/>
                    <a:pt x="12444" y="9799"/>
                    <a:pt x="12406" y="9798"/>
                  </a:cubicBezTo>
                  <a:cubicBezTo>
                    <a:pt x="12137" y="9795"/>
                    <a:pt x="11868" y="9792"/>
                    <a:pt x="11599" y="9789"/>
                  </a:cubicBezTo>
                  <a:cubicBezTo>
                    <a:pt x="11031" y="9783"/>
                    <a:pt x="10464" y="9759"/>
                    <a:pt x="9896" y="9752"/>
                  </a:cubicBezTo>
                  <a:cubicBezTo>
                    <a:pt x="9764" y="9750"/>
                    <a:pt x="9631" y="9748"/>
                    <a:pt x="9497" y="9748"/>
                  </a:cubicBezTo>
                  <a:cubicBezTo>
                    <a:pt x="9069" y="9748"/>
                    <a:pt x="8640" y="9761"/>
                    <a:pt x="8215" y="9806"/>
                  </a:cubicBezTo>
                  <a:cubicBezTo>
                    <a:pt x="7720" y="9860"/>
                    <a:pt x="7233" y="9968"/>
                    <a:pt x="6757" y="10113"/>
                  </a:cubicBezTo>
                  <a:cubicBezTo>
                    <a:pt x="5793" y="10409"/>
                    <a:pt x="4882" y="10852"/>
                    <a:pt x="3967" y="11269"/>
                  </a:cubicBezTo>
                  <a:cubicBezTo>
                    <a:pt x="3218" y="11611"/>
                    <a:pt x="2480" y="11941"/>
                    <a:pt x="1813" y="12431"/>
                  </a:cubicBezTo>
                  <a:cubicBezTo>
                    <a:pt x="1193" y="12886"/>
                    <a:pt x="605" y="13473"/>
                    <a:pt x="326" y="14205"/>
                  </a:cubicBezTo>
                  <a:cubicBezTo>
                    <a:pt x="270" y="14351"/>
                    <a:pt x="231" y="14503"/>
                    <a:pt x="205" y="14658"/>
                  </a:cubicBezTo>
                  <a:cubicBezTo>
                    <a:pt x="185" y="14638"/>
                    <a:pt x="168" y="14606"/>
                    <a:pt x="159" y="14587"/>
                  </a:cubicBezTo>
                  <a:cubicBezTo>
                    <a:pt x="139" y="14544"/>
                    <a:pt x="128" y="14487"/>
                    <a:pt x="147" y="14440"/>
                  </a:cubicBezTo>
                  <a:cubicBezTo>
                    <a:pt x="162" y="14405"/>
                    <a:pt x="192" y="14373"/>
                    <a:pt x="216" y="14343"/>
                  </a:cubicBezTo>
                  <a:cubicBezTo>
                    <a:pt x="251" y="14297"/>
                    <a:pt x="281" y="14246"/>
                    <a:pt x="309" y="14194"/>
                  </a:cubicBezTo>
                  <a:cubicBezTo>
                    <a:pt x="415" y="13989"/>
                    <a:pt x="469" y="13761"/>
                    <a:pt x="576" y="13556"/>
                  </a:cubicBezTo>
                  <a:cubicBezTo>
                    <a:pt x="771" y="13189"/>
                    <a:pt x="1114" y="12931"/>
                    <a:pt x="1430" y="12677"/>
                  </a:cubicBezTo>
                  <a:cubicBezTo>
                    <a:pt x="1600" y="12540"/>
                    <a:pt x="1762" y="12396"/>
                    <a:pt x="1933" y="12262"/>
                  </a:cubicBezTo>
                  <a:cubicBezTo>
                    <a:pt x="2120" y="12113"/>
                    <a:pt x="2314" y="11972"/>
                    <a:pt x="2514" y="11839"/>
                  </a:cubicBezTo>
                  <a:cubicBezTo>
                    <a:pt x="2905" y="11576"/>
                    <a:pt x="3315" y="11341"/>
                    <a:pt x="3735" y="11127"/>
                  </a:cubicBezTo>
                  <a:cubicBezTo>
                    <a:pt x="4167" y="10905"/>
                    <a:pt x="4612" y="10709"/>
                    <a:pt x="5056" y="10516"/>
                  </a:cubicBezTo>
                  <a:cubicBezTo>
                    <a:pt x="5522" y="10313"/>
                    <a:pt x="5992" y="10121"/>
                    <a:pt x="6478" y="9974"/>
                  </a:cubicBezTo>
                  <a:cubicBezTo>
                    <a:pt x="6969" y="9825"/>
                    <a:pt x="7469" y="9735"/>
                    <a:pt x="7980" y="9697"/>
                  </a:cubicBezTo>
                  <a:cubicBezTo>
                    <a:pt x="8497" y="9657"/>
                    <a:pt x="9019" y="9641"/>
                    <a:pt x="9534" y="9577"/>
                  </a:cubicBezTo>
                  <a:cubicBezTo>
                    <a:pt x="9967" y="9524"/>
                    <a:pt x="10397" y="9480"/>
                    <a:pt x="10832" y="9480"/>
                  </a:cubicBezTo>
                  <a:cubicBezTo>
                    <a:pt x="10903" y="9480"/>
                    <a:pt x="10975" y="9481"/>
                    <a:pt x="11046" y="9484"/>
                  </a:cubicBezTo>
                  <a:cubicBezTo>
                    <a:pt x="11393" y="9495"/>
                    <a:pt x="11739" y="9536"/>
                    <a:pt x="12085" y="9536"/>
                  </a:cubicBezTo>
                  <a:cubicBezTo>
                    <a:pt x="12201" y="9536"/>
                    <a:pt x="12316" y="9532"/>
                    <a:pt x="12431" y="9520"/>
                  </a:cubicBezTo>
                  <a:cubicBezTo>
                    <a:pt x="12541" y="9510"/>
                    <a:pt x="12647" y="9492"/>
                    <a:pt x="12754" y="9464"/>
                  </a:cubicBezTo>
                  <a:cubicBezTo>
                    <a:pt x="12821" y="9447"/>
                    <a:pt x="12799" y="9351"/>
                    <a:pt x="12737" y="9351"/>
                  </a:cubicBezTo>
                  <a:cubicBezTo>
                    <a:pt x="12733" y="9351"/>
                    <a:pt x="12728" y="9351"/>
                    <a:pt x="12723" y="9352"/>
                  </a:cubicBezTo>
                  <a:cubicBezTo>
                    <a:pt x="12508" y="9401"/>
                    <a:pt x="12288" y="9416"/>
                    <a:pt x="12068" y="9416"/>
                  </a:cubicBezTo>
                  <a:cubicBezTo>
                    <a:pt x="11811" y="9416"/>
                    <a:pt x="11552" y="9395"/>
                    <a:pt x="11297" y="9380"/>
                  </a:cubicBezTo>
                  <a:cubicBezTo>
                    <a:pt x="11168" y="9373"/>
                    <a:pt x="11039" y="9370"/>
                    <a:pt x="10910" y="9370"/>
                  </a:cubicBezTo>
                  <a:cubicBezTo>
                    <a:pt x="10529" y="9370"/>
                    <a:pt x="10151" y="9400"/>
                    <a:pt x="9771" y="9453"/>
                  </a:cubicBezTo>
                  <a:cubicBezTo>
                    <a:pt x="9501" y="9491"/>
                    <a:pt x="9232" y="9523"/>
                    <a:pt x="8961" y="9538"/>
                  </a:cubicBezTo>
                  <a:cubicBezTo>
                    <a:pt x="8692" y="9553"/>
                    <a:pt x="8421" y="9562"/>
                    <a:pt x="8151" y="9570"/>
                  </a:cubicBezTo>
                  <a:cubicBezTo>
                    <a:pt x="7759" y="9580"/>
                    <a:pt x="7368" y="9630"/>
                    <a:pt x="6986" y="9714"/>
                  </a:cubicBezTo>
                  <a:cubicBezTo>
                    <a:pt x="7232" y="9591"/>
                    <a:pt x="7480" y="9473"/>
                    <a:pt x="7725" y="9347"/>
                  </a:cubicBezTo>
                  <a:cubicBezTo>
                    <a:pt x="8049" y="9180"/>
                    <a:pt x="8370" y="9009"/>
                    <a:pt x="8692" y="8838"/>
                  </a:cubicBezTo>
                  <a:cubicBezTo>
                    <a:pt x="9334" y="8496"/>
                    <a:pt x="9959" y="8127"/>
                    <a:pt x="10588" y="7761"/>
                  </a:cubicBezTo>
                  <a:cubicBezTo>
                    <a:pt x="10886" y="7589"/>
                    <a:pt x="11186" y="7411"/>
                    <a:pt x="11508" y="7288"/>
                  </a:cubicBezTo>
                  <a:cubicBezTo>
                    <a:pt x="11809" y="7173"/>
                    <a:pt x="12128" y="7117"/>
                    <a:pt x="12405" y="6946"/>
                  </a:cubicBezTo>
                  <a:cubicBezTo>
                    <a:pt x="12948" y="6607"/>
                    <a:pt x="13394" y="6140"/>
                    <a:pt x="13876" y="5722"/>
                  </a:cubicBezTo>
                  <a:cubicBezTo>
                    <a:pt x="14131" y="5501"/>
                    <a:pt x="14402" y="5306"/>
                    <a:pt x="14690" y="5130"/>
                  </a:cubicBezTo>
                  <a:cubicBezTo>
                    <a:pt x="14977" y="4956"/>
                    <a:pt x="15272" y="4797"/>
                    <a:pt x="15557" y="4622"/>
                  </a:cubicBezTo>
                  <a:cubicBezTo>
                    <a:pt x="15851" y="4442"/>
                    <a:pt x="16156" y="4284"/>
                    <a:pt x="16451" y="4107"/>
                  </a:cubicBezTo>
                  <a:cubicBezTo>
                    <a:pt x="16588" y="4026"/>
                    <a:pt x="16714" y="3935"/>
                    <a:pt x="16825" y="3818"/>
                  </a:cubicBezTo>
                  <a:cubicBezTo>
                    <a:pt x="16922" y="3716"/>
                    <a:pt x="17006" y="3601"/>
                    <a:pt x="17092" y="3488"/>
                  </a:cubicBezTo>
                  <a:cubicBezTo>
                    <a:pt x="17279" y="3241"/>
                    <a:pt x="17488" y="3003"/>
                    <a:pt x="17713" y="2789"/>
                  </a:cubicBezTo>
                  <a:cubicBezTo>
                    <a:pt x="17953" y="2561"/>
                    <a:pt x="18224" y="2393"/>
                    <a:pt x="18520" y="2247"/>
                  </a:cubicBezTo>
                  <a:cubicBezTo>
                    <a:pt x="18829" y="2094"/>
                    <a:pt x="19136" y="1944"/>
                    <a:pt x="19430" y="1762"/>
                  </a:cubicBezTo>
                  <a:cubicBezTo>
                    <a:pt x="19727" y="1579"/>
                    <a:pt x="20011" y="1380"/>
                    <a:pt x="20290" y="1172"/>
                  </a:cubicBezTo>
                  <a:cubicBezTo>
                    <a:pt x="20420" y="1076"/>
                    <a:pt x="20546" y="970"/>
                    <a:pt x="20681" y="883"/>
                  </a:cubicBezTo>
                  <a:cubicBezTo>
                    <a:pt x="20819" y="793"/>
                    <a:pt x="20966" y="720"/>
                    <a:pt x="21113" y="647"/>
                  </a:cubicBezTo>
                  <a:cubicBezTo>
                    <a:pt x="21138" y="634"/>
                    <a:pt x="21163" y="622"/>
                    <a:pt x="21187" y="609"/>
                  </a:cubicBezTo>
                  <a:close/>
                  <a:moveTo>
                    <a:pt x="22021" y="1"/>
                  </a:moveTo>
                  <a:cubicBezTo>
                    <a:pt x="22002" y="1"/>
                    <a:pt x="21982" y="9"/>
                    <a:pt x="21965" y="28"/>
                  </a:cubicBezTo>
                  <a:cubicBezTo>
                    <a:pt x="21962" y="31"/>
                    <a:pt x="21959" y="34"/>
                    <a:pt x="21956" y="37"/>
                  </a:cubicBezTo>
                  <a:cubicBezTo>
                    <a:pt x="21947" y="34"/>
                    <a:pt x="21938" y="32"/>
                    <a:pt x="21929" y="32"/>
                  </a:cubicBezTo>
                  <a:cubicBezTo>
                    <a:pt x="21906" y="32"/>
                    <a:pt x="21882" y="43"/>
                    <a:pt x="21866" y="69"/>
                  </a:cubicBezTo>
                  <a:cubicBezTo>
                    <a:pt x="21818" y="149"/>
                    <a:pt x="21708" y="193"/>
                    <a:pt x="21628" y="230"/>
                  </a:cubicBezTo>
                  <a:cubicBezTo>
                    <a:pt x="21523" y="280"/>
                    <a:pt x="21413" y="320"/>
                    <a:pt x="21307" y="368"/>
                  </a:cubicBezTo>
                  <a:cubicBezTo>
                    <a:pt x="21185" y="424"/>
                    <a:pt x="21066" y="490"/>
                    <a:pt x="20946" y="550"/>
                  </a:cubicBezTo>
                  <a:cubicBezTo>
                    <a:pt x="20803" y="621"/>
                    <a:pt x="20661" y="695"/>
                    <a:pt x="20531" y="789"/>
                  </a:cubicBezTo>
                  <a:cubicBezTo>
                    <a:pt x="20260" y="983"/>
                    <a:pt x="20001" y="1191"/>
                    <a:pt x="19725" y="1378"/>
                  </a:cubicBezTo>
                  <a:cubicBezTo>
                    <a:pt x="19447" y="1567"/>
                    <a:pt x="19160" y="1746"/>
                    <a:pt x="18861" y="1900"/>
                  </a:cubicBezTo>
                  <a:cubicBezTo>
                    <a:pt x="18564" y="2053"/>
                    <a:pt x="18250" y="2180"/>
                    <a:pt x="17973" y="2368"/>
                  </a:cubicBezTo>
                  <a:cubicBezTo>
                    <a:pt x="17726" y="2537"/>
                    <a:pt x="17514" y="2749"/>
                    <a:pt x="17315" y="2970"/>
                  </a:cubicBezTo>
                  <a:cubicBezTo>
                    <a:pt x="17212" y="3085"/>
                    <a:pt x="17110" y="3202"/>
                    <a:pt x="17016" y="3324"/>
                  </a:cubicBezTo>
                  <a:cubicBezTo>
                    <a:pt x="16927" y="3439"/>
                    <a:pt x="16841" y="3558"/>
                    <a:pt x="16744" y="3667"/>
                  </a:cubicBezTo>
                  <a:cubicBezTo>
                    <a:pt x="16529" y="3907"/>
                    <a:pt x="16237" y="4045"/>
                    <a:pt x="15958" y="4198"/>
                  </a:cubicBezTo>
                  <a:cubicBezTo>
                    <a:pt x="15662" y="4362"/>
                    <a:pt x="15379" y="4547"/>
                    <a:pt x="15086" y="4715"/>
                  </a:cubicBezTo>
                  <a:cubicBezTo>
                    <a:pt x="14801" y="4881"/>
                    <a:pt x="14515" y="5044"/>
                    <a:pt x="14246" y="5234"/>
                  </a:cubicBezTo>
                  <a:cubicBezTo>
                    <a:pt x="13729" y="5599"/>
                    <a:pt x="13300" y="6069"/>
                    <a:pt x="12814" y="6472"/>
                  </a:cubicBezTo>
                  <a:cubicBezTo>
                    <a:pt x="12566" y="6678"/>
                    <a:pt x="12302" y="6879"/>
                    <a:pt x="11995" y="6987"/>
                  </a:cubicBezTo>
                  <a:cubicBezTo>
                    <a:pt x="11845" y="7041"/>
                    <a:pt x="11691" y="7081"/>
                    <a:pt x="11541" y="7135"/>
                  </a:cubicBezTo>
                  <a:cubicBezTo>
                    <a:pt x="11390" y="7190"/>
                    <a:pt x="11243" y="7256"/>
                    <a:pt x="11100" y="7327"/>
                  </a:cubicBezTo>
                  <a:cubicBezTo>
                    <a:pt x="10792" y="7482"/>
                    <a:pt x="10497" y="7663"/>
                    <a:pt x="10199" y="7838"/>
                  </a:cubicBezTo>
                  <a:cubicBezTo>
                    <a:pt x="9894" y="8016"/>
                    <a:pt x="9589" y="8194"/>
                    <a:pt x="9282" y="8368"/>
                  </a:cubicBezTo>
                  <a:cubicBezTo>
                    <a:pt x="8662" y="8718"/>
                    <a:pt x="8032" y="9052"/>
                    <a:pt x="7398" y="9375"/>
                  </a:cubicBezTo>
                  <a:cubicBezTo>
                    <a:pt x="7177" y="9488"/>
                    <a:pt x="6956" y="9598"/>
                    <a:pt x="6736" y="9712"/>
                  </a:cubicBezTo>
                  <a:cubicBezTo>
                    <a:pt x="6641" y="9762"/>
                    <a:pt x="6546" y="9812"/>
                    <a:pt x="6448" y="9858"/>
                  </a:cubicBezTo>
                  <a:cubicBezTo>
                    <a:pt x="6319" y="9897"/>
                    <a:pt x="6191" y="9940"/>
                    <a:pt x="6062" y="9984"/>
                  </a:cubicBezTo>
                  <a:cubicBezTo>
                    <a:pt x="6046" y="9982"/>
                    <a:pt x="6031" y="9977"/>
                    <a:pt x="6020" y="9967"/>
                  </a:cubicBezTo>
                  <a:cubicBezTo>
                    <a:pt x="6013" y="9960"/>
                    <a:pt x="6005" y="9957"/>
                    <a:pt x="5997" y="9957"/>
                  </a:cubicBezTo>
                  <a:cubicBezTo>
                    <a:pt x="5971" y="9957"/>
                    <a:pt x="5949" y="9989"/>
                    <a:pt x="5972" y="10013"/>
                  </a:cubicBezTo>
                  <a:cubicBezTo>
                    <a:pt x="5974" y="10014"/>
                    <a:pt x="5975" y="10014"/>
                    <a:pt x="5976" y="10015"/>
                  </a:cubicBezTo>
                  <a:cubicBezTo>
                    <a:pt x="5696" y="10117"/>
                    <a:pt x="5421" y="10228"/>
                    <a:pt x="5147" y="10346"/>
                  </a:cubicBezTo>
                  <a:cubicBezTo>
                    <a:pt x="4682" y="10546"/>
                    <a:pt x="4217" y="10750"/>
                    <a:pt x="3764" y="10978"/>
                  </a:cubicBezTo>
                  <a:cubicBezTo>
                    <a:pt x="3330" y="11197"/>
                    <a:pt x="2905" y="11437"/>
                    <a:pt x="2500" y="11706"/>
                  </a:cubicBezTo>
                  <a:cubicBezTo>
                    <a:pt x="2299" y="11839"/>
                    <a:pt x="2104" y="11980"/>
                    <a:pt x="1912" y="12128"/>
                  </a:cubicBezTo>
                  <a:cubicBezTo>
                    <a:pt x="1732" y="12267"/>
                    <a:pt x="1561" y="12418"/>
                    <a:pt x="1382" y="12561"/>
                  </a:cubicBezTo>
                  <a:cubicBezTo>
                    <a:pt x="1053" y="12824"/>
                    <a:pt x="699" y="13086"/>
                    <a:pt x="485" y="13459"/>
                  </a:cubicBezTo>
                  <a:cubicBezTo>
                    <a:pt x="369" y="13665"/>
                    <a:pt x="308" y="13897"/>
                    <a:pt x="205" y="14109"/>
                  </a:cubicBezTo>
                  <a:cubicBezTo>
                    <a:pt x="180" y="14160"/>
                    <a:pt x="154" y="14211"/>
                    <a:pt x="120" y="14257"/>
                  </a:cubicBezTo>
                  <a:cubicBezTo>
                    <a:pt x="96" y="14293"/>
                    <a:pt x="66" y="14326"/>
                    <a:pt x="46" y="14365"/>
                  </a:cubicBezTo>
                  <a:cubicBezTo>
                    <a:pt x="1" y="14455"/>
                    <a:pt x="14" y="14559"/>
                    <a:pt x="61" y="14645"/>
                  </a:cubicBezTo>
                  <a:cubicBezTo>
                    <a:pt x="91" y="14702"/>
                    <a:pt x="139" y="14758"/>
                    <a:pt x="202" y="14776"/>
                  </a:cubicBezTo>
                  <a:cubicBezTo>
                    <a:pt x="212" y="14789"/>
                    <a:pt x="228" y="14797"/>
                    <a:pt x="243" y="14797"/>
                  </a:cubicBezTo>
                  <a:cubicBezTo>
                    <a:pt x="260" y="14797"/>
                    <a:pt x="276" y="14787"/>
                    <a:pt x="281" y="14763"/>
                  </a:cubicBezTo>
                  <a:cubicBezTo>
                    <a:pt x="282" y="14761"/>
                    <a:pt x="282" y="14758"/>
                    <a:pt x="283" y="14756"/>
                  </a:cubicBezTo>
                  <a:cubicBezTo>
                    <a:pt x="286" y="14749"/>
                    <a:pt x="288" y="14740"/>
                    <a:pt x="288" y="14732"/>
                  </a:cubicBezTo>
                  <a:cubicBezTo>
                    <a:pt x="449" y="13954"/>
                    <a:pt x="955" y="13330"/>
                    <a:pt x="1549" y="12827"/>
                  </a:cubicBezTo>
                  <a:cubicBezTo>
                    <a:pt x="2114" y="12352"/>
                    <a:pt x="2764" y="11982"/>
                    <a:pt x="3437" y="11680"/>
                  </a:cubicBezTo>
                  <a:cubicBezTo>
                    <a:pt x="3467" y="11681"/>
                    <a:pt x="3497" y="11682"/>
                    <a:pt x="3527" y="11682"/>
                  </a:cubicBezTo>
                  <a:cubicBezTo>
                    <a:pt x="3780" y="11682"/>
                    <a:pt x="4031" y="11641"/>
                    <a:pt x="4281" y="11601"/>
                  </a:cubicBezTo>
                  <a:cubicBezTo>
                    <a:pt x="4594" y="11551"/>
                    <a:pt x="4907" y="11496"/>
                    <a:pt x="5224" y="11488"/>
                  </a:cubicBezTo>
                  <a:cubicBezTo>
                    <a:pt x="5335" y="11484"/>
                    <a:pt x="5446" y="11483"/>
                    <a:pt x="5557" y="11483"/>
                  </a:cubicBezTo>
                  <a:cubicBezTo>
                    <a:pt x="6102" y="11483"/>
                    <a:pt x="6651" y="11518"/>
                    <a:pt x="7191" y="11561"/>
                  </a:cubicBezTo>
                  <a:cubicBezTo>
                    <a:pt x="8147" y="11637"/>
                    <a:pt x="9106" y="11780"/>
                    <a:pt x="10066" y="11780"/>
                  </a:cubicBezTo>
                  <a:cubicBezTo>
                    <a:pt x="10395" y="11780"/>
                    <a:pt x="10724" y="11763"/>
                    <a:pt x="11053" y="11721"/>
                  </a:cubicBezTo>
                  <a:cubicBezTo>
                    <a:pt x="12049" y="11593"/>
                    <a:pt x="13070" y="11256"/>
                    <a:pt x="13850" y="10605"/>
                  </a:cubicBezTo>
                  <a:cubicBezTo>
                    <a:pt x="14041" y="10445"/>
                    <a:pt x="14214" y="10266"/>
                    <a:pt x="14364" y="10068"/>
                  </a:cubicBezTo>
                  <a:cubicBezTo>
                    <a:pt x="14530" y="9847"/>
                    <a:pt x="14658" y="9598"/>
                    <a:pt x="14783" y="9350"/>
                  </a:cubicBezTo>
                  <a:cubicBezTo>
                    <a:pt x="14910" y="9098"/>
                    <a:pt x="15036" y="8846"/>
                    <a:pt x="15186" y="8605"/>
                  </a:cubicBezTo>
                  <a:cubicBezTo>
                    <a:pt x="15344" y="8349"/>
                    <a:pt x="15518" y="8100"/>
                    <a:pt x="15670" y="7840"/>
                  </a:cubicBezTo>
                  <a:cubicBezTo>
                    <a:pt x="15744" y="7712"/>
                    <a:pt x="15807" y="7578"/>
                    <a:pt x="15881" y="7450"/>
                  </a:cubicBezTo>
                  <a:cubicBezTo>
                    <a:pt x="15951" y="7329"/>
                    <a:pt x="16029" y="7213"/>
                    <a:pt x="16114" y="7102"/>
                  </a:cubicBezTo>
                  <a:cubicBezTo>
                    <a:pt x="16284" y="6877"/>
                    <a:pt x="16475" y="6669"/>
                    <a:pt x="16655" y="6453"/>
                  </a:cubicBezTo>
                  <a:cubicBezTo>
                    <a:pt x="16942" y="6110"/>
                    <a:pt x="17202" y="5737"/>
                    <a:pt x="17567" y="5473"/>
                  </a:cubicBezTo>
                  <a:cubicBezTo>
                    <a:pt x="17660" y="5413"/>
                    <a:pt x="17756" y="5357"/>
                    <a:pt x="17852" y="5304"/>
                  </a:cubicBezTo>
                  <a:cubicBezTo>
                    <a:pt x="17915" y="5274"/>
                    <a:pt x="17980" y="5249"/>
                    <a:pt x="18048" y="5232"/>
                  </a:cubicBezTo>
                  <a:cubicBezTo>
                    <a:pt x="18085" y="5223"/>
                    <a:pt x="18100" y="5196"/>
                    <a:pt x="18099" y="5168"/>
                  </a:cubicBezTo>
                  <a:cubicBezTo>
                    <a:pt x="18293" y="5065"/>
                    <a:pt x="18486" y="4963"/>
                    <a:pt x="18676" y="4855"/>
                  </a:cubicBezTo>
                  <a:cubicBezTo>
                    <a:pt x="19016" y="4662"/>
                    <a:pt x="19300" y="4391"/>
                    <a:pt x="19511" y="4062"/>
                  </a:cubicBezTo>
                  <a:cubicBezTo>
                    <a:pt x="19714" y="3746"/>
                    <a:pt x="19848" y="3391"/>
                    <a:pt x="19980" y="3040"/>
                  </a:cubicBezTo>
                  <a:cubicBezTo>
                    <a:pt x="20146" y="2598"/>
                    <a:pt x="20317" y="2168"/>
                    <a:pt x="20575" y="1769"/>
                  </a:cubicBezTo>
                  <a:cubicBezTo>
                    <a:pt x="20715" y="1553"/>
                    <a:pt x="20868" y="1343"/>
                    <a:pt x="21035" y="1145"/>
                  </a:cubicBezTo>
                  <a:cubicBezTo>
                    <a:pt x="21197" y="954"/>
                    <a:pt x="21386" y="789"/>
                    <a:pt x="21574" y="625"/>
                  </a:cubicBezTo>
                  <a:cubicBezTo>
                    <a:pt x="21751" y="472"/>
                    <a:pt x="21927" y="320"/>
                    <a:pt x="22084" y="146"/>
                  </a:cubicBezTo>
                  <a:cubicBezTo>
                    <a:pt x="22140" y="85"/>
                    <a:pt x="22083" y="1"/>
                    <a:pt x="2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 rot="-824622">
              <a:off x="6856886" y="3107827"/>
              <a:ext cx="80041" cy="69111"/>
            </a:xfrm>
            <a:custGeom>
              <a:avLst/>
              <a:gdLst/>
              <a:ahLst/>
              <a:cxnLst/>
              <a:rect l="l" t="t" r="r" b="b"/>
              <a:pathLst>
                <a:path w="1384" h="1195" extrusionOk="0">
                  <a:moveTo>
                    <a:pt x="1348" y="1"/>
                  </a:moveTo>
                  <a:cubicBezTo>
                    <a:pt x="1293" y="1"/>
                    <a:pt x="1237" y="67"/>
                    <a:pt x="1204" y="104"/>
                  </a:cubicBezTo>
                  <a:cubicBezTo>
                    <a:pt x="1160" y="151"/>
                    <a:pt x="1122" y="202"/>
                    <a:pt x="1084" y="253"/>
                  </a:cubicBezTo>
                  <a:cubicBezTo>
                    <a:pt x="998" y="368"/>
                    <a:pt x="917" y="488"/>
                    <a:pt x="819" y="593"/>
                  </a:cubicBezTo>
                  <a:cubicBezTo>
                    <a:pt x="711" y="706"/>
                    <a:pt x="580" y="797"/>
                    <a:pt x="453" y="886"/>
                  </a:cubicBezTo>
                  <a:cubicBezTo>
                    <a:pt x="316" y="982"/>
                    <a:pt x="173" y="1075"/>
                    <a:pt x="23" y="1149"/>
                  </a:cubicBezTo>
                  <a:cubicBezTo>
                    <a:pt x="1" y="1160"/>
                    <a:pt x="12" y="1195"/>
                    <a:pt x="34" y="1195"/>
                  </a:cubicBezTo>
                  <a:cubicBezTo>
                    <a:pt x="36" y="1195"/>
                    <a:pt x="39" y="1194"/>
                    <a:pt x="42" y="1193"/>
                  </a:cubicBezTo>
                  <a:cubicBezTo>
                    <a:pt x="201" y="1136"/>
                    <a:pt x="345" y="1057"/>
                    <a:pt x="486" y="964"/>
                  </a:cubicBezTo>
                  <a:cubicBezTo>
                    <a:pt x="617" y="878"/>
                    <a:pt x="759" y="792"/>
                    <a:pt x="871" y="680"/>
                  </a:cubicBezTo>
                  <a:cubicBezTo>
                    <a:pt x="973" y="579"/>
                    <a:pt x="1056" y="460"/>
                    <a:pt x="1142" y="345"/>
                  </a:cubicBezTo>
                  <a:cubicBezTo>
                    <a:pt x="1184" y="288"/>
                    <a:pt x="1229" y="231"/>
                    <a:pt x="1276" y="176"/>
                  </a:cubicBezTo>
                  <a:cubicBezTo>
                    <a:pt x="1311" y="135"/>
                    <a:pt x="1375" y="86"/>
                    <a:pt x="1382" y="30"/>
                  </a:cubicBezTo>
                  <a:cubicBezTo>
                    <a:pt x="1384" y="14"/>
                    <a:pt x="1367" y="2"/>
                    <a:pt x="1353" y="1"/>
                  </a:cubicBezTo>
                  <a:cubicBezTo>
                    <a:pt x="1351" y="1"/>
                    <a:pt x="1349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 rot="-824622">
              <a:off x="6929836" y="3040239"/>
              <a:ext cx="17466" cy="24521"/>
            </a:xfrm>
            <a:custGeom>
              <a:avLst/>
              <a:gdLst/>
              <a:ahLst/>
              <a:cxnLst/>
              <a:rect l="l" t="t" r="r" b="b"/>
              <a:pathLst>
                <a:path w="302" h="424" extrusionOk="0">
                  <a:moveTo>
                    <a:pt x="277" y="1"/>
                  </a:moveTo>
                  <a:cubicBezTo>
                    <a:pt x="271" y="1"/>
                    <a:pt x="264" y="4"/>
                    <a:pt x="260" y="11"/>
                  </a:cubicBezTo>
                  <a:cubicBezTo>
                    <a:pt x="241" y="42"/>
                    <a:pt x="225" y="75"/>
                    <a:pt x="207" y="106"/>
                  </a:cubicBezTo>
                  <a:cubicBezTo>
                    <a:pt x="186" y="139"/>
                    <a:pt x="167" y="173"/>
                    <a:pt x="145" y="205"/>
                  </a:cubicBezTo>
                  <a:cubicBezTo>
                    <a:pt x="102" y="268"/>
                    <a:pt x="56" y="328"/>
                    <a:pt x="12" y="391"/>
                  </a:cubicBezTo>
                  <a:cubicBezTo>
                    <a:pt x="0" y="408"/>
                    <a:pt x="16" y="424"/>
                    <a:pt x="33" y="424"/>
                  </a:cubicBezTo>
                  <a:cubicBezTo>
                    <a:pt x="40" y="424"/>
                    <a:pt x="47" y="421"/>
                    <a:pt x="53" y="413"/>
                  </a:cubicBezTo>
                  <a:cubicBezTo>
                    <a:pt x="99" y="352"/>
                    <a:pt x="149" y="292"/>
                    <a:pt x="193" y="229"/>
                  </a:cubicBezTo>
                  <a:cubicBezTo>
                    <a:pt x="237" y="169"/>
                    <a:pt x="284" y="101"/>
                    <a:pt x="299" y="28"/>
                  </a:cubicBezTo>
                  <a:cubicBezTo>
                    <a:pt x="302" y="13"/>
                    <a:pt x="28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rot="-824622">
              <a:off x="7008574" y="2775126"/>
              <a:ext cx="41987" cy="32560"/>
            </a:xfrm>
            <a:custGeom>
              <a:avLst/>
              <a:gdLst/>
              <a:ahLst/>
              <a:cxnLst/>
              <a:rect l="l" t="t" r="r" b="b"/>
              <a:pathLst>
                <a:path w="726" h="563" extrusionOk="0">
                  <a:moveTo>
                    <a:pt x="676" y="1"/>
                  </a:moveTo>
                  <a:cubicBezTo>
                    <a:pt x="674" y="1"/>
                    <a:pt x="672" y="1"/>
                    <a:pt x="670" y="1"/>
                  </a:cubicBezTo>
                  <a:cubicBezTo>
                    <a:pt x="653" y="4"/>
                    <a:pt x="638" y="5"/>
                    <a:pt x="622" y="14"/>
                  </a:cubicBezTo>
                  <a:cubicBezTo>
                    <a:pt x="608" y="23"/>
                    <a:pt x="596" y="32"/>
                    <a:pt x="584" y="40"/>
                  </a:cubicBezTo>
                  <a:cubicBezTo>
                    <a:pt x="557" y="59"/>
                    <a:pt x="529" y="79"/>
                    <a:pt x="502" y="97"/>
                  </a:cubicBezTo>
                  <a:cubicBezTo>
                    <a:pt x="445" y="139"/>
                    <a:pt x="389" y="183"/>
                    <a:pt x="335" y="227"/>
                  </a:cubicBezTo>
                  <a:cubicBezTo>
                    <a:pt x="230" y="315"/>
                    <a:pt x="128" y="406"/>
                    <a:pt x="28" y="500"/>
                  </a:cubicBezTo>
                  <a:cubicBezTo>
                    <a:pt x="0" y="526"/>
                    <a:pt x="26" y="563"/>
                    <a:pt x="56" y="563"/>
                  </a:cubicBezTo>
                  <a:cubicBezTo>
                    <a:pt x="64" y="563"/>
                    <a:pt x="73" y="560"/>
                    <a:pt x="81" y="553"/>
                  </a:cubicBezTo>
                  <a:cubicBezTo>
                    <a:pt x="184" y="465"/>
                    <a:pt x="291" y="383"/>
                    <a:pt x="399" y="301"/>
                  </a:cubicBezTo>
                  <a:cubicBezTo>
                    <a:pt x="453" y="261"/>
                    <a:pt x="508" y="220"/>
                    <a:pt x="562" y="180"/>
                  </a:cubicBezTo>
                  <a:cubicBezTo>
                    <a:pt x="587" y="160"/>
                    <a:pt x="613" y="142"/>
                    <a:pt x="638" y="123"/>
                  </a:cubicBezTo>
                  <a:cubicBezTo>
                    <a:pt x="652" y="113"/>
                    <a:pt x="667" y="103"/>
                    <a:pt x="681" y="92"/>
                  </a:cubicBezTo>
                  <a:cubicBezTo>
                    <a:pt x="694" y="81"/>
                    <a:pt x="700" y="66"/>
                    <a:pt x="709" y="52"/>
                  </a:cubicBezTo>
                  <a:cubicBezTo>
                    <a:pt x="725" y="27"/>
                    <a:pt x="702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7"/>
          <p:cNvGrpSpPr/>
          <p:nvPr/>
        </p:nvGrpSpPr>
        <p:grpSpPr>
          <a:xfrm>
            <a:off x="1261601" y="3181677"/>
            <a:ext cx="833902" cy="993205"/>
            <a:chOff x="1103524" y="3549414"/>
            <a:chExt cx="1065962" cy="1269596"/>
          </a:xfrm>
        </p:grpSpPr>
        <p:sp>
          <p:nvSpPr>
            <p:cNvPr id="375" name="Google Shape;375;p47"/>
            <p:cNvSpPr/>
            <p:nvPr/>
          </p:nvSpPr>
          <p:spPr>
            <a:xfrm>
              <a:off x="1326828" y="3756374"/>
              <a:ext cx="248674" cy="675420"/>
            </a:xfrm>
            <a:custGeom>
              <a:avLst/>
              <a:gdLst/>
              <a:ahLst/>
              <a:cxnLst/>
              <a:rect l="l" t="t" r="r" b="b"/>
              <a:pathLst>
                <a:path w="2617" h="7108" extrusionOk="0">
                  <a:moveTo>
                    <a:pt x="1662" y="6676"/>
                  </a:moveTo>
                  <a:cubicBezTo>
                    <a:pt x="1122" y="6287"/>
                    <a:pt x="789" y="5658"/>
                    <a:pt x="596" y="5033"/>
                  </a:cubicBezTo>
                  <a:cubicBezTo>
                    <a:pt x="352" y="4241"/>
                    <a:pt x="366" y="3409"/>
                    <a:pt x="356" y="2589"/>
                  </a:cubicBezTo>
                  <a:cubicBezTo>
                    <a:pt x="351" y="2159"/>
                    <a:pt x="328" y="1729"/>
                    <a:pt x="286" y="1300"/>
                  </a:cubicBezTo>
                  <a:cubicBezTo>
                    <a:pt x="266" y="1094"/>
                    <a:pt x="241" y="892"/>
                    <a:pt x="191" y="690"/>
                  </a:cubicBezTo>
                  <a:cubicBezTo>
                    <a:pt x="142" y="495"/>
                    <a:pt x="83" y="302"/>
                    <a:pt x="28" y="108"/>
                  </a:cubicBezTo>
                  <a:cubicBezTo>
                    <a:pt x="19" y="73"/>
                    <a:pt x="10" y="36"/>
                    <a:pt x="0" y="0"/>
                  </a:cubicBezTo>
                  <a:cubicBezTo>
                    <a:pt x="320" y="551"/>
                    <a:pt x="662" y="1090"/>
                    <a:pt x="938" y="1666"/>
                  </a:cubicBezTo>
                  <a:cubicBezTo>
                    <a:pt x="1081" y="1963"/>
                    <a:pt x="1206" y="2268"/>
                    <a:pt x="1297" y="2584"/>
                  </a:cubicBezTo>
                  <a:cubicBezTo>
                    <a:pt x="1395" y="2927"/>
                    <a:pt x="1447" y="3283"/>
                    <a:pt x="1488" y="3638"/>
                  </a:cubicBezTo>
                  <a:cubicBezTo>
                    <a:pt x="1529" y="4003"/>
                    <a:pt x="1556" y="4369"/>
                    <a:pt x="1588" y="4735"/>
                  </a:cubicBezTo>
                  <a:cubicBezTo>
                    <a:pt x="1618" y="5087"/>
                    <a:pt x="1642" y="5445"/>
                    <a:pt x="1696" y="5793"/>
                  </a:cubicBezTo>
                  <a:cubicBezTo>
                    <a:pt x="1744" y="6106"/>
                    <a:pt x="1861" y="6381"/>
                    <a:pt x="2075" y="6614"/>
                  </a:cubicBezTo>
                  <a:cubicBezTo>
                    <a:pt x="2239" y="6793"/>
                    <a:pt x="2421" y="6963"/>
                    <a:pt x="2616" y="7107"/>
                  </a:cubicBezTo>
                  <a:cubicBezTo>
                    <a:pt x="2293" y="6973"/>
                    <a:pt x="1949" y="6883"/>
                    <a:pt x="1662" y="66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1112457" y="3556351"/>
              <a:ext cx="1011419" cy="1209161"/>
            </a:xfrm>
            <a:custGeom>
              <a:avLst/>
              <a:gdLst/>
              <a:ahLst/>
              <a:cxnLst/>
              <a:rect l="l" t="t" r="r" b="b"/>
              <a:pathLst>
                <a:path w="10644" h="12725" extrusionOk="0">
                  <a:moveTo>
                    <a:pt x="10636" y="12720"/>
                  </a:moveTo>
                  <a:cubicBezTo>
                    <a:pt x="10553" y="12645"/>
                    <a:pt x="10478" y="12563"/>
                    <a:pt x="10402" y="12482"/>
                  </a:cubicBezTo>
                  <a:cubicBezTo>
                    <a:pt x="10328" y="12402"/>
                    <a:pt x="10252" y="12326"/>
                    <a:pt x="10172" y="12251"/>
                  </a:cubicBezTo>
                  <a:cubicBezTo>
                    <a:pt x="10081" y="12165"/>
                    <a:pt x="9993" y="12074"/>
                    <a:pt x="9901" y="11990"/>
                  </a:cubicBezTo>
                  <a:cubicBezTo>
                    <a:pt x="9793" y="11889"/>
                    <a:pt x="9677" y="11796"/>
                    <a:pt x="9555" y="11717"/>
                  </a:cubicBezTo>
                  <a:cubicBezTo>
                    <a:pt x="9528" y="11699"/>
                    <a:pt x="9498" y="11735"/>
                    <a:pt x="9524" y="11755"/>
                  </a:cubicBezTo>
                  <a:cubicBezTo>
                    <a:pt x="9729" y="11916"/>
                    <a:pt x="9897" y="12120"/>
                    <a:pt x="10083" y="12303"/>
                  </a:cubicBezTo>
                  <a:cubicBezTo>
                    <a:pt x="10161" y="12379"/>
                    <a:pt x="10237" y="12456"/>
                    <a:pt x="10311" y="12537"/>
                  </a:cubicBezTo>
                  <a:cubicBezTo>
                    <a:pt x="10325" y="12551"/>
                    <a:pt x="10338" y="12565"/>
                    <a:pt x="10352" y="12580"/>
                  </a:cubicBezTo>
                  <a:cubicBezTo>
                    <a:pt x="10349" y="12578"/>
                    <a:pt x="10346" y="12575"/>
                    <a:pt x="10341" y="12573"/>
                  </a:cubicBezTo>
                  <a:cubicBezTo>
                    <a:pt x="10061" y="12386"/>
                    <a:pt x="9757" y="12223"/>
                    <a:pt x="9434" y="12125"/>
                  </a:cubicBezTo>
                  <a:cubicBezTo>
                    <a:pt x="8956" y="11981"/>
                    <a:pt x="8419" y="11923"/>
                    <a:pt x="8027" y="11589"/>
                  </a:cubicBezTo>
                  <a:cubicBezTo>
                    <a:pt x="7804" y="11401"/>
                    <a:pt x="7662" y="11139"/>
                    <a:pt x="7495" y="10904"/>
                  </a:cubicBezTo>
                  <a:cubicBezTo>
                    <a:pt x="7471" y="10870"/>
                    <a:pt x="7446" y="10836"/>
                    <a:pt x="7421" y="10802"/>
                  </a:cubicBezTo>
                  <a:cubicBezTo>
                    <a:pt x="7390" y="10752"/>
                    <a:pt x="7352" y="10704"/>
                    <a:pt x="7312" y="10660"/>
                  </a:cubicBezTo>
                  <a:cubicBezTo>
                    <a:pt x="7215" y="10537"/>
                    <a:pt x="7112" y="10419"/>
                    <a:pt x="6997" y="10312"/>
                  </a:cubicBezTo>
                  <a:cubicBezTo>
                    <a:pt x="6558" y="9900"/>
                    <a:pt x="5979" y="9714"/>
                    <a:pt x="5455" y="9441"/>
                  </a:cubicBezTo>
                  <a:cubicBezTo>
                    <a:pt x="5171" y="9293"/>
                    <a:pt x="4910" y="9116"/>
                    <a:pt x="4675" y="8898"/>
                  </a:cubicBezTo>
                  <a:cubicBezTo>
                    <a:pt x="4448" y="8687"/>
                    <a:pt x="4231" y="8473"/>
                    <a:pt x="4131" y="8172"/>
                  </a:cubicBezTo>
                  <a:cubicBezTo>
                    <a:pt x="4076" y="8009"/>
                    <a:pt x="4055" y="7835"/>
                    <a:pt x="4038" y="7664"/>
                  </a:cubicBezTo>
                  <a:cubicBezTo>
                    <a:pt x="4020" y="7489"/>
                    <a:pt x="4003" y="7313"/>
                    <a:pt x="3986" y="7137"/>
                  </a:cubicBezTo>
                  <a:cubicBezTo>
                    <a:pt x="3949" y="6767"/>
                    <a:pt x="3924" y="6396"/>
                    <a:pt x="3888" y="6025"/>
                  </a:cubicBezTo>
                  <a:cubicBezTo>
                    <a:pt x="3853" y="5660"/>
                    <a:pt x="3809" y="5293"/>
                    <a:pt x="3731" y="4933"/>
                  </a:cubicBezTo>
                  <a:cubicBezTo>
                    <a:pt x="3660" y="4615"/>
                    <a:pt x="3555" y="4304"/>
                    <a:pt x="3426" y="4006"/>
                  </a:cubicBezTo>
                  <a:cubicBezTo>
                    <a:pt x="3164" y="3398"/>
                    <a:pt x="2811" y="2836"/>
                    <a:pt x="2474" y="2270"/>
                  </a:cubicBezTo>
                  <a:cubicBezTo>
                    <a:pt x="2198" y="1806"/>
                    <a:pt x="1930" y="1350"/>
                    <a:pt x="1563" y="949"/>
                  </a:cubicBezTo>
                  <a:cubicBezTo>
                    <a:pt x="1223" y="578"/>
                    <a:pt x="799" y="238"/>
                    <a:pt x="304" y="109"/>
                  </a:cubicBezTo>
                  <a:cubicBezTo>
                    <a:pt x="204" y="83"/>
                    <a:pt x="103" y="68"/>
                    <a:pt x="0" y="62"/>
                  </a:cubicBezTo>
                  <a:cubicBezTo>
                    <a:pt x="12" y="48"/>
                    <a:pt x="31" y="34"/>
                    <a:pt x="43" y="27"/>
                  </a:cubicBezTo>
                  <a:cubicBezTo>
                    <a:pt x="69" y="12"/>
                    <a:pt x="106" y="0"/>
                    <a:pt x="137" y="9"/>
                  </a:cubicBezTo>
                  <a:cubicBezTo>
                    <a:pt x="161" y="16"/>
                    <a:pt x="184" y="33"/>
                    <a:pt x="206" y="47"/>
                  </a:cubicBezTo>
                  <a:cubicBezTo>
                    <a:pt x="239" y="66"/>
                    <a:pt x="273" y="82"/>
                    <a:pt x="309" y="96"/>
                  </a:cubicBezTo>
                  <a:cubicBezTo>
                    <a:pt x="450" y="150"/>
                    <a:pt x="602" y="170"/>
                    <a:pt x="743" y="226"/>
                  </a:cubicBezTo>
                  <a:cubicBezTo>
                    <a:pt x="995" y="325"/>
                    <a:pt x="1188" y="531"/>
                    <a:pt x="1376" y="719"/>
                  </a:cubicBezTo>
                  <a:cubicBezTo>
                    <a:pt x="1477" y="819"/>
                    <a:pt x="1582" y="914"/>
                    <a:pt x="1682" y="1016"/>
                  </a:cubicBezTo>
                  <a:cubicBezTo>
                    <a:pt x="1792" y="1127"/>
                    <a:pt x="1897" y="1244"/>
                    <a:pt x="1999" y="1364"/>
                  </a:cubicBezTo>
                  <a:cubicBezTo>
                    <a:pt x="2198" y="1600"/>
                    <a:pt x="2380" y="1850"/>
                    <a:pt x="2550" y="2108"/>
                  </a:cubicBezTo>
                  <a:cubicBezTo>
                    <a:pt x="2725" y="2374"/>
                    <a:pt x="2884" y="2650"/>
                    <a:pt x="3042" y="2926"/>
                  </a:cubicBezTo>
                  <a:cubicBezTo>
                    <a:pt x="3207" y="3214"/>
                    <a:pt x="3366" y="3507"/>
                    <a:pt x="3497" y="3813"/>
                  </a:cubicBezTo>
                  <a:cubicBezTo>
                    <a:pt x="3629" y="4122"/>
                    <a:pt x="3723" y="4442"/>
                    <a:pt x="3785" y="4773"/>
                  </a:cubicBezTo>
                  <a:cubicBezTo>
                    <a:pt x="3848" y="5107"/>
                    <a:pt x="3896" y="5446"/>
                    <a:pt x="3975" y="5777"/>
                  </a:cubicBezTo>
                  <a:cubicBezTo>
                    <a:pt x="4051" y="6100"/>
                    <a:pt x="4119" y="6423"/>
                    <a:pt x="4144" y="6755"/>
                  </a:cubicBezTo>
                  <a:cubicBezTo>
                    <a:pt x="4167" y="7057"/>
                    <a:pt x="4158" y="7363"/>
                    <a:pt x="4221" y="7661"/>
                  </a:cubicBezTo>
                  <a:cubicBezTo>
                    <a:pt x="4235" y="7731"/>
                    <a:pt x="4254" y="7799"/>
                    <a:pt x="4280" y="7866"/>
                  </a:cubicBezTo>
                  <a:cubicBezTo>
                    <a:pt x="4297" y="7912"/>
                    <a:pt x="4366" y="7885"/>
                    <a:pt x="4351" y="7838"/>
                  </a:cubicBezTo>
                  <a:cubicBezTo>
                    <a:pt x="4250" y="7542"/>
                    <a:pt x="4245" y="7221"/>
                    <a:pt x="4229" y="6911"/>
                  </a:cubicBezTo>
                  <a:cubicBezTo>
                    <a:pt x="4211" y="6575"/>
                    <a:pt x="4156" y="6247"/>
                    <a:pt x="4073" y="5922"/>
                  </a:cubicBezTo>
                  <a:cubicBezTo>
                    <a:pt x="4028" y="5749"/>
                    <a:pt x="3989" y="5576"/>
                    <a:pt x="3959" y="5399"/>
                  </a:cubicBezTo>
                  <a:cubicBezTo>
                    <a:pt x="3930" y="5226"/>
                    <a:pt x="3904" y="5050"/>
                    <a:pt x="3881" y="4874"/>
                  </a:cubicBezTo>
                  <a:cubicBezTo>
                    <a:pt x="3845" y="4620"/>
                    <a:pt x="3784" y="4369"/>
                    <a:pt x="3703" y="4125"/>
                  </a:cubicBezTo>
                  <a:cubicBezTo>
                    <a:pt x="3800" y="4277"/>
                    <a:pt x="3894" y="4431"/>
                    <a:pt x="3994" y="4581"/>
                  </a:cubicBezTo>
                  <a:cubicBezTo>
                    <a:pt x="4127" y="4779"/>
                    <a:pt x="4261" y="4976"/>
                    <a:pt x="4395" y="5174"/>
                  </a:cubicBezTo>
                  <a:cubicBezTo>
                    <a:pt x="4663" y="5568"/>
                    <a:pt x="4949" y="5948"/>
                    <a:pt x="5231" y="6332"/>
                  </a:cubicBezTo>
                  <a:cubicBezTo>
                    <a:pt x="5365" y="6514"/>
                    <a:pt x="5503" y="6696"/>
                    <a:pt x="5605" y="6898"/>
                  </a:cubicBezTo>
                  <a:cubicBezTo>
                    <a:pt x="5701" y="7086"/>
                    <a:pt x="5761" y="7289"/>
                    <a:pt x="5893" y="7458"/>
                  </a:cubicBezTo>
                  <a:cubicBezTo>
                    <a:pt x="6151" y="7788"/>
                    <a:pt x="6487" y="8044"/>
                    <a:pt x="6793" y="8328"/>
                  </a:cubicBezTo>
                  <a:cubicBezTo>
                    <a:pt x="6955" y="8478"/>
                    <a:pt x="7102" y="8641"/>
                    <a:pt x="7237" y="8816"/>
                  </a:cubicBezTo>
                  <a:cubicBezTo>
                    <a:pt x="7371" y="8990"/>
                    <a:pt x="7495" y="9171"/>
                    <a:pt x="7630" y="9345"/>
                  </a:cubicBezTo>
                  <a:cubicBezTo>
                    <a:pt x="7767" y="9524"/>
                    <a:pt x="7892" y="9711"/>
                    <a:pt x="8029" y="9891"/>
                  </a:cubicBezTo>
                  <a:cubicBezTo>
                    <a:pt x="8092" y="9973"/>
                    <a:pt x="8160" y="10050"/>
                    <a:pt x="8244" y="10113"/>
                  </a:cubicBezTo>
                  <a:cubicBezTo>
                    <a:pt x="8317" y="10169"/>
                    <a:pt x="8398" y="10216"/>
                    <a:pt x="8477" y="10264"/>
                  </a:cubicBezTo>
                  <a:cubicBezTo>
                    <a:pt x="8651" y="10368"/>
                    <a:pt x="8821" y="10486"/>
                    <a:pt x="8977" y="10618"/>
                  </a:cubicBezTo>
                  <a:cubicBezTo>
                    <a:pt x="9142" y="10757"/>
                    <a:pt x="9270" y="10923"/>
                    <a:pt x="9386" y="11105"/>
                  </a:cubicBezTo>
                  <a:cubicBezTo>
                    <a:pt x="9508" y="11295"/>
                    <a:pt x="9628" y="11485"/>
                    <a:pt x="9767" y="11663"/>
                  </a:cubicBezTo>
                  <a:cubicBezTo>
                    <a:pt x="9907" y="11843"/>
                    <a:pt x="10058" y="12014"/>
                    <a:pt x="10213" y="12181"/>
                  </a:cubicBezTo>
                  <a:cubicBezTo>
                    <a:pt x="10285" y="12258"/>
                    <a:pt x="10362" y="12333"/>
                    <a:pt x="10429" y="12415"/>
                  </a:cubicBezTo>
                  <a:cubicBezTo>
                    <a:pt x="10498" y="12498"/>
                    <a:pt x="10555" y="12589"/>
                    <a:pt x="10613" y="12679"/>
                  </a:cubicBezTo>
                  <a:cubicBezTo>
                    <a:pt x="10624" y="12695"/>
                    <a:pt x="10633" y="12710"/>
                    <a:pt x="10643" y="12725"/>
                  </a:cubicBezTo>
                  <a:cubicBezTo>
                    <a:pt x="10641" y="12724"/>
                    <a:pt x="10639" y="12722"/>
                    <a:pt x="10636" y="127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1543766" y="4360433"/>
              <a:ext cx="83430" cy="78013"/>
            </a:xfrm>
            <a:custGeom>
              <a:avLst/>
              <a:gdLst/>
              <a:ahLst/>
              <a:cxnLst/>
              <a:rect l="l" t="t" r="r" b="b"/>
              <a:pathLst>
                <a:path w="878" h="821" extrusionOk="0">
                  <a:moveTo>
                    <a:pt x="878" y="800"/>
                  </a:moveTo>
                  <a:cubicBezTo>
                    <a:pt x="876" y="764"/>
                    <a:pt x="826" y="731"/>
                    <a:pt x="800" y="710"/>
                  </a:cubicBezTo>
                  <a:cubicBezTo>
                    <a:pt x="766" y="685"/>
                    <a:pt x="730" y="664"/>
                    <a:pt x="694" y="643"/>
                  </a:cubicBezTo>
                  <a:cubicBezTo>
                    <a:pt x="613" y="595"/>
                    <a:pt x="529" y="552"/>
                    <a:pt x="454" y="495"/>
                  </a:cubicBezTo>
                  <a:cubicBezTo>
                    <a:pt x="372" y="433"/>
                    <a:pt x="304" y="354"/>
                    <a:pt x="237" y="277"/>
                  </a:cubicBezTo>
                  <a:cubicBezTo>
                    <a:pt x="165" y="195"/>
                    <a:pt x="94" y="108"/>
                    <a:pt x="35" y="16"/>
                  </a:cubicBezTo>
                  <a:cubicBezTo>
                    <a:pt x="26" y="1"/>
                    <a:pt x="0" y="15"/>
                    <a:pt x="7" y="32"/>
                  </a:cubicBezTo>
                  <a:cubicBezTo>
                    <a:pt x="57" y="131"/>
                    <a:pt x="119" y="219"/>
                    <a:pt x="189" y="305"/>
                  </a:cubicBezTo>
                  <a:cubicBezTo>
                    <a:pt x="254" y="383"/>
                    <a:pt x="321" y="470"/>
                    <a:pt x="401" y="535"/>
                  </a:cubicBezTo>
                  <a:cubicBezTo>
                    <a:pt x="475" y="594"/>
                    <a:pt x="557" y="640"/>
                    <a:pt x="638" y="687"/>
                  </a:cubicBezTo>
                  <a:cubicBezTo>
                    <a:pt x="679" y="711"/>
                    <a:pt x="719" y="736"/>
                    <a:pt x="758" y="763"/>
                  </a:cubicBezTo>
                  <a:cubicBezTo>
                    <a:pt x="787" y="783"/>
                    <a:pt x="824" y="821"/>
                    <a:pt x="860" y="821"/>
                  </a:cubicBezTo>
                  <a:cubicBezTo>
                    <a:pt x="872" y="821"/>
                    <a:pt x="878" y="809"/>
                    <a:pt x="878" y="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1661024" y="4448424"/>
              <a:ext cx="29362" cy="16249"/>
            </a:xfrm>
            <a:custGeom>
              <a:avLst/>
              <a:gdLst/>
              <a:ahLst/>
              <a:cxnLst/>
              <a:rect l="l" t="t" r="r" b="b"/>
              <a:pathLst>
                <a:path w="309" h="171" extrusionOk="0">
                  <a:moveTo>
                    <a:pt x="293" y="143"/>
                  </a:moveTo>
                  <a:cubicBezTo>
                    <a:pt x="272" y="134"/>
                    <a:pt x="250" y="125"/>
                    <a:pt x="228" y="115"/>
                  </a:cubicBezTo>
                  <a:cubicBezTo>
                    <a:pt x="204" y="105"/>
                    <a:pt x="182" y="94"/>
                    <a:pt x="160" y="82"/>
                  </a:cubicBezTo>
                  <a:cubicBezTo>
                    <a:pt x="115" y="59"/>
                    <a:pt x="73" y="33"/>
                    <a:pt x="30" y="10"/>
                  </a:cubicBezTo>
                  <a:cubicBezTo>
                    <a:pt x="12" y="0"/>
                    <a:pt x="1" y="27"/>
                    <a:pt x="17" y="37"/>
                  </a:cubicBezTo>
                  <a:cubicBezTo>
                    <a:pt x="61" y="63"/>
                    <a:pt x="103" y="91"/>
                    <a:pt x="146" y="116"/>
                  </a:cubicBezTo>
                  <a:cubicBezTo>
                    <a:pt x="189" y="141"/>
                    <a:pt x="236" y="167"/>
                    <a:pt x="286" y="170"/>
                  </a:cubicBezTo>
                  <a:cubicBezTo>
                    <a:pt x="300" y="171"/>
                    <a:pt x="309" y="150"/>
                    <a:pt x="293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1920437" y="4568913"/>
              <a:ext cx="40860" cy="42190"/>
            </a:xfrm>
            <a:custGeom>
              <a:avLst/>
              <a:gdLst/>
              <a:ahLst/>
              <a:cxnLst/>
              <a:rect l="l" t="t" r="r" b="b"/>
              <a:pathLst>
                <a:path w="430" h="444" extrusionOk="0">
                  <a:moveTo>
                    <a:pt x="424" y="405"/>
                  </a:moveTo>
                  <a:cubicBezTo>
                    <a:pt x="421" y="394"/>
                    <a:pt x="419" y="384"/>
                    <a:pt x="412" y="375"/>
                  </a:cubicBezTo>
                  <a:cubicBezTo>
                    <a:pt x="406" y="367"/>
                    <a:pt x="399" y="360"/>
                    <a:pt x="393" y="351"/>
                  </a:cubicBezTo>
                  <a:cubicBezTo>
                    <a:pt x="379" y="335"/>
                    <a:pt x="364" y="318"/>
                    <a:pt x="350" y="302"/>
                  </a:cubicBezTo>
                  <a:cubicBezTo>
                    <a:pt x="319" y="268"/>
                    <a:pt x="287" y="235"/>
                    <a:pt x="253" y="204"/>
                  </a:cubicBezTo>
                  <a:cubicBezTo>
                    <a:pt x="188" y="140"/>
                    <a:pt x="122" y="80"/>
                    <a:pt x="54" y="23"/>
                  </a:cubicBezTo>
                  <a:cubicBezTo>
                    <a:pt x="29" y="1"/>
                    <a:pt x="0" y="39"/>
                    <a:pt x="23" y="61"/>
                  </a:cubicBezTo>
                  <a:cubicBezTo>
                    <a:pt x="87" y="122"/>
                    <a:pt x="149" y="185"/>
                    <a:pt x="210" y="250"/>
                  </a:cubicBezTo>
                  <a:cubicBezTo>
                    <a:pt x="240" y="282"/>
                    <a:pt x="270" y="315"/>
                    <a:pt x="301" y="347"/>
                  </a:cubicBezTo>
                  <a:cubicBezTo>
                    <a:pt x="314" y="363"/>
                    <a:pt x="329" y="377"/>
                    <a:pt x="342" y="393"/>
                  </a:cubicBezTo>
                  <a:cubicBezTo>
                    <a:pt x="351" y="402"/>
                    <a:pt x="358" y="411"/>
                    <a:pt x="366" y="419"/>
                  </a:cubicBezTo>
                  <a:cubicBezTo>
                    <a:pt x="374" y="427"/>
                    <a:pt x="384" y="430"/>
                    <a:pt x="394" y="434"/>
                  </a:cubicBezTo>
                  <a:cubicBezTo>
                    <a:pt x="414" y="443"/>
                    <a:pt x="429" y="423"/>
                    <a:pt x="424" y="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1103524" y="3549414"/>
              <a:ext cx="1065962" cy="1269596"/>
            </a:xfrm>
            <a:custGeom>
              <a:avLst/>
              <a:gdLst/>
              <a:ahLst/>
              <a:cxnLst/>
              <a:rect l="l" t="t" r="r" b="b"/>
              <a:pathLst>
                <a:path w="11218" h="13361" extrusionOk="0">
                  <a:moveTo>
                    <a:pt x="2350" y="2178"/>
                  </a:moveTo>
                  <a:lnTo>
                    <a:pt x="2350" y="2178"/>
                  </a:lnTo>
                  <a:cubicBezTo>
                    <a:pt x="2670" y="2729"/>
                    <a:pt x="3012" y="3268"/>
                    <a:pt x="3288" y="3844"/>
                  </a:cubicBezTo>
                  <a:cubicBezTo>
                    <a:pt x="3431" y="4141"/>
                    <a:pt x="3556" y="4446"/>
                    <a:pt x="3647" y="4762"/>
                  </a:cubicBezTo>
                  <a:cubicBezTo>
                    <a:pt x="3745" y="5105"/>
                    <a:pt x="3797" y="5461"/>
                    <a:pt x="3838" y="5816"/>
                  </a:cubicBezTo>
                  <a:cubicBezTo>
                    <a:pt x="3879" y="6181"/>
                    <a:pt x="3906" y="6547"/>
                    <a:pt x="3938" y="6913"/>
                  </a:cubicBezTo>
                  <a:cubicBezTo>
                    <a:pt x="3968" y="7265"/>
                    <a:pt x="3992" y="7623"/>
                    <a:pt x="4046" y="7971"/>
                  </a:cubicBezTo>
                  <a:cubicBezTo>
                    <a:pt x="4094" y="8284"/>
                    <a:pt x="4211" y="8559"/>
                    <a:pt x="4425" y="8792"/>
                  </a:cubicBezTo>
                  <a:cubicBezTo>
                    <a:pt x="4589" y="8971"/>
                    <a:pt x="4771" y="9141"/>
                    <a:pt x="4966" y="9285"/>
                  </a:cubicBezTo>
                  <a:cubicBezTo>
                    <a:pt x="4643" y="9151"/>
                    <a:pt x="4299" y="9061"/>
                    <a:pt x="4012" y="8854"/>
                  </a:cubicBezTo>
                  <a:cubicBezTo>
                    <a:pt x="3472" y="8465"/>
                    <a:pt x="3139" y="7836"/>
                    <a:pt x="2946" y="7211"/>
                  </a:cubicBezTo>
                  <a:cubicBezTo>
                    <a:pt x="2702" y="6419"/>
                    <a:pt x="2716" y="5587"/>
                    <a:pt x="2706" y="4767"/>
                  </a:cubicBezTo>
                  <a:cubicBezTo>
                    <a:pt x="2701" y="4337"/>
                    <a:pt x="2678" y="3907"/>
                    <a:pt x="2636" y="3478"/>
                  </a:cubicBezTo>
                  <a:cubicBezTo>
                    <a:pt x="2616" y="3272"/>
                    <a:pt x="2591" y="3070"/>
                    <a:pt x="2541" y="2868"/>
                  </a:cubicBezTo>
                  <a:cubicBezTo>
                    <a:pt x="2492" y="2673"/>
                    <a:pt x="2433" y="2480"/>
                    <a:pt x="2378" y="2286"/>
                  </a:cubicBezTo>
                  <a:cubicBezTo>
                    <a:pt x="2369" y="2251"/>
                    <a:pt x="2360" y="2214"/>
                    <a:pt x="2350" y="2178"/>
                  </a:cubicBezTo>
                  <a:close/>
                  <a:moveTo>
                    <a:pt x="208" y="79"/>
                  </a:moveTo>
                  <a:cubicBezTo>
                    <a:pt x="216" y="79"/>
                    <a:pt x="223" y="80"/>
                    <a:pt x="231" y="82"/>
                  </a:cubicBezTo>
                  <a:cubicBezTo>
                    <a:pt x="255" y="89"/>
                    <a:pt x="278" y="106"/>
                    <a:pt x="300" y="120"/>
                  </a:cubicBezTo>
                  <a:cubicBezTo>
                    <a:pt x="333" y="139"/>
                    <a:pt x="367" y="155"/>
                    <a:pt x="403" y="169"/>
                  </a:cubicBezTo>
                  <a:cubicBezTo>
                    <a:pt x="544" y="223"/>
                    <a:pt x="696" y="243"/>
                    <a:pt x="837" y="299"/>
                  </a:cubicBezTo>
                  <a:cubicBezTo>
                    <a:pt x="1089" y="398"/>
                    <a:pt x="1282" y="604"/>
                    <a:pt x="1470" y="792"/>
                  </a:cubicBezTo>
                  <a:cubicBezTo>
                    <a:pt x="1571" y="892"/>
                    <a:pt x="1676" y="987"/>
                    <a:pt x="1776" y="1089"/>
                  </a:cubicBezTo>
                  <a:cubicBezTo>
                    <a:pt x="1886" y="1200"/>
                    <a:pt x="1991" y="1317"/>
                    <a:pt x="2093" y="1437"/>
                  </a:cubicBezTo>
                  <a:cubicBezTo>
                    <a:pt x="2292" y="1673"/>
                    <a:pt x="2474" y="1923"/>
                    <a:pt x="2644" y="2181"/>
                  </a:cubicBezTo>
                  <a:cubicBezTo>
                    <a:pt x="2819" y="2447"/>
                    <a:pt x="2978" y="2723"/>
                    <a:pt x="3136" y="2999"/>
                  </a:cubicBezTo>
                  <a:cubicBezTo>
                    <a:pt x="3301" y="3287"/>
                    <a:pt x="3460" y="3580"/>
                    <a:pt x="3591" y="3886"/>
                  </a:cubicBezTo>
                  <a:cubicBezTo>
                    <a:pt x="3723" y="4195"/>
                    <a:pt x="3817" y="4515"/>
                    <a:pt x="3879" y="4846"/>
                  </a:cubicBezTo>
                  <a:cubicBezTo>
                    <a:pt x="3942" y="5180"/>
                    <a:pt x="3990" y="5519"/>
                    <a:pt x="4069" y="5850"/>
                  </a:cubicBezTo>
                  <a:cubicBezTo>
                    <a:pt x="4145" y="6173"/>
                    <a:pt x="4213" y="6496"/>
                    <a:pt x="4238" y="6828"/>
                  </a:cubicBezTo>
                  <a:cubicBezTo>
                    <a:pt x="4261" y="7130"/>
                    <a:pt x="4252" y="7436"/>
                    <a:pt x="4315" y="7734"/>
                  </a:cubicBezTo>
                  <a:cubicBezTo>
                    <a:pt x="4329" y="7804"/>
                    <a:pt x="4348" y="7872"/>
                    <a:pt x="4374" y="7939"/>
                  </a:cubicBezTo>
                  <a:cubicBezTo>
                    <a:pt x="4380" y="7956"/>
                    <a:pt x="4393" y="7963"/>
                    <a:pt x="4407" y="7963"/>
                  </a:cubicBezTo>
                  <a:cubicBezTo>
                    <a:pt x="4430" y="7963"/>
                    <a:pt x="4455" y="7941"/>
                    <a:pt x="4445" y="7911"/>
                  </a:cubicBezTo>
                  <a:cubicBezTo>
                    <a:pt x="4344" y="7615"/>
                    <a:pt x="4339" y="7294"/>
                    <a:pt x="4323" y="6984"/>
                  </a:cubicBezTo>
                  <a:cubicBezTo>
                    <a:pt x="4305" y="6648"/>
                    <a:pt x="4250" y="6320"/>
                    <a:pt x="4167" y="5995"/>
                  </a:cubicBezTo>
                  <a:cubicBezTo>
                    <a:pt x="4122" y="5822"/>
                    <a:pt x="4083" y="5649"/>
                    <a:pt x="4053" y="5472"/>
                  </a:cubicBezTo>
                  <a:cubicBezTo>
                    <a:pt x="4024" y="5299"/>
                    <a:pt x="3998" y="5123"/>
                    <a:pt x="3975" y="4947"/>
                  </a:cubicBezTo>
                  <a:cubicBezTo>
                    <a:pt x="3939" y="4693"/>
                    <a:pt x="3878" y="4442"/>
                    <a:pt x="3797" y="4198"/>
                  </a:cubicBezTo>
                  <a:lnTo>
                    <a:pt x="3797" y="4198"/>
                  </a:lnTo>
                  <a:cubicBezTo>
                    <a:pt x="3894" y="4350"/>
                    <a:pt x="3988" y="4504"/>
                    <a:pt x="4088" y="4654"/>
                  </a:cubicBezTo>
                  <a:cubicBezTo>
                    <a:pt x="4221" y="4852"/>
                    <a:pt x="4355" y="5049"/>
                    <a:pt x="4489" y="5247"/>
                  </a:cubicBezTo>
                  <a:cubicBezTo>
                    <a:pt x="4757" y="5641"/>
                    <a:pt x="5043" y="6021"/>
                    <a:pt x="5325" y="6405"/>
                  </a:cubicBezTo>
                  <a:cubicBezTo>
                    <a:pt x="5459" y="6587"/>
                    <a:pt x="5597" y="6769"/>
                    <a:pt x="5699" y="6971"/>
                  </a:cubicBezTo>
                  <a:cubicBezTo>
                    <a:pt x="5795" y="7159"/>
                    <a:pt x="5855" y="7362"/>
                    <a:pt x="5987" y="7531"/>
                  </a:cubicBezTo>
                  <a:cubicBezTo>
                    <a:pt x="6245" y="7861"/>
                    <a:pt x="6581" y="8117"/>
                    <a:pt x="6887" y="8401"/>
                  </a:cubicBezTo>
                  <a:cubicBezTo>
                    <a:pt x="7049" y="8551"/>
                    <a:pt x="7196" y="8714"/>
                    <a:pt x="7331" y="8889"/>
                  </a:cubicBezTo>
                  <a:cubicBezTo>
                    <a:pt x="7465" y="9063"/>
                    <a:pt x="7589" y="9244"/>
                    <a:pt x="7724" y="9418"/>
                  </a:cubicBezTo>
                  <a:cubicBezTo>
                    <a:pt x="7861" y="9597"/>
                    <a:pt x="7986" y="9784"/>
                    <a:pt x="8123" y="9964"/>
                  </a:cubicBezTo>
                  <a:cubicBezTo>
                    <a:pt x="8186" y="10046"/>
                    <a:pt x="8254" y="10123"/>
                    <a:pt x="8338" y="10186"/>
                  </a:cubicBezTo>
                  <a:cubicBezTo>
                    <a:pt x="8411" y="10242"/>
                    <a:pt x="8492" y="10289"/>
                    <a:pt x="8571" y="10337"/>
                  </a:cubicBezTo>
                  <a:cubicBezTo>
                    <a:pt x="8745" y="10441"/>
                    <a:pt x="8915" y="10559"/>
                    <a:pt x="9071" y="10691"/>
                  </a:cubicBezTo>
                  <a:cubicBezTo>
                    <a:pt x="9236" y="10830"/>
                    <a:pt x="9364" y="10996"/>
                    <a:pt x="9480" y="11178"/>
                  </a:cubicBezTo>
                  <a:cubicBezTo>
                    <a:pt x="9602" y="11368"/>
                    <a:pt x="9722" y="11558"/>
                    <a:pt x="9861" y="11736"/>
                  </a:cubicBezTo>
                  <a:cubicBezTo>
                    <a:pt x="10001" y="11916"/>
                    <a:pt x="10152" y="12087"/>
                    <a:pt x="10307" y="12254"/>
                  </a:cubicBezTo>
                  <a:cubicBezTo>
                    <a:pt x="10379" y="12331"/>
                    <a:pt x="10456" y="12406"/>
                    <a:pt x="10523" y="12488"/>
                  </a:cubicBezTo>
                  <a:cubicBezTo>
                    <a:pt x="10592" y="12571"/>
                    <a:pt x="10649" y="12662"/>
                    <a:pt x="10707" y="12752"/>
                  </a:cubicBezTo>
                  <a:cubicBezTo>
                    <a:pt x="10718" y="12768"/>
                    <a:pt x="10727" y="12783"/>
                    <a:pt x="10737" y="12798"/>
                  </a:cubicBezTo>
                  <a:cubicBezTo>
                    <a:pt x="10735" y="12797"/>
                    <a:pt x="10733" y="12795"/>
                    <a:pt x="10730" y="12793"/>
                  </a:cubicBezTo>
                  <a:cubicBezTo>
                    <a:pt x="10647" y="12718"/>
                    <a:pt x="10572" y="12636"/>
                    <a:pt x="10496" y="12555"/>
                  </a:cubicBezTo>
                  <a:cubicBezTo>
                    <a:pt x="10422" y="12475"/>
                    <a:pt x="10346" y="12399"/>
                    <a:pt x="10266" y="12324"/>
                  </a:cubicBezTo>
                  <a:cubicBezTo>
                    <a:pt x="10175" y="12238"/>
                    <a:pt x="10087" y="12147"/>
                    <a:pt x="9995" y="12063"/>
                  </a:cubicBezTo>
                  <a:cubicBezTo>
                    <a:pt x="9887" y="11962"/>
                    <a:pt x="9771" y="11869"/>
                    <a:pt x="9649" y="11790"/>
                  </a:cubicBezTo>
                  <a:cubicBezTo>
                    <a:pt x="9644" y="11786"/>
                    <a:pt x="9639" y="11785"/>
                    <a:pt x="9634" y="11785"/>
                  </a:cubicBezTo>
                  <a:cubicBezTo>
                    <a:pt x="9613" y="11785"/>
                    <a:pt x="9597" y="11812"/>
                    <a:pt x="9618" y="11828"/>
                  </a:cubicBezTo>
                  <a:cubicBezTo>
                    <a:pt x="9823" y="11989"/>
                    <a:pt x="9991" y="12193"/>
                    <a:pt x="10177" y="12376"/>
                  </a:cubicBezTo>
                  <a:cubicBezTo>
                    <a:pt x="10255" y="12452"/>
                    <a:pt x="10331" y="12529"/>
                    <a:pt x="10405" y="12610"/>
                  </a:cubicBezTo>
                  <a:cubicBezTo>
                    <a:pt x="10419" y="12624"/>
                    <a:pt x="10432" y="12638"/>
                    <a:pt x="10446" y="12653"/>
                  </a:cubicBezTo>
                  <a:cubicBezTo>
                    <a:pt x="10443" y="12651"/>
                    <a:pt x="10440" y="12648"/>
                    <a:pt x="10435" y="12646"/>
                  </a:cubicBezTo>
                  <a:cubicBezTo>
                    <a:pt x="10155" y="12459"/>
                    <a:pt x="9851" y="12296"/>
                    <a:pt x="9528" y="12198"/>
                  </a:cubicBezTo>
                  <a:cubicBezTo>
                    <a:pt x="9050" y="12054"/>
                    <a:pt x="8513" y="11996"/>
                    <a:pt x="8121" y="11662"/>
                  </a:cubicBezTo>
                  <a:cubicBezTo>
                    <a:pt x="7898" y="11474"/>
                    <a:pt x="7756" y="11212"/>
                    <a:pt x="7589" y="10977"/>
                  </a:cubicBezTo>
                  <a:cubicBezTo>
                    <a:pt x="7565" y="10943"/>
                    <a:pt x="7540" y="10909"/>
                    <a:pt x="7515" y="10875"/>
                  </a:cubicBezTo>
                  <a:cubicBezTo>
                    <a:pt x="7484" y="10825"/>
                    <a:pt x="7446" y="10777"/>
                    <a:pt x="7406" y="10733"/>
                  </a:cubicBezTo>
                  <a:cubicBezTo>
                    <a:pt x="7309" y="10610"/>
                    <a:pt x="7206" y="10492"/>
                    <a:pt x="7091" y="10385"/>
                  </a:cubicBezTo>
                  <a:cubicBezTo>
                    <a:pt x="6652" y="9973"/>
                    <a:pt x="6073" y="9787"/>
                    <a:pt x="5549" y="9514"/>
                  </a:cubicBezTo>
                  <a:cubicBezTo>
                    <a:pt x="5265" y="9366"/>
                    <a:pt x="5004" y="9189"/>
                    <a:pt x="4769" y="8971"/>
                  </a:cubicBezTo>
                  <a:cubicBezTo>
                    <a:pt x="4542" y="8760"/>
                    <a:pt x="4325" y="8546"/>
                    <a:pt x="4225" y="8245"/>
                  </a:cubicBezTo>
                  <a:cubicBezTo>
                    <a:pt x="4170" y="8082"/>
                    <a:pt x="4149" y="7908"/>
                    <a:pt x="4132" y="7737"/>
                  </a:cubicBezTo>
                  <a:cubicBezTo>
                    <a:pt x="4114" y="7562"/>
                    <a:pt x="4097" y="7386"/>
                    <a:pt x="4080" y="7210"/>
                  </a:cubicBezTo>
                  <a:cubicBezTo>
                    <a:pt x="4043" y="6840"/>
                    <a:pt x="4018" y="6469"/>
                    <a:pt x="3982" y="6098"/>
                  </a:cubicBezTo>
                  <a:cubicBezTo>
                    <a:pt x="3947" y="5733"/>
                    <a:pt x="3903" y="5366"/>
                    <a:pt x="3825" y="5006"/>
                  </a:cubicBezTo>
                  <a:cubicBezTo>
                    <a:pt x="3754" y="4688"/>
                    <a:pt x="3649" y="4377"/>
                    <a:pt x="3520" y="4079"/>
                  </a:cubicBezTo>
                  <a:cubicBezTo>
                    <a:pt x="3258" y="3471"/>
                    <a:pt x="2905" y="2909"/>
                    <a:pt x="2568" y="2343"/>
                  </a:cubicBezTo>
                  <a:cubicBezTo>
                    <a:pt x="2292" y="1879"/>
                    <a:pt x="2024" y="1423"/>
                    <a:pt x="1657" y="1022"/>
                  </a:cubicBezTo>
                  <a:cubicBezTo>
                    <a:pt x="1317" y="651"/>
                    <a:pt x="893" y="311"/>
                    <a:pt x="398" y="182"/>
                  </a:cubicBezTo>
                  <a:cubicBezTo>
                    <a:pt x="298" y="156"/>
                    <a:pt x="197" y="141"/>
                    <a:pt x="94" y="135"/>
                  </a:cubicBezTo>
                  <a:cubicBezTo>
                    <a:pt x="106" y="121"/>
                    <a:pt x="125" y="107"/>
                    <a:pt x="137" y="100"/>
                  </a:cubicBezTo>
                  <a:cubicBezTo>
                    <a:pt x="157" y="88"/>
                    <a:pt x="183" y="79"/>
                    <a:pt x="208" y="79"/>
                  </a:cubicBezTo>
                  <a:close/>
                  <a:moveTo>
                    <a:pt x="213" y="1"/>
                  </a:moveTo>
                  <a:cubicBezTo>
                    <a:pt x="170" y="1"/>
                    <a:pt x="128" y="16"/>
                    <a:pt x="91" y="40"/>
                  </a:cubicBezTo>
                  <a:cubicBezTo>
                    <a:pt x="57" y="64"/>
                    <a:pt x="24" y="100"/>
                    <a:pt x="17" y="143"/>
                  </a:cubicBezTo>
                  <a:cubicBezTo>
                    <a:pt x="0" y="158"/>
                    <a:pt x="2" y="190"/>
                    <a:pt x="31" y="193"/>
                  </a:cubicBezTo>
                  <a:lnTo>
                    <a:pt x="36" y="193"/>
                  </a:lnTo>
                  <a:cubicBezTo>
                    <a:pt x="41" y="195"/>
                    <a:pt x="47" y="195"/>
                    <a:pt x="52" y="195"/>
                  </a:cubicBezTo>
                  <a:cubicBezTo>
                    <a:pt x="569" y="244"/>
                    <a:pt x="1011" y="528"/>
                    <a:pt x="1380" y="880"/>
                  </a:cubicBezTo>
                  <a:cubicBezTo>
                    <a:pt x="1730" y="1214"/>
                    <a:pt x="2017" y="1611"/>
                    <a:pt x="2262" y="2027"/>
                  </a:cubicBezTo>
                  <a:cubicBezTo>
                    <a:pt x="2275" y="2213"/>
                    <a:pt x="2324" y="2393"/>
                    <a:pt x="2374" y="2572"/>
                  </a:cubicBezTo>
                  <a:cubicBezTo>
                    <a:pt x="2430" y="2772"/>
                    <a:pt x="2488" y="2972"/>
                    <a:pt x="2517" y="3178"/>
                  </a:cubicBezTo>
                  <a:cubicBezTo>
                    <a:pt x="2575" y="3603"/>
                    <a:pt x="2596" y="4037"/>
                    <a:pt x="2610" y="4466"/>
                  </a:cubicBezTo>
                  <a:cubicBezTo>
                    <a:pt x="2636" y="5309"/>
                    <a:pt x="2584" y="6167"/>
                    <a:pt x="2784" y="6994"/>
                  </a:cubicBezTo>
                  <a:cubicBezTo>
                    <a:pt x="2940" y="7634"/>
                    <a:pt x="3232" y="8275"/>
                    <a:pt x="3711" y="8736"/>
                  </a:cubicBezTo>
                  <a:cubicBezTo>
                    <a:pt x="3828" y="8849"/>
                    <a:pt x="3957" y="8949"/>
                    <a:pt x="4097" y="9032"/>
                  </a:cubicBezTo>
                  <a:cubicBezTo>
                    <a:pt x="4253" y="9125"/>
                    <a:pt x="4424" y="9190"/>
                    <a:pt x="4594" y="9253"/>
                  </a:cubicBezTo>
                  <a:cubicBezTo>
                    <a:pt x="4766" y="9319"/>
                    <a:pt x="4940" y="9383"/>
                    <a:pt x="5107" y="9462"/>
                  </a:cubicBezTo>
                  <a:cubicBezTo>
                    <a:pt x="5286" y="9548"/>
                    <a:pt x="5459" y="9642"/>
                    <a:pt x="5639" y="9723"/>
                  </a:cubicBezTo>
                  <a:cubicBezTo>
                    <a:pt x="5728" y="9762"/>
                    <a:pt x="5819" y="9793"/>
                    <a:pt x="5908" y="9832"/>
                  </a:cubicBezTo>
                  <a:cubicBezTo>
                    <a:pt x="5992" y="9870"/>
                    <a:pt x="6072" y="9912"/>
                    <a:pt x="6151" y="9960"/>
                  </a:cubicBezTo>
                  <a:cubicBezTo>
                    <a:pt x="6309" y="10054"/>
                    <a:pt x="6458" y="10163"/>
                    <a:pt x="6611" y="10266"/>
                  </a:cubicBezTo>
                  <a:cubicBezTo>
                    <a:pt x="6856" y="10428"/>
                    <a:pt x="7117" y="10571"/>
                    <a:pt x="7314" y="10789"/>
                  </a:cubicBezTo>
                  <a:cubicBezTo>
                    <a:pt x="7360" y="10846"/>
                    <a:pt x="7403" y="10904"/>
                    <a:pt x="7445" y="10962"/>
                  </a:cubicBezTo>
                  <a:cubicBezTo>
                    <a:pt x="7469" y="11002"/>
                    <a:pt x="7490" y="11042"/>
                    <a:pt x="7505" y="11086"/>
                  </a:cubicBezTo>
                  <a:cubicBezTo>
                    <a:pt x="7514" y="11106"/>
                    <a:pt x="7530" y="11115"/>
                    <a:pt x="7546" y="11115"/>
                  </a:cubicBezTo>
                  <a:cubicBezTo>
                    <a:pt x="7547" y="11115"/>
                    <a:pt x="7549" y="11115"/>
                    <a:pt x="7551" y="11114"/>
                  </a:cubicBezTo>
                  <a:cubicBezTo>
                    <a:pt x="7633" y="11232"/>
                    <a:pt x="7712" y="11351"/>
                    <a:pt x="7796" y="11468"/>
                  </a:cubicBezTo>
                  <a:cubicBezTo>
                    <a:pt x="7947" y="11675"/>
                    <a:pt x="8142" y="11840"/>
                    <a:pt x="8372" y="11955"/>
                  </a:cubicBezTo>
                  <a:cubicBezTo>
                    <a:pt x="8592" y="12064"/>
                    <a:pt x="8833" y="12126"/>
                    <a:pt x="9070" y="12187"/>
                  </a:cubicBezTo>
                  <a:cubicBezTo>
                    <a:pt x="9368" y="12263"/>
                    <a:pt x="9661" y="12344"/>
                    <a:pt x="9939" y="12482"/>
                  </a:cubicBezTo>
                  <a:cubicBezTo>
                    <a:pt x="10090" y="12559"/>
                    <a:pt x="10237" y="12644"/>
                    <a:pt x="10378" y="12738"/>
                  </a:cubicBezTo>
                  <a:cubicBezTo>
                    <a:pt x="10513" y="12830"/>
                    <a:pt x="10634" y="12940"/>
                    <a:pt x="10755" y="13052"/>
                  </a:cubicBezTo>
                  <a:cubicBezTo>
                    <a:pt x="10867" y="13155"/>
                    <a:pt x="10978" y="13260"/>
                    <a:pt x="11101" y="13350"/>
                  </a:cubicBezTo>
                  <a:cubicBezTo>
                    <a:pt x="11112" y="13358"/>
                    <a:pt x="11123" y="13361"/>
                    <a:pt x="11134" y="13361"/>
                  </a:cubicBezTo>
                  <a:cubicBezTo>
                    <a:pt x="11181" y="13361"/>
                    <a:pt x="11218" y="13298"/>
                    <a:pt x="11171" y="13264"/>
                  </a:cubicBezTo>
                  <a:cubicBezTo>
                    <a:pt x="11169" y="13262"/>
                    <a:pt x="11166" y="13260"/>
                    <a:pt x="11164" y="13259"/>
                  </a:cubicBezTo>
                  <a:cubicBezTo>
                    <a:pt x="11170" y="13237"/>
                    <a:pt x="11162" y="13214"/>
                    <a:pt x="11136" y="13202"/>
                  </a:cubicBezTo>
                  <a:cubicBezTo>
                    <a:pt x="11082" y="13177"/>
                    <a:pt x="11045" y="13108"/>
                    <a:pt x="11016" y="13059"/>
                  </a:cubicBezTo>
                  <a:cubicBezTo>
                    <a:pt x="10975" y="12993"/>
                    <a:pt x="10941" y="12925"/>
                    <a:pt x="10903" y="12860"/>
                  </a:cubicBezTo>
                  <a:cubicBezTo>
                    <a:pt x="10857" y="12783"/>
                    <a:pt x="10807" y="12711"/>
                    <a:pt x="10758" y="12637"/>
                  </a:cubicBezTo>
                  <a:cubicBezTo>
                    <a:pt x="10702" y="12550"/>
                    <a:pt x="10643" y="12462"/>
                    <a:pt x="10573" y="12384"/>
                  </a:cubicBezTo>
                  <a:cubicBezTo>
                    <a:pt x="10427" y="12222"/>
                    <a:pt x="10274" y="12067"/>
                    <a:pt x="10132" y="11900"/>
                  </a:cubicBezTo>
                  <a:cubicBezTo>
                    <a:pt x="9989" y="11733"/>
                    <a:pt x="9852" y="11559"/>
                    <a:pt x="9730" y="11376"/>
                  </a:cubicBezTo>
                  <a:cubicBezTo>
                    <a:pt x="9610" y="11193"/>
                    <a:pt x="9505" y="10998"/>
                    <a:pt x="9362" y="10831"/>
                  </a:cubicBezTo>
                  <a:cubicBezTo>
                    <a:pt x="9235" y="10681"/>
                    <a:pt x="9082" y="10559"/>
                    <a:pt x="8924" y="10446"/>
                  </a:cubicBezTo>
                  <a:cubicBezTo>
                    <a:pt x="8841" y="10386"/>
                    <a:pt x="8758" y="10328"/>
                    <a:pt x="8672" y="10275"/>
                  </a:cubicBezTo>
                  <a:cubicBezTo>
                    <a:pt x="8591" y="10225"/>
                    <a:pt x="8507" y="10179"/>
                    <a:pt x="8430" y="10123"/>
                  </a:cubicBezTo>
                  <a:cubicBezTo>
                    <a:pt x="8258" y="10000"/>
                    <a:pt x="8147" y="9820"/>
                    <a:pt x="8027" y="9649"/>
                  </a:cubicBezTo>
                  <a:cubicBezTo>
                    <a:pt x="7900" y="9468"/>
                    <a:pt x="7760" y="9297"/>
                    <a:pt x="7628" y="9118"/>
                  </a:cubicBezTo>
                  <a:cubicBezTo>
                    <a:pt x="7501" y="8944"/>
                    <a:pt x="7374" y="8770"/>
                    <a:pt x="7230" y="8607"/>
                  </a:cubicBezTo>
                  <a:cubicBezTo>
                    <a:pt x="6956" y="8297"/>
                    <a:pt x="6620" y="8051"/>
                    <a:pt x="6324" y="7764"/>
                  </a:cubicBezTo>
                  <a:cubicBezTo>
                    <a:pt x="6172" y="7617"/>
                    <a:pt x="6022" y="7460"/>
                    <a:pt x="5930" y="7267"/>
                  </a:cubicBezTo>
                  <a:cubicBezTo>
                    <a:pt x="5884" y="7173"/>
                    <a:pt x="5847" y="7076"/>
                    <a:pt x="5800" y="6982"/>
                  </a:cubicBezTo>
                  <a:cubicBezTo>
                    <a:pt x="5754" y="6888"/>
                    <a:pt x="5701" y="6797"/>
                    <a:pt x="5643" y="6708"/>
                  </a:cubicBezTo>
                  <a:cubicBezTo>
                    <a:pt x="5521" y="6519"/>
                    <a:pt x="5382" y="6340"/>
                    <a:pt x="5247" y="6158"/>
                  </a:cubicBezTo>
                  <a:cubicBezTo>
                    <a:pt x="5109" y="5972"/>
                    <a:pt x="4971" y="5786"/>
                    <a:pt x="4837" y="5599"/>
                  </a:cubicBezTo>
                  <a:cubicBezTo>
                    <a:pt x="4565" y="5219"/>
                    <a:pt x="4302" y="4832"/>
                    <a:pt x="4046" y="4443"/>
                  </a:cubicBezTo>
                  <a:cubicBezTo>
                    <a:pt x="3957" y="4307"/>
                    <a:pt x="3869" y="4171"/>
                    <a:pt x="3779" y="4035"/>
                  </a:cubicBezTo>
                  <a:cubicBezTo>
                    <a:pt x="3740" y="3978"/>
                    <a:pt x="3701" y="3919"/>
                    <a:pt x="3663" y="3858"/>
                  </a:cubicBezTo>
                  <a:cubicBezTo>
                    <a:pt x="3629" y="3778"/>
                    <a:pt x="3592" y="3696"/>
                    <a:pt x="3554" y="3616"/>
                  </a:cubicBezTo>
                  <a:cubicBezTo>
                    <a:pt x="3554" y="3606"/>
                    <a:pt x="3557" y="3596"/>
                    <a:pt x="3562" y="3588"/>
                  </a:cubicBezTo>
                  <a:cubicBezTo>
                    <a:pt x="3575" y="3571"/>
                    <a:pt x="3560" y="3552"/>
                    <a:pt x="3545" y="3552"/>
                  </a:cubicBezTo>
                  <a:cubicBezTo>
                    <a:pt x="3539" y="3552"/>
                    <a:pt x="3533" y="3554"/>
                    <a:pt x="3529" y="3560"/>
                  </a:cubicBezTo>
                  <a:cubicBezTo>
                    <a:pt x="3528" y="3561"/>
                    <a:pt x="3528" y="3562"/>
                    <a:pt x="3528" y="3563"/>
                  </a:cubicBezTo>
                  <a:cubicBezTo>
                    <a:pt x="3441" y="3388"/>
                    <a:pt x="3349" y="3216"/>
                    <a:pt x="3253" y="3047"/>
                  </a:cubicBezTo>
                  <a:cubicBezTo>
                    <a:pt x="3089" y="2757"/>
                    <a:pt x="2923" y="2469"/>
                    <a:pt x="2742" y="2190"/>
                  </a:cubicBezTo>
                  <a:cubicBezTo>
                    <a:pt x="2569" y="1923"/>
                    <a:pt x="2382" y="1663"/>
                    <a:pt x="2178" y="1418"/>
                  </a:cubicBezTo>
                  <a:cubicBezTo>
                    <a:pt x="2077" y="1297"/>
                    <a:pt x="1972" y="1180"/>
                    <a:pt x="1862" y="1067"/>
                  </a:cubicBezTo>
                  <a:cubicBezTo>
                    <a:pt x="1758" y="958"/>
                    <a:pt x="1648" y="858"/>
                    <a:pt x="1542" y="751"/>
                  </a:cubicBezTo>
                  <a:cubicBezTo>
                    <a:pt x="1347" y="556"/>
                    <a:pt x="1151" y="344"/>
                    <a:pt x="893" y="232"/>
                  </a:cubicBezTo>
                  <a:cubicBezTo>
                    <a:pt x="751" y="170"/>
                    <a:pt x="596" y="148"/>
                    <a:pt x="451" y="96"/>
                  </a:cubicBezTo>
                  <a:cubicBezTo>
                    <a:pt x="416" y="84"/>
                    <a:pt x="381" y="70"/>
                    <a:pt x="349" y="52"/>
                  </a:cubicBezTo>
                  <a:cubicBezTo>
                    <a:pt x="323" y="38"/>
                    <a:pt x="300" y="21"/>
                    <a:pt x="273" y="11"/>
                  </a:cubicBezTo>
                  <a:cubicBezTo>
                    <a:pt x="253" y="4"/>
                    <a:pt x="23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1543956" y="4361288"/>
              <a:ext cx="83240" cy="77158"/>
            </a:xfrm>
            <a:custGeom>
              <a:avLst/>
              <a:gdLst/>
              <a:ahLst/>
              <a:cxnLst/>
              <a:rect l="l" t="t" r="r" b="b"/>
              <a:pathLst>
                <a:path w="876" h="812" extrusionOk="0">
                  <a:moveTo>
                    <a:pt x="22" y="1"/>
                  </a:moveTo>
                  <a:cubicBezTo>
                    <a:pt x="11" y="1"/>
                    <a:pt x="0" y="11"/>
                    <a:pt x="5" y="23"/>
                  </a:cubicBezTo>
                  <a:cubicBezTo>
                    <a:pt x="55" y="122"/>
                    <a:pt x="117" y="210"/>
                    <a:pt x="187" y="296"/>
                  </a:cubicBezTo>
                  <a:cubicBezTo>
                    <a:pt x="252" y="374"/>
                    <a:pt x="319" y="461"/>
                    <a:pt x="399" y="526"/>
                  </a:cubicBezTo>
                  <a:cubicBezTo>
                    <a:pt x="473" y="585"/>
                    <a:pt x="555" y="631"/>
                    <a:pt x="636" y="678"/>
                  </a:cubicBezTo>
                  <a:cubicBezTo>
                    <a:pt x="677" y="702"/>
                    <a:pt x="717" y="727"/>
                    <a:pt x="756" y="754"/>
                  </a:cubicBezTo>
                  <a:cubicBezTo>
                    <a:pt x="785" y="774"/>
                    <a:pt x="822" y="812"/>
                    <a:pt x="858" y="812"/>
                  </a:cubicBezTo>
                  <a:cubicBezTo>
                    <a:pt x="870" y="812"/>
                    <a:pt x="876" y="800"/>
                    <a:pt x="876" y="791"/>
                  </a:cubicBezTo>
                  <a:cubicBezTo>
                    <a:pt x="874" y="755"/>
                    <a:pt x="824" y="722"/>
                    <a:pt x="798" y="701"/>
                  </a:cubicBezTo>
                  <a:cubicBezTo>
                    <a:pt x="764" y="676"/>
                    <a:pt x="728" y="655"/>
                    <a:pt x="692" y="634"/>
                  </a:cubicBezTo>
                  <a:cubicBezTo>
                    <a:pt x="611" y="586"/>
                    <a:pt x="527" y="543"/>
                    <a:pt x="452" y="486"/>
                  </a:cubicBezTo>
                  <a:cubicBezTo>
                    <a:pt x="370" y="424"/>
                    <a:pt x="302" y="345"/>
                    <a:pt x="235" y="268"/>
                  </a:cubicBezTo>
                  <a:cubicBezTo>
                    <a:pt x="163" y="186"/>
                    <a:pt x="92" y="99"/>
                    <a:pt x="33" y="7"/>
                  </a:cubicBezTo>
                  <a:cubicBezTo>
                    <a:pt x="30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1661214" y="4449089"/>
              <a:ext cx="29172" cy="15489"/>
            </a:xfrm>
            <a:custGeom>
              <a:avLst/>
              <a:gdLst/>
              <a:ahLst/>
              <a:cxnLst/>
              <a:rect l="l" t="t" r="r" b="b"/>
              <a:pathLst>
                <a:path w="307" h="163" extrusionOk="0">
                  <a:moveTo>
                    <a:pt x="20" y="1"/>
                  </a:moveTo>
                  <a:cubicBezTo>
                    <a:pt x="7" y="1"/>
                    <a:pt x="1" y="22"/>
                    <a:pt x="15" y="30"/>
                  </a:cubicBezTo>
                  <a:cubicBezTo>
                    <a:pt x="59" y="56"/>
                    <a:pt x="101" y="84"/>
                    <a:pt x="144" y="109"/>
                  </a:cubicBezTo>
                  <a:cubicBezTo>
                    <a:pt x="187" y="134"/>
                    <a:pt x="234" y="160"/>
                    <a:pt x="284" y="163"/>
                  </a:cubicBezTo>
                  <a:cubicBezTo>
                    <a:pt x="284" y="163"/>
                    <a:pt x="285" y="163"/>
                    <a:pt x="285" y="163"/>
                  </a:cubicBezTo>
                  <a:cubicBezTo>
                    <a:pt x="299" y="163"/>
                    <a:pt x="306" y="143"/>
                    <a:pt x="291" y="136"/>
                  </a:cubicBezTo>
                  <a:cubicBezTo>
                    <a:pt x="270" y="127"/>
                    <a:pt x="248" y="118"/>
                    <a:pt x="226" y="108"/>
                  </a:cubicBezTo>
                  <a:cubicBezTo>
                    <a:pt x="202" y="98"/>
                    <a:pt x="180" y="87"/>
                    <a:pt x="158" y="75"/>
                  </a:cubicBezTo>
                  <a:cubicBezTo>
                    <a:pt x="113" y="52"/>
                    <a:pt x="71" y="26"/>
                    <a:pt x="28" y="3"/>
                  </a:cubicBezTo>
                  <a:cubicBezTo>
                    <a:pt x="25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1920817" y="4570433"/>
              <a:ext cx="40385" cy="40004"/>
            </a:xfrm>
            <a:custGeom>
              <a:avLst/>
              <a:gdLst/>
              <a:ahLst/>
              <a:cxnLst/>
              <a:rect l="l" t="t" r="r" b="b"/>
              <a:pathLst>
                <a:path w="425" h="421" extrusionOk="0">
                  <a:moveTo>
                    <a:pt x="34" y="0"/>
                  </a:moveTo>
                  <a:cubicBezTo>
                    <a:pt x="15" y="0"/>
                    <a:pt x="1" y="28"/>
                    <a:pt x="19" y="45"/>
                  </a:cubicBezTo>
                  <a:cubicBezTo>
                    <a:pt x="83" y="106"/>
                    <a:pt x="145" y="169"/>
                    <a:pt x="206" y="234"/>
                  </a:cubicBezTo>
                  <a:cubicBezTo>
                    <a:pt x="236" y="266"/>
                    <a:pt x="266" y="299"/>
                    <a:pt x="297" y="331"/>
                  </a:cubicBezTo>
                  <a:cubicBezTo>
                    <a:pt x="310" y="347"/>
                    <a:pt x="325" y="361"/>
                    <a:pt x="338" y="377"/>
                  </a:cubicBezTo>
                  <a:cubicBezTo>
                    <a:pt x="347" y="386"/>
                    <a:pt x="354" y="395"/>
                    <a:pt x="362" y="403"/>
                  </a:cubicBezTo>
                  <a:cubicBezTo>
                    <a:pt x="370" y="411"/>
                    <a:pt x="380" y="414"/>
                    <a:pt x="390" y="418"/>
                  </a:cubicBezTo>
                  <a:cubicBezTo>
                    <a:pt x="393" y="420"/>
                    <a:pt x="397" y="420"/>
                    <a:pt x="400" y="420"/>
                  </a:cubicBezTo>
                  <a:cubicBezTo>
                    <a:pt x="414" y="420"/>
                    <a:pt x="424" y="404"/>
                    <a:pt x="420" y="389"/>
                  </a:cubicBezTo>
                  <a:cubicBezTo>
                    <a:pt x="417" y="378"/>
                    <a:pt x="415" y="368"/>
                    <a:pt x="408" y="359"/>
                  </a:cubicBezTo>
                  <a:cubicBezTo>
                    <a:pt x="402" y="351"/>
                    <a:pt x="395" y="344"/>
                    <a:pt x="389" y="335"/>
                  </a:cubicBezTo>
                  <a:cubicBezTo>
                    <a:pt x="375" y="319"/>
                    <a:pt x="360" y="302"/>
                    <a:pt x="346" y="286"/>
                  </a:cubicBezTo>
                  <a:cubicBezTo>
                    <a:pt x="315" y="252"/>
                    <a:pt x="283" y="219"/>
                    <a:pt x="249" y="188"/>
                  </a:cubicBezTo>
                  <a:cubicBezTo>
                    <a:pt x="184" y="124"/>
                    <a:pt x="118" y="64"/>
                    <a:pt x="50" y="7"/>
                  </a:cubicBezTo>
                  <a:cubicBezTo>
                    <a:pt x="45" y="2"/>
                    <a:pt x="3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47"/>
          <p:cNvGrpSpPr/>
          <p:nvPr/>
        </p:nvGrpSpPr>
        <p:grpSpPr>
          <a:xfrm>
            <a:off x="2667573" y="88442"/>
            <a:ext cx="716264" cy="893113"/>
            <a:chOff x="3353373" y="204117"/>
            <a:chExt cx="716264" cy="893113"/>
          </a:xfrm>
        </p:grpSpPr>
        <p:sp>
          <p:nvSpPr>
            <p:cNvPr id="385" name="Google Shape;385;p47"/>
            <p:cNvSpPr/>
            <p:nvPr/>
          </p:nvSpPr>
          <p:spPr>
            <a:xfrm>
              <a:off x="3360071" y="223346"/>
              <a:ext cx="703081" cy="868452"/>
            </a:xfrm>
            <a:custGeom>
              <a:avLst/>
              <a:gdLst/>
              <a:ahLst/>
              <a:cxnLst/>
              <a:rect l="l" t="t" r="r" b="b"/>
              <a:pathLst>
                <a:path w="13227" h="14227" extrusionOk="0">
                  <a:moveTo>
                    <a:pt x="11775" y="51"/>
                  </a:moveTo>
                  <a:cubicBezTo>
                    <a:pt x="11794" y="130"/>
                    <a:pt x="11814" y="208"/>
                    <a:pt x="11826" y="289"/>
                  </a:cubicBezTo>
                  <a:cubicBezTo>
                    <a:pt x="11854" y="465"/>
                    <a:pt x="11843" y="647"/>
                    <a:pt x="11836" y="823"/>
                  </a:cubicBezTo>
                  <a:cubicBezTo>
                    <a:pt x="11828" y="1007"/>
                    <a:pt x="11820" y="1192"/>
                    <a:pt x="11814" y="1376"/>
                  </a:cubicBezTo>
                  <a:cubicBezTo>
                    <a:pt x="11814" y="1403"/>
                    <a:pt x="11855" y="1405"/>
                    <a:pt x="11859" y="1381"/>
                  </a:cubicBezTo>
                  <a:cubicBezTo>
                    <a:pt x="11890" y="1197"/>
                    <a:pt x="11910" y="1013"/>
                    <a:pt x="11919" y="825"/>
                  </a:cubicBezTo>
                  <a:cubicBezTo>
                    <a:pt x="11929" y="666"/>
                    <a:pt x="11941" y="501"/>
                    <a:pt x="11926" y="342"/>
                  </a:cubicBezTo>
                  <a:cubicBezTo>
                    <a:pt x="11914" y="226"/>
                    <a:pt x="11885" y="114"/>
                    <a:pt x="11860" y="0"/>
                  </a:cubicBezTo>
                  <a:cubicBezTo>
                    <a:pt x="11873" y="11"/>
                    <a:pt x="11884" y="22"/>
                    <a:pt x="11896" y="33"/>
                  </a:cubicBezTo>
                  <a:cubicBezTo>
                    <a:pt x="11906" y="63"/>
                    <a:pt x="11917" y="93"/>
                    <a:pt x="11924" y="124"/>
                  </a:cubicBezTo>
                  <a:cubicBezTo>
                    <a:pt x="11956" y="247"/>
                    <a:pt x="11974" y="376"/>
                    <a:pt x="11980" y="503"/>
                  </a:cubicBezTo>
                  <a:cubicBezTo>
                    <a:pt x="11981" y="532"/>
                    <a:pt x="12024" y="529"/>
                    <a:pt x="12025" y="501"/>
                  </a:cubicBezTo>
                  <a:cubicBezTo>
                    <a:pt x="12028" y="387"/>
                    <a:pt x="12019" y="273"/>
                    <a:pt x="11996" y="162"/>
                  </a:cubicBezTo>
                  <a:cubicBezTo>
                    <a:pt x="12026" y="197"/>
                    <a:pt x="12060" y="227"/>
                    <a:pt x="12101" y="243"/>
                  </a:cubicBezTo>
                  <a:cubicBezTo>
                    <a:pt x="12146" y="368"/>
                    <a:pt x="12178" y="498"/>
                    <a:pt x="12205" y="628"/>
                  </a:cubicBezTo>
                  <a:cubicBezTo>
                    <a:pt x="12253" y="864"/>
                    <a:pt x="12279" y="1104"/>
                    <a:pt x="12303" y="1343"/>
                  </a:cubicBezTo>
                  <a:cubicBezTo>
                    <a:pt x="12315" y="1464"/>
                    <a:pt x="12328" y="1586"/>
                    <a:pt x="12333" y="1708"/>
                  </a:cubicBezTo>
                  <a:cubicBezTo>
                    <a:pt x="12338" y="1842"/>
                    <a:pt x="12337" y="1975"/>
                    <a:pt x="12332" y="2107"/>
                  </a:cubicBezTo>
                  <a:cubicBezTo>
                    <a:pt x="12322" y="2368"/>
                    <a:pt x="12294" y="2628"/>
                    <a:pt x="12283" y="2888"/>
                  </a:cubicBezTo>
                  <a:cubicBezTo>
                    <a:pt x="12273" y="3142"/>
                    <a:pt x="12278" y="3401"/>
                    <a:pt x="12219" y="3651"/>
                  </a:cubicBezTo>
                  <a:cubicBezTo>
                    <a:pt x="12210" y="3690"/>
                    <a:pt x="12270" y="3703"/>
                    <a:pt x="12280" y="3665"/>
                  </a:cubicBezTo>
                  <a:cubicBezTo>
                    <a:pt x="12357" y="3379"/>
                    <a:pt x="12356" y="3083"/>
                    <a:pt x="12375" y="2791"/>
                  </a:cubicBezTo>
                  <a:cubicBezTo>
                    <a:pt x="12392" y="2526"/>
                    <a:pt x="12419" y="2261"/>
                    <a:pt x="12426" y="1997"/>
                  </a:cubicBezTo>
                  <a:cubicBezTo>
                    <a:pt x="12432" y="1742"/>
                    <a:pt x="12411" y="1492"/>
                    <a:pt x="12386" y="1239"/>
                  </a:cubicBezTo>
                  <a:cubicBezTo>
                    <a:pt x="12354" y="927"/>
                    <a:pt x="12315" y="598"/>
                    <a:pt x="12218" y="292"/>
                  </a:cubicBezTo>
                  <a:cubicBezTo>
                    <a:pt x="12238" y="332"/>
                    <a:pt x="12256" y="373"/>
                    <a:pt x="12275" y="412"/>
                  </a:cubicBezTo>
                  <a:cubicBezTo>
                    <a:pt x="12385" y="647"/>
                    <a:pt x="12474" y="889"/>
                    <a:pt x="12559" y="1133"/>
                  </a:cubicBezTo>
                  <a:cubicBezTo>
                    <a:pt x="12622" y="1315"/>
                    <a:pt x="12686" y="1497"/>
                    <a:pt x="12755" y="1678"/>
                  </a:cubicBezTo>
                  <a:cubicBezTo>
                    <a:pt x="12895" y="2053"/>
                    <a:pt x="12997" y="2443"/>
                    <a:pt x="13066" y="2837"/>
                  </a:cubicBezTo>
                  <a:cubicBezTo>
                    <a:pt x="13137" y="3239"/>
                    <a:pt x="13175" y="3648"/>
                    <a:pt x="13173" y="4055"/>
                  </a:cubicBezTo>
                  <a:cubicBezTo>
                    <a:pt x="13172" y="4414"/>
                    <a:pt x="13210" y="4768"/>
                    <a:pt x="13221" y="5125"/>
                  </a:cubicBezTo>
                  <a:cubicBezTo>
                    <a:pt x="13226" y="5311"/>
                    <a:pt x="13219" y="5496"/>
                    <a:pt x="13178" y="5677"/>
                  </a:cubicBezTo>
                  <a:cubicBezTo>
                    <a:pt x="13132" y="5873"/>
                    <a:pt x="13050" y="6061"/>
                    <a:pt x="12959" y="6240"/>
                  </a:cubicBezTo>
                  <a:cubicBezTo>
                    <a:pt x="12771" y="6612"/>
                    <a:pt x="12543" y="6974"/>
                    <a:pt x="12263" y="7284"/>
                  </a:cubicBezTo>
                  <a:cubicBezTo>
                    <a:pt x="11977" y="7598"/>
                    <a:pt x="11653" y="7871"/>
                    <a:pt x="11332" y="8147"/>
                  </a:cubicBezTo>
                  <a:cubicBezTo>
                    <a:pt x="11011" y="8424"/>
                    <a:pt x="10692" y="8706"/>
                    <a:pt x="10376" y="8989"/>
                  </a:cubicBezTo>
                  <a:cubicBezTo>
                    <a:pt x="10052" y="9279"/>
                    <a:pt x="9736" y="9584"/>
                    <a:pt x="9478" y="9935"/>
                  </a:cubicBezTo>
                  <a:cubicBezTo>
                    <a:pt x="9211" y="10299"/>
                    <a:pt x="8969" y="10682"/>
                    <a:pt x="8708" y="11051"/>
                  </a:cubicBezTo>
                  <a:cubicBezTo>
                    <a:pt x="8451" y="11416"/>
                    <a:pt x="8190" y="11780"/>
                    <a:pt x="7922" y="12138"/>
                  </a:cubicBezTo>
                  <a:cubicBezTo>
                    <a:pt x="7660" y="12487"/>
                    <a:pt x="7337" y="12784"/>
                    <a:pt x="6986" y="13042"/>
                  </a:cubicBezTo>
                  <a:cubicBezTo>
                    <a:pt x="6374" y="13496"/>
                    <a:pt x="5721" y="13902"/>
                    <a:pt x="4981" y="14106"/>
                  </a:cubicBezTo>
                  <a:cubicBezTo>
                    <a:pt x="4808" y="14153"/>
                    <a:pt x="4632" y="14191"/>
                    <a:pt x="4453" y="14208"/>
                  </a:cubicBezTo>
                  <a:cubicBezTo>
                    <a:pt x="4269" y="14226"/>
                    <a:pt x="4082" y="14218"/>
                    <a:pt x="3898" y="14217"/>
                  </a:cubicBezTo>
                  <a:cubicBezTo>
                    <a:pt x="3455" y="14215"/>
                    <a:pt x="3011" y="14203"/>
                    <a:pt x="2569" y="14187"/>
                  </a:cubicBezTo>
                  <a:cubicBezTo>
                    <a:pt x="1710" y="14155"/>
                    <a:pt x="855" y="14096"/>
                    <a:pt x="0" y="14028"/>
                  </a:cubicBezTo>
                  <a:cubicBezTo>
                    <a:pt x="44" y="13968"/>
                    <a:pt x="120" y="13936"/>
                    <a:pt x="202" y="13927"/>
                  </a:cubicBezTo>
                  <a:cubicBezTo>
                    <a:pt x="207" y="13933"/>
                    <a:pt x="214" y="13938"/>
                    <a:pt x="224" y="13937"/>
                  </a:cubicBezTo>
                  <a:cubicBezTo>
                    <a:pt x="268" y="13936"/>
                    <a:pt x="313" y="13937"/>
                    <a:pt x="357" y="13936"/>
                  </a:cubicBezTo>
                  <a:cubicBezTo>
                    <a:pt x="399" y="13945"/>
                    <a:pt x="439" y="13959"/>
                    <a:pt x="470" y="13978"/>
                  </a:cubicBezTo>
                  <a:cubicBezTo>
                    <a:pt x="504" y="13998"/>
                    <a:pt x="533" y="13969"/>
                    <a:pt x="535" y="13939"/>
                  </a:cubicBezTo>
                  <a:cubicBezTo>
                    <a:pt x="576" y="13940"/>
                    <a:pt x="617" y="13941"/>
                    <a:pt x="658" y="13943"/>
                  </a:cubicBezTo>
                  <a:cubicBezTo>
                    <a:pt x="1242" y="13971"/>
                    <a:pt x="1819" y="14077"/>
                    <a:pt x="2403" y="14098"/>
                  </a:cubicBezTo>
                  <a:cubicBezTo>
                    <a:pt x="2503" y="14101"/>
                    <a:pt x="2606" y="14102"/>
                    <a:pt x="2708" y="14098"/>
                  </a:cubicBezTo>
                  <a:cubicBezTo>
                    <a:pt x="2755" y="14103"/>
                    <a:pt x="2800" y="14106"/>
                    <a:pt x="2846" y="14109"/>
                  </a:cubicBezTo>
                  <a:cubicBezTo>
                    <a:pt x="2937" y="14116"/>
                    <a:pt x="3027" y="14120"/>
                    <a:pt x="3117" y="14104"/>
                  </a:cubicBezTo>
                  <a:cubicBezTo>
                    <a:pt x="3229" y="14084"/>
                    <a:pt x="3337" y="14045"/>
                    <a:pt x="3441" y="13999"/>
                  </a:cubicBezTo>
                  <a:cubicBezTo>
                    <a:pt x="3553" y="13969"/>
                    <a:pt x="3662" y="13930"/>
                    <a:pt x="3767" y="13884"/>
                  </a:cubicBezTo>
                  <a:cubicBezTo>
                    <a:pt x="3831" y="13862"/>
                    <a:pt x="3893" y="13833"/>
                    <a:pt x="3952" y="13801"/>
                  </a:cubicBezTo>
                  <a:cubicBezTo>
                    <a:pt x="3975" y="13789"/>
                    <a:pt x="3996" y="13775"/>
                    <a:pt x="4018" y="13763"/>
                  </a:cubicBezTo>
                  <a:cubicBezTo>
                    <a:pt x="4022" y="13765"/>
                    <a:pt x="4027" y="13766"/>
                    <a:pt x="4033" y="13764"/>
                  </a:cubicBezTo>
                  <a:cubicBezTo>
                    <a:pt x="4306" y="13680"/>
                    <a:pt x="4563" y="13542"/>
                    <a:pt x="4802" y="13388"/>
                  </a:cubicBezTo>
                  <a:cubicBezTo>
                    <a:pt x="5231" y="13110"/>
                    <a:pt x="5609" y="12763"/>
                    <a:pt x="5956" y="12389"/>
                  </a:cubicBezTo>
                  <a:cubicBezTo>
                    <a:pt x="6132" y="12195"/>
                    <a:pt x="6304" y="11998"/>
                    <a:pt x="6472" y="11796"/>
                  </a:cubicBezTo>
                  <a:cubicBezTo>
                    <a:pt x="6561" y="11691"/>
                    <a:pt x="6645" y="11581"/>
                    <a:pt x="6730" y="11472"/>
                  </a:cubicBezTo>
                  <a:cubicBezTo>
                    <a:pt x="6817" y="11361"/>
                    <a:pt x="6907" y="11255"/>
                    <a:pt x="6994" y="11144"/>
                  </a:cubicBezTo>
                  <a:cubicBezTo>
                    <a:pt x="7023" y="11107"/>
                    <a:pt x="6974" y="11061"/>
                    <a:pt x="6939" y="11094"/>
                  </a:cubicBezTo>
                  <a:cubicBezTo>
                    <a:pt x="6826" y="11201"/>
                    <a:pt x="6734" y="11326"/>
                    <a:pt x="6640" y="11449"/>
                  </a:cubicBezTo>
                  <a:cubicBezTo>
                    <a:pt x="6546" y="11572"/>
                    <a:pt x="6453" y="11695"/>
                    <a:pt x="6356" y="11814"/>
                  </a:cubicBezTo>
                  <a:cubicBezTo>
                    <a:pt x="6032" y="12209"/>
                    <a:pt x="5690" y="12591"/>
                    <a:pt x="5307" y="12931"/>
                  </a:cubicBezTo>
                  <a:cubicBezTo>
                    <a:pt x="5118" y="13097"/>
                    <a:pt x="4918" y="13251"/>
                    <a:pt x="4704" y="13384"/>
                  </a:cubicBezTo>
                  <a:cubicBezTo>
                    <a:pt x="4519" y="13500"/>
                    <a:pt x="4323" y="13596"/>
                    <a:pt x="4125" y="13684"/>
                  </a:cubicBezTo>
                  <a:cubicBezTo>
                    <a:pt x="4123" y="13681"/>
                    <a:pt x="4120" y="13678"/>
                    <a:pt x="4117" y="13675"/>
                  </a:cubicBezTo>
                  <a:cubicBezTo>
                    <a:pt x="4120" y="13673"/>
                    <a:pt x="4125" y="13671"/>
                    <a:pt x="4128" y="13669"/>
                  </a:cubicBezTo>
                  <a:cubicBezTo>
                    <a:pt x="4376" y="13472"/>
                    <a:pt x="4547" y="13201"/>
                    <a:pt x="4620" y="12893"/>
                  </a:cubicBezTo>
                  <a:cubicBezTo>
                    <a:pt x="4626" y="12865"/>
                    <a:pt x="4631" y="12837"/>
                    <a:pt x="4636" y="12810"/>
                  </a:cubicBezTo>
                  <a:cubicBezTo>
                    <a:pt x="4657" y="12721"/>
                    <a:pt x="4673" y="12630"/>
                    <a:pt x="4682" y="12539"/>
                  </a:cubicBezTo>
                  <a:cubicBezTo>
                    <a:pt x="4690" y="12462"/>
                    <a:pt x="4693" y="12386"/>
                    <a:pt x="4696" y="12308"/>
                  </a:cubicBezTo>
                  <a:cubicBezTo>
                    <a:pt x="4699" y="12243"/>
                    <a:pt x="4709" y="12173"/>
                    <a:pt x="4699" y="12106"/>
                  </a:cubicBezTo>
                  <a:cubicBezTo>
                    <a:pt x="4705" y="12029"/>
                    <a:pt x="4710" y="11952"/>
                    <a:pt x="4718" y="11876"/>
                  </a:cubicBezTo>
                  <a:cubicBezTo>
                    <a:pt x="4730" y="11758"/>
                    <a:pt x="4751" y="11639"/>
                    <a:pt x="4775" y="11521"/>
                  </a:cubicBezTo>
                  <a:cubicBezTo>
                    <a:pt x="4785" y="11498"/>
                    <a:pt x="4796" y="11473"/>
                    <a:pt x="4803" y="11448"/>
                  </a:cubicBezTo>
                  <a:cubicBezTo>
                    <a:pt x="4821" y="11390"/>
                    <a:pt x="4836" y="11333"/>
                    <a:pt x="4850" y="11274"/>
                  </a:cubicBezTo>
                  <a:cubicBezTo>
                    <a:pt x="4900" y="11066"/>
                    <a:pt x="4939" y="10852"/>
                    <a:pt x="5038" y="10660"/>
                  </a:cubicBezTo>
                  <a:cubicBezTo>
                    <a:pt x="5088" y="10562"/>
                    <a:pt x="5148" y="10469"/>
                    <a:pt x="5209" y="10377"/>
                  </a:cubicBezTo>
                  <a:cubicBezTo>
                    <a:pt x="5238" y="10332"/>
                    <a:pt x="5267" y="10288"/>
                    <a:pt x="5295" y="10243"/>
                  </a:cubicBezTo>
                  <a:cubicBezTo>
                    <a:pt x="5323" y="10200"/>
                    <a:pt x="5359" y="10151"/>
                    <a:pt x="5368" y="10101"/>
                  </a:cubicBezTo>
                  <a:cubicBezTo>
                    <a:pt x="5374" y="10073"/>
                    <a:pt x="5343" y="10059"/>
                    <a:pt x="5323" y="10077"/>
                  </a:cubicBezTo>
                  <a:cubicBezTo>
                    <a:pt x="5279" y="10117"/>
                    <a:pt x="5252" y="10182"/>
                    <a:pt x="5221" y="10233"/>
                  </a:cubicBezTo>
                  <a:cubicBezTo>
                    <a:pt x="5189" y="10285"/>
                    <a:pt x="5154" y="10335"/>
                    <a:pt x="5122" y="10387"/>
                  </a:cubicBezTo>
                  <a:cubicBezTo>
                    <a:pt x="5068" y="10473"/>
                    <a:pt x="5016" y="10562"/>
                    <a:pt x="4972" y="10654"/>
                  </a:cubicBezTo>
                  <a:cubicBezTo>
                    <a:pt x="5041" y="10370"/>
                    <a:pt x="5124" y="10091"/>
                    <a:pt x="5218" y="9814"/>
                  </a:cubicBezTo>
                  <a:cubicBezTo>
                    <a:pt x="5431" y="9185"/>
                    <a:pt x="5704" y="8595"/>
                    <a:pt x="6150" y="8096"/>
                  </a:cubicBezTo>
                  <a:cubicBezTo>
                    <a:pt x="6387" y="7831"/>
                    <a:pt x="6650" y="7592"/>
                    <a:pt x="6937" y="7383"/>
                  </a:cubicBezTo>
                  <a:cubicBezTo>
                    <a:pt x="7226" y="7170"/>
                    <a:pt x="7537" y="6989"/>
                    <a:pt x="7842" y="6798"/>
                  </a:cubicBezTo>
                  <a:cubicBezTo>
                    <a:pt x="8476" y="6405"/>
                    <a:pt x="9081" y="5956"/>
                    <a:pt x="9597" y="5414"/>
                  </a:cubicBezTo>
                  <a:cubicBezTo>
                    <a:pt x="9857" y="5142"/>
                    <a:pt x="10093" y="4848"/>
                    <a:pt x="10325" y="4553"/>
                  </a:cubicBezTo>
                  <a:cubicBezTo>
                    <a:pt x="10543" y="4276"/>
                    <a:pt x="10774" y="4006"/>
                    <a:pt x="10972" y="3712"/>
                  </a:cubicBezTo>
                  <a:cubicBezTo>
                    <a:pt x="11343" y="3162"/>
                    <a:pt x="11590" y="2530"/>
                    <a:pt x="11662" y="1869"/>
                  </a:cubicBezTo>
                  <a:cubicBezTo>
                    <a:pt x="11701" y="1510"/>
                    <a:pt x="11760" y="1152"/>
                    <a:pt x="11773" y="791"/>
                  </a:cubicBezTo>
                  <a:cubicBezTo>
                    <a:pt x="11780" y="564"/>
                    <a:pt x="11759" y="335"/>
                    <a:pt x="11756" y="108"/>
                  </a:cubicBezTo>
                  <a:cubicBezTo>
                    <a:pt x="11758" y="104"/>
                    <a:pt x="11761" y="100"/>
                    <a:pt x="11762" y="95"/>
                  </a:cubicBezTo>
                  <a:cubicBezTo>
                    <a:pt x="11766" y="81"/>
                    <a:pt x="11770" y="65"/>
                    <a:pt x="11775" y="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3744653" y="858372"/>
              <a:ext cx="14192" cy="21914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8" y="0"/>
                  </a:moveTo>
                  <a:cubicBezTo>
                    <a:pt x="245" y="0"/>
                    <a:pt x="242" y="1"/>
                    <a:pt x="239" y="4"/>
                  </a:cubicBezTo>
                  <a:cubicBezTo>
                    <a:pt x="213" y="23"/>
                    <a:pt x="196" y="49"/>
                    <a:pt x="176" y="76"/>
                  </a:cubicBezTo>
                  <a:cubicBezTo>
                    <a:pt x="159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6" y="244"/>
                    <a:pt x="161" y="190"/>
                  </a:cubicBezTo>
                  <a:cubicBezTo>
                    <a:pt x="180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907948" y="483448"/>
              <a:ext cx="93819" cy="158955"/>
            </a:xfrm>
            <a:custGeom>
              <a:avLst/>
              <a:gdLst/>
              <a:ahLst/>
              <a:cxnLst/>
              <a:rect l="l" t="t" r="r" b="b"/>
              <a:pathLst>
                <a:path w="1765" h="2604" extrusionOk="0">
                  <a:moveTo>
                    <a:pt x="1730" y="1"/>
                  </a:moveTo>
                  <a:cubicBezTo>
                    <a:pt x="1719" y="1"/>
                    <a:pt x="1708" y="6"/>
                    <a:pt x="1700" y="17"/>
                  </a:cubicBezTo>
                  <a:cubicBezTo>
                    <a:pt x="1642" y="103"/>
                    <a:pt x="1612" y="213"/>
                    <a:pt x="1577" y="310"/>
                  </a:cubicBezTo>
                  <a:cubicBezTo>
                    <a:pt x="1542" y="410"/>
                    <a:pt x="1506" y="508"/>
                    <a:pt x="1466" y="605"/>
                  </a:cubicBezTo>
                  <a:cubicBezTo>
                    <a:pt x="1389" y="788"/>
                    <a:pt x="1287" y="959"/>
                    <a:pt x="1179" y="1125"/>
                  </a:cubicBezTo>
                  <a:cubicBezTo>
                    <a:pt x="1068" y="1295"/>
                    <a:pt x="948" y="1458"/>
                    <a:pt x="820" y="1617"/>
                  </a:cubicBezTo>
                  <a:cubicBezTo>
                    <a:pt x="692" y="1778"/>
                    <a:pt x="557" y="1934"/>
                    <a:pt x="422" y="2090"/>
                  </a:cubicBezTo>
                  <a:cubicBezTo>
                    <a:pt x="287" y="2247"/>
                    <a:pt x="151" y="2405"/>
                    <a:pt x="16" y="2562"/>
                  </a:cubicBezTo>
                  <a:cubicBezTo>
                    <a:pt x="0" y="2580"/>
                    <a:pt x="17" y="2603"/>
                    <a:pt x="35" y="2603"/>
                  </a:cubicBezTo>
                  <a:cubicBezTo>
                    <a:pt x="41" y="2603"/>
                    <a:pt x="47" y="2601"/>
                    <a:pt x="52" y="2595"/>
                  </a:cubicBezTo>
                  <a:cubicBezTo>
                    <a:pt x="217" y="2427"/>
                    <a:pt x="383" y="2260"/>
                    <a:pt x="539" y="2083"/>
                  </a:cubicBezTo>
                  <a:cubicBezTo>
                    <a:pt x="811" y="1777"/>
                    <a:pt x="1072" y="1459"/>
                    <a:pt x="1293" y="1113"/>
                  </a:cubicBezTo>
                  <a:cubicBezTo>
                    <a:pt x="1401" y="943"/>
                    <a:pt x="1500" y="769"/>
                    <a:pt x="1574" y="581"/>
                  </a:cubicBezTo>
                  <a:cubicBezTo>
                    <a:pt x="1608" y="494"/>
                    <a:pt x="1638" y="406"/>
                    <a:pt x="1669" y="319"/>
                  </a:cubicBezTo>
                  <a:cubicBezTo>
                    <a:pt x="1687" y="271"/>
                    <a:pt x="1703" y="222"/>
                    <a:pt x="1720" y="174"/>
                  </a:cubicBezTo>
                  <a:cubicBezTo>
                    <a:pt x="1734" y="129"/>
                    <a:pt x="1752" y="85"/>
                    <a:pt x="1760" y="37"/>
                  </a:cubicBezTo>
                  <a:cubicBezTo>
                    <a:pt x="1765" y="14"/>
                    <a:pt x="1748" y="1"/>
                    <a:pt x="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649664" y="818816"/>
              <a:ext cx="5900" cy="8485"/>
            </a:xfrm>
            <a:custGeom>
              <a:avLst/>
              <a:gdLst/>
              <a:ahLst/>
              <a:cxnLst/>
              <a:rect l="l" t="t" r="r" b="b"/>
              <a:pathLst>
                <a:path w="111" h="139" extrusionOk="0">
                  <a:moveTo>
                    <a:pt x="90" y="1"/>
                  </a:moveTo>
                  <a:cubicBezTo>
                    <a:pt x="88" y="1"/>
                    <a:pt x="87" y="1"/>
                    <a:pt x="85" y="1"/>
                  </a:cubicBezTo>
                  <a:cubicBezTo>
                    <a:pt x="80" y="3"/>
                    <a:pt x="74" y="7"/>
                    <a:pt x="69" y="9"/>
                  </a:cubicBezTo>
                  <a:cubicBezTo>
                    <a:pt x="63" y="12"/>
                    <a:pt x="59" y="16"/>
                    <a:pt x="55" y="21"/>
                  </a:cubicBezTo>
                  <a:cubicBezTo>
                    <a:pt x="50" y="28"/>
                    <a:pt x="43" y="36"/>
                    <a:pt x="38" y="44"/>
                  </a:cubicBezTo>
                  <a:cubicBezTo>
                    <a:pt x="26" y="60"/>
                    <a:pt x="16" y="79"/>
                    <a:pt x="6" y="99"/>
                  </a:cubicBezTo>
                  <a:cubicBezTo>
                    <a:pt x="0" y="112"/>
                    <a:pt x="5" y="128"/>
                    <a:pt x="19" y="136"/>
                  </a:cubicBezTo>
                  <a:cubicBezTo>
                    <a:pt x="22" y="138"/>
                    <a:pt x="26" y="139"/>
                    <a:pt x="30" y="139"/>
                  </a:cubicBezTo>
                  <a:cubicBezTo>
                    <a:pt x="41" y="139"/>
                    <a:pt x="51" y="133"/>
                    <a:pt x="56" y="123"/>
                  </a:cubicBezTo>
                  <a:cubicBezTo>
                    <a:pt x="64" y="107"/>
                    <a:pt x="73" y="90"/>
                    <a:pt x="83" y="75"/>
                  </a:cubicBezTo>
                  <a:cubicBezTo>
                    <a:pt x="87" y="67"/>
                    <a:pt x="92" y="59"/>
                    <a:pt x="96" y="51"/>
                  </a:cubicBezTo>
                  <a:cubicBezTo>
                    <a:pt x="97" y="51"/>
                    <a:pt x="97" y="51"/>
                    <a:pt x="97" y="50"/>
                  </a:cubicBezTo>
                  <a:cubicBezTo>
                    <a:pt x="98" y="49"/>
                    <a:pt x="98" y="49"/>
                    <a:pt x="99" y="48"/>
                  </a:cubicBezTo>
                  <a:cubicBezTo>
                    <a:pt x="102" y="44"/>
                    <a:pt x="103" y="40"/>
                    <a:pt x="105" y="36"/>
                  </a:cubicBezTo>
                  <a:cubicBezTo>
                    <a:pt x="107" y="31"/>
                    <a:pt x="108" y="27"/>
                    <a:pt x="108" y="23"/>
                  </a:cubicBezTo>
                  <a:cubicBezTo>
                    <a:pt x="110" y="11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3669969" y="662913"/>
              <a:ext cx="89088" cy="98706"/>
            </a:xfrm>
            <a:custGeom>
              <a:avLst/>
              <a:gdLst/>
              <a:ahLst/>
              <a:cxnLst/>
              <a:rect l="l" t="t" r="r" b="b"/>
              <a:pathLst>
                <a:path w="1676" h="1617" extrusionOk="0">
                  <a:moveTo>
                    <a:pt x="1625" y="1"/>
                  </a:moveTo>
                  <a:cubicBezTo>
                    <a:pt x="1622" y="1"/>
                    <a:pt x="1619" y="1"/>
                    <a:pt x="1617" y="2"/>
                  </a:cubicBezTo>
                  <a:cubicBezTo>
                    <a:pt x="1536" y="18"/>
                    <a:pt x="1463" y="79"/>
                    <a:pt x="1399" y="130"/>
                  </a:cubicBezTo>
                  <a:cubicBezTo>
                    <a:pt x="1335" y="179"/>
                    <a:pt x="1274" y="233"/>
                    <a:pt x="1212" y="286"/>
                  </a:cubicBezTo>
                  <a:cubicBezTo>
                    <a:pt x="983" y="480"/>
                    <a:pt x="738" y="656"/>
                    <a:pt x="525" y="869"/>
                  </a:cubicBezTo>
                  <a:cubicBezTo>
                    <a:pt x="318" y="1078"/>
                    <a:pt x="138" y="1322"/>
                    <a:pt x="9" y="1587"/>
                  </a:cubicBezTo>
                  <a:cubicBezTo>
                    <a:pt x="1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6"/>
                  </a:cubicBezTo>
                  <a:cubicBezTo>
                    <a:pt x="137" y="1470"/>
                    <a:pt x="231" y="1334"/>
                    <a:pt x="337" y="1209"/>
                  </a:cubicBezTo>
                  <a:cubicBezTo>
                    <a:pt x="528" y="982"/>
                    <a:pt x="746" y="784"/>
                    <a:pt x="978" y="598"/>
                  </a:cubicBezTo>
                  <a:cubicBezTo>
                    <a:pt x="1091" y="507"/>
                    <a:pt x="1205" y="418"/>
                    <a:pt x="1316" y="324"/>
                  </a:cubicBezTo>
                  <a:cubicBezTo>
                    <a:pt x="1371" y="279"/>
                    <a:pt x="1424" y="232"/>
                    <a:pt x="1480" y="190"/>
                  </a:cubicBezTo>
                  <a:cubicBezTo>
                    <a:pt x="1537" y="146"/>
                    <a:pt x="1602" y="109"/>
                    <a:pt x="1652" y="57"/>
                  </a:cubicBezTo>
                  <a:cubicBezTo>
                    <a:pt x="1675" y="34"/>
                    <a:pt x="1652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768095" y="652658"/>
              <a:ext cx="7282" cy="5494"/>
            </a:xfrm>
            <a:custGeom>
              <a:avLst/>
              <a:gdLst/>
              <a:ahLst/>
              <a:cxnLst/>
              <a:rect l="l" t="t" r="r" b="b"/>
              <a:pathLst>
                <a:path w="137" h="90" extrusionOk="0">
                  <a:moveTo>
                    <a:pt x="118" y="1"/>
                  </a:moveTo>
                  <a:cubicBezTo>
                    <a:pt x="100" y="1"/>
                    <a:pt x="83" y="7"/>
                    <a:pt x="67" y="13"/>
                  </a:cubicBezTo>
                  <a:cubicBezTo>
                    <a:pt x="49" y="21"/>
                    <a:pt x="32" y="31"/>
                    <a:pt x="16" y="42"/>
                  </a:cubicBezTo>
                  <a:cubicBezTo>
                    <a:pt x="3" y="51"/>
                    <a:pt x="0" y="65"/>
                    <a:pt x="7" y="78"/>
                  </a:cubicBezTo>
                  <a:cubicBezTo>
                    <a:pt x="12" y="85"/>
                    <a:pt x="21" y="89"/>
                    <a:pt x="30" y="89"/>
                  </a:cubicBezTo>
                  <a:cubicBezTo>
                    <a:pt x="34" y="89"/>
                    <a:pt x="39" y="88"/>
                    <a:pt x="43" y="86"/>
                  </a:cubicBezTo>
                  <a:cubicBezTo>
                    <a:pt x="58" y="76"/>
                    <a:pt x="74" y="67"/>
                    <a:pt x="88" y="57"/>
                  </a:cubicBezTo>
                  <a:cubicBezTo>
                    <a:pt x="102" y="46"/>
                    <a:pt x="118" y="36"/>
                    <a:pt x="132" y="25"/>
                  </a:cubicBezTo>
                  <a:cubicBezTo>
                    <a:pt x="137" y="21"/>
                    <a:pt x="137" y="15"/>
                    <a:pt x="135" y="9"/>
                  </a:cubicBezTo>
                  <a:cubicBezTo>
                    <a:pt x="132" y="4"/>
                    <a:pt x="127" y="2"/>
                    <a:pt x="122" y="1"/>
                  </a:cubicBezTo>
                  <a:cubicBezTo>
                    <a:pt x="121" y="1"/>
                    <a:pt x="119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3964346" y="668163"/>
              <a:ext cx="40185" cy="38518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1"/>
                  </a:moveTo>
                  <a:cubicBezTo>
                    <a:pt x="719" y="1"/>
                    <a:pt x="714" y="3"/>
                    <a:pt x="708" y="8"/>
                  </a:cubicBezTo>
                  <a:cubicBezTo>
                    <a:pt x="646" y="62"/>
                    <a:pt x="586" y="118"/>
                    <a:pt x="525" y="173"/>
                  </a:cubicBezTo>
                  <a:cubicBezTo>
                    <a:pt x="468" y="227"/>
                    <a:pt x="414" y="286"/>
                    <a:pt x="358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8" y="496"/>
                    <a:pt x="49" y="533"/>
                    <a:pt x="13" y="589"/>
                  </a:cubicBezTo>
                  <a:cubicBezTo>
                    <a:pt x="1" y="607"/>
                    <a:pt x="19" y="631"/>
                    <a:pt x="38" y="631"/>
                  </a:cubicBezTo>
                  <a:cubicBezTo>
                    <a:pt x="41" y="631"/>
                    <a:pt x="44" y="630"/>
                    <a:pt x="47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8" y="562"/>
                    <a:pt x="210" y="546"/>
                    <a:pt x="242" y="530"/>
                  </a:cubicBezTo>
                  <a:cubicBezTo>
                    <a:pt x="307" y="496"/>
                    <a:pt x="367" y="457"/>
                    <a:pt x="420" y="406"/>
                  </a:cubicBezTo>
                  <a:cubicBezTo>
                    <a:pt x="477" y="350"/>
                    <a:pt x="532" y="288"/>
                    <a:pt x="585" y="228"/>
                  </a:cubicBezTo>
                  <a:cubicBezTo>
                    <a:pt x="640" y="167"/>
                    <a:pt x="693" y="105"/>
                    <a:pt x="743" y="39"/>
                  </a:cubicBezTo>
                  <a:cubicBezTo>
                    <a:pt x="756" y="21"/>
                    <a:pt x="742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3942287" y="715654"/>
              <a:ext cx="12970" cy="12819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2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2" y="170"/>
                    <a:pt x="1" y="194"/>
                  </a:cubicBezTo>
                  <a:cubicBezTo>
                    <a:pt x="1" y="202"/>
                    <a:pt x="9" y="210"/>
                    <a:pt x="17" y="210"/>
                  </a:cubicBezTo>
                  <a:cubicBezTo>
                    <a:pt x="17" y="210"/>
                    <a:pt x="18" y="210"/>
                    <a:pt x="18" y="210"/>
                  </a:cubicBezTo>
                  <a:cubicBezTo>
                    <a:pt x="41" y="207"/>
                    <a:pt x="58" y="188"/>
                    <a:pt x="75" y="175"/>
                  </a:cubicBezTo>
                  <a:cubicBezTo>
                    <a:pt x="93" y="162"/>
                    <a:pt x="108" y="149"/>
                    <a:pt x="126" y="135"/>
                  </a:cubicBezTo>
                  <a:cubicBezTo>
                    <a:pt x="161" y="107"/>
                    <a:pt x="196" y="77"/>
                    <a:pt x="227" y="43"/>
                  </a:cubicBezTo>
                  <a:cubicBezTo>
                    <a:pt x="244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3353373" y="204117"/>
              <a:ext cx="716264" cy="893113"/>
            </a:xfrm>
            <a:custGeom>
              <a:avLst/>
              <a:gdLst/>
              <a:ahLst/>
              <a:cxnLst/>
              <a:rect l="l" t="t" r="r" b="b"/>
              <a:pathLst>
                <a:path w="13475" h="14631" extrusionOk="0">
                  <a:moveTo>
                    <a:pt x="11985" y="314"/>
                  </a:moveTo>
                  <a:lnTo>
                    <a:pt x="11985" y="314"/>
                  </a:lnTo>
                  <a:cubicBezTo>
                    <a:pt x="11998" y="325"/>
                    <a:pt x="12010" y="336"/>
                    <a:pt x="12021" y="347"/>
                  </a:cubicBezTo>
                  <a:cubicBezTo>
                    <a:pt x="12032" y="377"/>
                    <a:pt x="12042" y="407"/>
                    <a:pt x="12050" y="438"/>
                  </a:cubicBezTo>
                  <a:cubicBezTo>
                    <a:pt x="12080" y="561"/>
                    <a:pt x="12100" y="690"/>
                    <a:pt x="12105" y="817"/>
                  </a:cubicBezTo>
                  <a:cubicBezTo>
                    <a:pt x="12106" y="831"/>
                    <a:pt x="12116" y="837"/>
                    <a:pt x="12126" y="837"/>
                  </a:cubicBezTo>
                  <a:cubicBezTo>
                    <a:pt x="12137" y="837"/>
                    <a:pt x="12149" y="829"/>
                    <a:pt x="12150" y="815"/>
                  </a:cubicBezTo>
                  <a:cubicBezTo>
                    <a:pt x="12154" y="701"/>
                    <a:pt x="12145" y="587"/>
                    <a:pt x="12122" y="476"/>
                  </a:cubicBezTo>
                  <a:lnTo>
                    <a:pt x="12122" y="476"/>
                  </a:lnTo>
                  <a:cubicBezTo>
                    <a:pt x="12152" y="511"/>
                    <a:pt x="12185" y="541"/>
                    <a:pt x="12226" y="557"/>
                  </a:cubicBezTo>
                  <a:cubicBezTo>
                    <a:pt x="12271" y="682"/>
                    <a:pt x="12304" y="812"/>
                    <a:pt x="12331" y="942"/>
                  </a:cubicBezTo>
                  <a:cubicBezTo>
                    <a:pt x="12378" y="1178"/>
                    <a:pt x="12404" y="1417"/>
                    <a:pt x="12428" y="1657"/>
                  </a:cubicBezTo>
                  <a:cubicBezTo>
                    <a:pt x="12440" y="1778"/>
                    <a:pt x="12454" y="1900"/>
                    <a:pt x="12459" y="2022"/>
                  </a:cubicBezTo>
                  <a:cubicBezTo>
                    <a:pt x="12464" y="2156"/>
                    <a:pt x="12462" y="2288"/>
                    <a:pt x="12457" y="2421"/>
                  </a:cubicBezTo>
                  <a:cubicBezTo>
                    <a:pt x="12446" y="2682"/>
                    <a:pt x="12419" y="2941"/>
                    <a:pt x="12408" y="3202"/>
                  </a:cubicBezTo>
                  <a:cubicBezTo>
                    <a:pt x="12398" y="3456"/>
                    <a:pt x="12404" y="3715"/>
                    <a:pt x="12345" y="3965"/>
                  </a:cubicBezTo>
                  <a:cubicBezTo>
                    <a:pt x="12340" y="3988"/>
                    <a:pt x="12358" y="4002"/>
                    <a:pt x="12376" y="4002"/>
                  </a:cubicBezTo>
                  <a:cubicBezTo>
                    <a:pt x="12388" y="4002"/>
                    <a:pt x="12401" y="3995"/>
                    <a:pt x="12405" y="3978"/>
                  </a:cubicBezTo>
                  <a:cubicBezTo>
                    <a:pt x="12482" y="3693"/>
                    <a:pt x="12482" y="3397"/>
                    <a:pt x="12500" y="3105"/>
                  </a:cubicBezTo>
                  <a:cubicBezTo>
                    <a:pt x="12517" y="2840"/>
                    <a:pt x="12544" y="2575"/>
                    <a:pt x="12551" y="2311"/>
                  </a:cubicBezTo>
                  <a:cubicBezTo>
                    <a:pt x="12557" y="2056"/>
                    <a:pt x="12536" y="1805"/>
                    <a:pt x="12511" y="1553"/>
                  </a:cubicBezTo>
                  <a:cubicBezTo>
                    <a:pt x="12479" y="1241"/>
                    <a:pt x="12440" y="912"/>
                    <a:pt x="12343" y="606"/>
                  </a:cubicBezTo>
                  <a:lnTo>
                    <a:pt x="12343" y="606"/>
                  </a:lnTo>
                  <a:cubicBezTo>
                    <a:pt x="12363" y="646"/>
                    <a:pt x="12382" y="686"/>
                    <a:pt x="12400" y="726"/>
                  </a:cubicBezTo>
                  <a:cubicBezTo>
                    <a:pt x="12510" y="960"/>
                    <a:pt x="12598" y="1203"/>
                    <a:pt x="12684" y="1447"/>
                  </a:cubicBezTo>
                  <a:cubicBezTo>
                    <a:pt x="12748" y="1629"/>
                    <a:pt x="12811" y="1811"/>
                    <a:pt x="12880" y="1992"/>
                  </a:cubicBezTo>
                  <a:cubicBezTo>
                    <a:pt x="13020" y="2367"/>
                    <a:pt x="13122" y="2757"/>
                    <a:pt x="13191" y="3151"/>
                  </a:cubicBezTo>
                  <a:cubicBezTo>
                    <a:pt x="13262" y="3553"/>
                    <a:pt x="13301" y="3962"/>
                    <a:pt x="13298" y="4369"/>
                  </a:cubicBezTo>
                  <a:cubicBezTo>
                    <a:pt x="13297" y="4728"/>
                    <a:pt x="13336" y="5082"/>
                    <a:pt x="13346" y="5439"/>
                  </a:cubicBezTo>
                  <a:cubicBezTo>
                    <a:pt x="13351" y="5624"/>
                    <a:pt x="13344" y="5810"/>
                    <a:pt x="13303" y="5991"/>
                  </a:cubicBezTo>
                  <a:cubicBezTo>
                    <a:pt x="13258" y="6187"/>
                    <a:pt x="13175" y="6375"/>
                    <a:pt x="13084" y="6554"/>
                  </a:cubicBezTo>
                  <a:cubicBezTo>
                    <a:pt x="12896" y="6926"/>
                    <a:pt x="12668" y="7288"/>
                    <a:pt x="12388" y="7598"/>
                  </a:cubicBezTo>
                  <a:cubicBezTo>
                    <a:pt x="12103" y="7912"/>
                    <a:pt x="11778" y="8184"/>
                    <a:pt x="11458" y="8461"/>
                  </a:cubicBezTo>
                  <a:cubicBezTo>
                    <a:pt x="11135" y="8738"/>
                    <a:pt x="10817" y="9020"/>
                    <a:pt x="10501" y="9303"/>
                  </a:cubicBezTo>
                  <a:cubicBezTo>
                    <a:pt x="10177" y="9593"/>
                    <a:pt x="9862" y="9898"/>
                    <a:pt x="9604" y="10249"/>
                  </a:cubicBezTo>
                  <a:cubicBezTo>
                    <a:pt x="9337" y="10613"/>
                    <a:pt x="9093" y="10996"/>
                    <a:pt x="8833" y="11365"/>
                  </a:cubicBezTo>
                  <a:cubicBezTo>
                    <a:pt x="8575" y="11730"/>
                    <a:pt x="8316" y="12094"/>
                    <a:pt x="8047" y="12451"/>
                  </a:cubicBezTo>
                  <a:cubicBezTo>
                    <a:pt x="7785" y="12801"/>
                    <a:pt x="7463" y="13098"/>
                    <a:pt x="7112" y="13356"/>
                  </a:cubicBezTo>
                  <a:cubicBezTo>
                    <a:pt x="6499" y="13810"/>
                    <a:pt x="5846" y="14216"/>
                    <a:pt x="5106" y="14420"/>
                  </a:cubicBezTo>
                  <a:cubicBezTo>
                    <a:pt x="4933" y="14467"/>
                    <a:pt x="4757" y="14505"/>
                    <a:pt x="4578" y="14522"/>
                  </a:cubicBezTo>
                  <a:cubicBezTo>
                    <a:pt x="4486" y="14531"/>
                    <a:pt x="4394" y="14534"/>
                    <a:pt x="4301" y="14534"/>
                  </a:cubicBezTo>
                  <a:cubicBezTo>
                    <a:pt x="4208" y="14534"/>
                    <a:pt x="4115" y="14531"/>
                    <a:pt x="4023" y="14531"/>
                  </a:cubicBezTo>
                  <a:cubicBezTo>
                    <a:pt x="3580" y="14529"/>
                    <a:pt x="3136" y="14517"/>
                    <a:pt x="2694" y="14501"/>
                  </a:cubicBezTo>
                  <a:cubicBezTo>
                    <a:pt x="1836" y="14469"/>
                    <a:pt x="980" y="14410"/>
                    <a:pt x="125" y="14341"/>
                  </a:cubicBezTo>
                  <a:cubicBezTo>
                    <a:pt x="169" y="14282"/>
                    <a:pt x="245" y="14249"/>
                    <a:pt x="328" y="14241"/>
                  </a:cubicBezTo>
                  <a:cubicBezTo>
                    <a:pt x="332" y="14247"/>
                    <a:pt x="338" y="14251"/>
                    <a:pt x="346" y="14251"/>
                  </a:cubicBezTo>
                  <a:cubicBezTo>
                    <a:pt x="347" y="14251"/>
                    <a:pt x="348" y="14251"/>
                    <a:pt x="349" y="14251"/>
                  </a:cubicBezTo>
                  <a:cubicBezTo>
                    <a:pt x="371" y="14250"/>
                    <a:pt x="393" y="14250"/>
                    <a:pt x="415" y="14250"/>
                  </a:cubicBezTo>
                  <a:cubicBezTo>
                    <a:pt x="437" y="14250"/>
                    <a:pt x="460" y="14250"/>
                    <a:pt x="482" y="14249"/>
                  </a:cubicBezTo>
                  <a:cubicBezTo>
                    <a:pt x="524" y="14259"/>
                    <a:pt x="564" y="14273"/>
                    <a:pt x="595" y="14292"/>
                  </a:cubicBezTo>
                  <a:cubicBezTo>
                    <a:pt x="602" y="14296"/>
                    <a:pt x="610" y="14298"/>
                    <a:pt x="617" y="14298"/>
                  </a:cubicBezTo>
                  <a:cubicBezTo>
                    <a:pt x="641" y="14298"/>
                    <a:pt x="658" y="14276"/>
                    <a:pt x="660" y="14253"/>
                  </a:cubicBezTo>
                  <a:cubicBezTo>
                    <a:pt x="701" y="14254"/>
                    <a:pt x="743" y="14255"/>
                    <a:pt x="783" y="14257"/>
                  </a:cubicBezTo>
                  <a:cubicBezTo>
                    <a:pt x="1367" y="14285"/>
                    <a:pt x="1944" y="14391"/>
                    <a:pt x="2529" y="14412"/>
                  </a:cubicBezTo>
                  <a:cubicBezTo>
                    <a:pt x="2582" y="14413"/>
                    <a:pt x="2636" y="14415"/>
                    <a:pt x="2691" y="14415"/>
                  </a:cubicBezTo>
                  <a:cubicBezTo>
                    <a:pt x="2738" y="14415"/>
                    <a:pt x="2786" y="14414"/>
                    <a:pt x="2834" y="14412"/>
                  </a:cubicBezTo>
                  <a:cubicBezTo>
                    <a:pt x="2880" y="14417"/>
                    <a:pt x="2925" y="14420"/>
                    <a:pt x="2971" y="14423"/>
                  </a:cubicBezTo>
                  <a:cubicBezTo>
                    <a:pt x="3014" y="14427"/>
                    <a:pt x="3057" y="14429"/>
                    <a:pt x="3100" y="14429"/>
                  </a:cubicBezTo>
                  <a:cubicBezTo>
                    <a:pt x="3147" y="14429"/>
                    <a:pt x="3194" y="14426"/>
                    <a:pt x="3241" y="14418"/>
                  </a:cubicBezTo>
                  <a:cubicBezTo>
                    <a:pt x="3354" y="14398"/>
                    <a:pt x="3463" y="14359"/>
                    <a:pt x="3566" y="14313"/>
                  </a:cubicBezTo>
                  <a:cubicBezTo>
                    <a:pt x="3679" y="14283"/>
                    <a:pt x="3787" y="14244"/>
                    <a:pt x="3892" y="14198"/>
                  </a:cubicBezTo>
                  <a:cubicBezTo>
                    <a:pt x="3956" y="14176"/>
                    <a:pt x="4018" y="14147"/>
                    <a:pt x="4077" y="14115"/>
                  </a:cubicBezTo>
                  <a:cubicBezTo>
                    <a:pt x="4100" y="14103"/>
                    <a:pt x="4121" y="14089"/>
                    <a:pt x="4144" y="14077"/>
                  </a:cubicBezTo>
                  <a:cubicBezTo>
                    <a:pt x="4146" y="14078"/>
                    <a:pt x="4150" y="14079"/>
                    <a:pt x="4154" y="14079"/>
                  </a:cubicBezTo>
                  <a:cubicBezTo>
                    <a:pt x="4155" y="14079"/>
                    <a:pt x="4157" y="14079"/>
                    <a:pt x="4159" y="14079"/>
                  </a:cubicBezTo>
                  <a:cubicBezTo>
                    <a:pt x="4430" y="13994"/>
                    <a:pt x="4688" y="13856"/>
                    <a:pt x="4927" y="13701"/>
                  </a:cubicBezTo>
                  <a:cubicBezTo>
                    <a:pt x="5356" y="13424"/>
                    <a:pt x="5735" y="13078"/>
                    <a:pt x="6081" y="12703"/>
                  </a:cubicBezTo>
                  <a:cubicBezTo>
                    <a:pt x="6257" y="12510"/>
                    <a:pt x="6429" y="12312"/>
                    <a:pt x="6597" y="12111"/>
                  </a:cubicBezTo>
                  <a:cubicBezTo>
                    <a:pt x="6685" y="12005"/>
                    <a:pt x="6770" y="11895"/>
                    <a:pt x="6856" y="11786"/>
                  </a:cubicBezTo>
                  <a:cubicBezTo>
                    <a:pt x="6942" y="11676"/>
                    <a:pt x="7032" y="11569"/>
                    <a:pt x="7119" y="11458"/>
                  </a:cubicBezTo>
                  <a:cubicBezTo>
                    <a:pt x="7141" y="11430"/>
                    <a:pt x="7118" y="11397"/>
                    <a:pt x="7090" y="11397"/>
                  </a:cubicBezTo>
                  <a:cubicBezTo>
                    <a:pt x="7082" y="11397"/>
                    <a:pt x="7072" y="11401"/>
                    <a:pt x="7064" y="11408"/>
                  </a:cubicBezTo>
                  <a:cubicBezTo>
                    <a:pt x="6951" y="11515"/>
                    <a:pt x="6859" y="11640"/>
                    <a:pt x="6765" y="11763"/>
                  </a:cubicBezTo>
                  <a:cubicBezTo>
                    <a:pt x="6671" y="11886"/>
                    <a:pt x="6578" y="12009"/>
                    <a:pt x="6481" y="12128"/>
                  </a:cubicBezTo>
                  <a:cubicBezTo>
                    <a:pt x="6157" y="12523"/>
                    <a:pt x="5815" y="12905"/>
                    <a:pt x="5432" y="13244"/>
                  </a:cubicBezTo>
                  <a:cubicBezTo>
                    <a:pt x="5243" y="13411"/>
                    <a:pt x="5043" y="13565"/>
                    <a:pt x="4829" y="13698"/>
                  </a:cubicBezTo>
                  <a:cubicBezTo>
                    <a:pt x="4643" y="13815"/>
                    <a:pt x="4448" y="13910"/>
                    <a:pt x="4250" y="13998"/>
                  </a:cubicBezTo>
                  <a:cubicBezTo>
                    <a:pt x="4247" y="13995"/>
                    <a:pt x="4245" y="13992"/>
                    <a:pt x="4242" y="13989"/>
                  </a:cubicBezTo>
                  <a:cubicBezTo>
                    <a:pt x="4245" y="13987"/>
                    <a:pt x="4250" y="13985"/>
                    <a:pt x="4253" y="13983"/>
                  </a:cubicBezTo>
                  <a:cubicBezTo>
                    <a:pt x="4501" y="13786"/>
                    <a:pt x="4672" y="13515"/>
                    <a:pt x="4745" y="13207"/>
                  </a:cubicBezTo>
                  <a:cubicBezTo>
                    <a:pt x="4751" y="13179"/>
                    <a:pt x="4756" y="13151"/>
                    <a:pt x="4761" y="13124"/>
                  </a:cubicBezTo>
                  <a:cubicBezTo>
                    <a:pt x="4782" y="13035"/>
                    <a:pt x="4798" y="12944"/>
                    <a:pt x="4807" y="12853"/>
                  </a:cubicBezTo>
                  <a:cubicBezTo>
                    <a:pt x="4814" y="12776"/>
                    <a:pt x="4818" y="12700"/>
                    <a:pt x="4821" y="12622"/>
                  </a:cubicBezTo>
                  <a:cubicBezTo>
                    <a:pt x="4824" y="12557"/>
                    <a:pt x="4834" y="12487"/>
                    <a:pt x="4824" y="12420"/>
                  </a:cubicBezTo>
                  <a:cubicBezTo>
                    <a:pt x="4830" y="12343"/>
                    <a:pt x="4835" y="12266"/>
                    <a:pt x="4843" y="12190"/>
                  </a:cubicBezTo>
                  <a:cubicBezTo>
                    <a:pt x="4855" y="12072"/>
                    <a:pt x="4876" y="11953"/>
                    <a:pt x="4900" y="11835"/>
                  </a:cubicBezTo>
                  <a:cubicBezTo>
                    <a:pt x="4910" y="11811"/>
                    <a:pt x="4921" y="11787"/>
                    <a:pt x="4929" y="11761"/>
                  </a:cubicBezTo>
                  <a:cubicBezTo>
                    <a:pt x="4946" y="11704"/>
                    <a:pt x="4961" y="11646"/>
                    <a:pt x="4975" y="11588"/>
                  </a:cubicBezTo>
                  <a:cubicBezTo>
                    <a:pt x="5025" y="11380"/>
                    <a:pt x="5064" y="11166"/>
                    <a:pt x="5163" y="10973"/>
                  </a:cubicBezTo>
                  <a:cubicBezTo>
                    <a:pt x="5213" y="10875"/>
                    <a:pt x="5273" y="10783"/>
                    <a:pt x="5334" y="10691"/>
                  </a:cubicBezTo>
                  <a:cubicBezTo>
                    <a:pt x="5363" y="10646"/>
                    <a:pt x="5392" y="10602"/>
                    <a:pt x="5420" y="10557"/>
                  </a:cubicBezTo>
                  <a:cubicBezTo>
                    <a:pt x="5448" y="10514"/>
                    <a:pt x="5484" y="10465"/>
                    <a:pt x="5494" y="10415"/>
                  </a:cubicBezTo>
                  <a:cubicBezTo>
                    <a:pt x="5498" y="10395"/>
                    <a:pt x="5484" y="10383"/>
                    <a:pt x="5468" y="10383"/>
                  </a:cubicBezTo>
                  <a:cubicBezTo>
                    <a:pt x="5461" y="10383"/>
                    <a:pt x="5454" y="10385"/>
                    <a:pt x="5448" y="10391"/>
                  </a:cubicBezTo>
                  <a:cubicBezTo>
                    <a:pt x="5404" y="10431"/>
                    <a:pt x="5378" y="10496"/>
                    <a:pt x="5346" y="10546"/>
                  </a:cubicBezTo>
                  <a:cubicBezTo>
                    <a:pt x="5313" y="10599"/>
                    <a:pt x="5279" y="10649"/>
                    <a:pt x="5247" y="10701"/>
                  </a:cubicBezTo>
                  <a:cubicBezTo>
                    <a:pt x="5192" y="10787"/>
                    <a:pt x="5141" y="10876"/>
                    <a:pt x="5097" y="10968"/>
                  </a:cubicBezTo>
                  <a:cubicBezTo>
                    <a:pt x="5166" y="10683"/>
                    <a:pt x="5249" y="10405"/>
                    <a:pt x="5343" y="10128"/>
                  </a:cubicBezTo>
                  <a:cubicBezTo>
                    <a:pt x="5556" y="9499"/>
                    <a:pt x="5829" y="8909"/>
                    <a:pt x="6276" y="8410"/>
                  </a:cubicBezTo>
                  <a:cubicBezTo>
                    <a:pt x="6512" y="8145"/>
                    <a:pt x="6775" y="7906"/>
                    <a:pt x="7062" y="7696"/>
                  </a:cubicBezTo>
                  <a:cubicBezTo>
                    <a:pt x="7352" y="7483"/>
                    <a:pt x="7661" y="7303"/>
                    <a:pt x="7967" y="7112"/>
                  </a:cubicBezTo>
                  <a:cubicBezTo>
                    <a:pt x="8601" y="6718"/>
                    <a:pt x="9206" y="6270"/>
                    <a:pt x="9723" y="5728"/>
                  </a:cubicBezTo>
                  <a:cubicBezTo>
                    <a:pt x="9982" y="5455"/>
                    <a:pt x="10218" y="5162"/>
                    <a:pt x="10450" y="4867"/>
                  </a:cubicBezTo>
                  <a:cubicBezTo>
                    <a:pt x="10668" y="4590"/>
                    <a:pt x="10900" y="4319"/>
                    <a:pt x="11097" y="4026"/>
                  </a:cubicBezTo>
                  <a:cubicBezTo>
                    <a:pt x="11468" y="3476"/>
                    <a:pt x="11714" y="2844"/>
                    <a:pt x="11788" y="2182"/>
                  </a:cubicBezTo>
                  <a:cubicBezTo>
                    <a:pt x="11827" y="1824"/>
                    <a:pt x="11885" y="1466"/>
                    <a:pt x="11897" y="1105"/>
                  </a:cubicBezTo>
                  <a:cubicBezTo>
                    <a:pt x="11906" y="878"/>
                    <a:pt x="11884" y="649"/>
                    <a:pt x="11881" y="421"/>
                  </a:cubicBezTo>
                  <a:cubicBezTo>
                    <a:pt x="11884" y="418"/>
                    <a:pt x="11886" y="414"/>
                    <a:pt x="11887" y="409"/>
                  </a:cubicBezTo>
                  <a:cubicBezTo>
                    <a:pt x="11892" y="395"/>
                    <a:pt x="11896" y="379"/>
                    <a:pt x="11900" y="365"/>
                  </a:cubicBezTo>
                  <a:cubicBezTo>
                    <a:pt x="11919" y="444"/>
                    <a:pt x="11939" y="522"/>
                    <a:pt x="11951" y="603"/>
                  </a:cubicBezTo>
                  <a:cubicBezTo>
                    <a:pt x="11979" y="779"/>
                    <a:pt x="11968" y="960"/>
                    <a:pt x="11962" y="1137"/>
                  </a:cubicBezTo>
                  <a:cubicBezTo>
                    <a:pt x="11954" y="1321"/>
                    <a:pt x="11945" y="1506"/>
                    <a:pt x="11940" y="1690"/>
                  </a:cubicBezTo>
                  <a:cubicBezTo>
                    <a:pt x="11939" y="1705"/>
                    <a:pt x="11951" y="1712"/>
                    <a:pt x="11963" y="1712"/>
                  </a:cubicBezTo>
                  <a:cubicBezTo>
                    <a:pt x="11973" y="1712"/>
                    <a:pt x="11983" y="1706"/>
                    <a:pt x="11985" y="1695"/>
                  </a:cubicBezTo>
                  <a:cubicBezTo>
                    <a:pt x="12015" y="1509"/>
                    <a:pt x="12035" y="1326"/>
                    <a:pt x="12045" y="1139"/>
                  </a:cubicBezTo>
                  <a:cubicBezTo>
                    <a:pt x="12054" y="980"/>
                    <a:pt x="12066" y="815"/>
                    <a:pt x="12050" y="655"/>
                  </a:cubicBezTo>
                  <a:cubicBezTo>
                    <a:pt x="12039" y="540"/>
                    <a:pt x="12011" y="428"/>
                    <a:pt x="11985" y="314"/>
                  </a:cubicBezTo>
                  <a:close/>
                  <a:moveTo>
                    <a:pt x="11878" y="1"/>
                  </a:moveTo>
                  <a:cubicBezTo>
                    <a:pt x="11869" y="1"/>
                    <a:pt x="11860" y="1"/>
                    <a:pt x="11850" y="2"/>
                  </a:cubicBezTo>
                  <a:cubicBezTo>
                    <a:pt x="11829" y="4"/>
                    <a:pt x="11808" y="18"/>
                    <a:pt x="11804" y="39"/>
                  </a:cubicBezTo>
                  <a:cubicBezTo>
                    <a:pt x="11784" y="201"/>
                    <a:pt x="11784" y="363"/>
                    <a:pt x="11789" y="525"/>
                  </a:cubicBezTo>
                  <a:cubicBezTo>
                    <a:pt x="11801" y="884"/>
                    <a:pt x="11804" y="1231"/>
                    <a:pt x="11763" y="1589"/>
                  </a:cubicBezTo>
                  <a:cubicBezTo>
                    <a:pt x="11724" y="1930"/>
                    <a:pt x="11696" y="2277"/>
                    <a:pt x="11619" y="2612"/>
                  </a:cubicBezTo>
                  <a:cubicBezTo>
                    <a:pt x="11464" y="3285"/>
                    <a:pt x="11124" y="3865"/>
                    <a:pt x="10698" y="4399"/>
                  </a:cubicBezTo>
                  <a:cubicBezTo>
                    <a:pt x="10234" y="4981"/>
                    <a:pt x="9789" y="5575"/>
                    <a:pt x="9229" y="6070"/>
                  </a:cubicBezTo>
                  <a:cubicBezTo>
                    <a:pt x="8947" y="6321"/>
                    <a:pt x="8645" y="6550"/>
                    <a:pt x="8333" y="6762"/>
                  </a:cubicBezTo>
                  <a:cubicBezTo>
                    <a:pt x="8025" y="6971"/>
                    <a:pt x="7703" y="7155"/>
                    <a:pt x="7392" y="7355"/>
                  </a:cubicBezTo>
                  <a:cubicBezTo>
                    <a:pt x="6827" y="7718"/>
                    <a:pt x="6306" y="8157"/>
                    <a:pt x="5915" y="8707"/>
                  </a:cubicBezTo>
                  <a:cubicBezTo>
                    <a:pt x="5553" y="9217"/>
                    <a:pt x="5348" y="9805"/>
                    <a:pt x="5155" y="10395"/>
                  </a:cubicBezTo>
                  <a:cubicBezTo>
                    <a:pt x="5045" y="10734"/>
                    <a:pt x="4973" y="11082"/>
                    <a:pt x="4899" y="11430"/>
                  </a:cubicBezTo>
                  <a:cubicBezTo>
                    <a:pt x="4862" y="11606"/>
                    <a:pt x="4812" y="11778"/>
                    <a:pt x="4780" y="11954"/>
                  </a:cubicBezTo>
                  <a:cubicBezTo>
                    <a:pt x="4757" y="12078"/>
                    <a:pt x="4745" y="12203"/>
                    <a:pt x="4736" y="12329"/>
                  </a:cubicBezTo>
                  <a:cubicBezTo>
                    <a:pt x="4708" y="12472"/>
                    <a:pt x="4688" y="12615"/>
                    <a:pt x="4667" y="12759"/>
                  </a:cubicBezTo>
                  <a:cubicBezTo>
                    <a:pt x="4649" y="12894"/>
                    <a:pt x="4625" y="13030"/>
                    <a:pt x="4582" y="13161"/>
                  </a:cubicBezTo>
                  <a:cubicBezTo>
                    <a:pt x="4555" y="13246"/>
                    <a:pt x="4516" y="13323"/>
                    <a:pt x="4469" y="13396"/>
                  </a:cubicBezTo>
                  <a:cubicBezTo>
                    <a:pt x="4465" y="13399"/>
                    <a:pt x="4462" y="13401"/>
                    <a:pt x="4457" y="13404"/>
                  </a:cubicBezTo>
                  <a:cubicBezTo>
                    <a:pt x="4397" y="13456"/>
                    <a:pt x="4362" y="13529"/>
                    <a:pt x="4316" y="13592"/>
                  </a:cubicBezTo>
                  <a:cubicBezTo>
                    <a:pt x="4238" y="13679"/>
                    <a:pt x="4154" y="13759"/>
                    <a:pt x="4072" y="13841"/>
                  </a:cubicBezTo>
                  <a:cubicBezTo>
                    <a:pt x="4007" y="13905"/>
                    <a:pt x="3938" y="13964"/>
                    <a:pt x="3868" y="14020"/>
                  </a:cubicBezTo>
                  <a:cubicBezTo>
                    <a:pt x="3816" y="14051"/>
                    <a:pt x="3761" y="14082"/>
                    <a:pt x="3721" y="14127"/>
                  </a:cubicBezTo>
                  <a:cubicBezTo>
                    <a:pt x="3675" y="14152"/>
                    <a:pt x="3627" y="14177"/>
                    <a:pt x="3581" y="14200"/>
                  </a:cubicBezTo>
                  <a:cubicBezTo>
                    <a:pt x="3557" y="14211"/>
                    <a:pt x="3532" y="14223"/>
                    <a:pt x="3507" y="14233"/>
                  </a:cubicBezTo>
                  <a:cubicBezTo>
                    <a:pt x="3317" y="14284"/>
                    <a:pt x="3125" y="14310"/>
                    <a:pt x="2930" y="14323"/>
                  </a:cubicBezTo>
                  <a:cubicBezTo>
                    <a:pt x="2859" y="14316"/>
                    <a:pt x="2788" y="14308"/>
                    <a:pt x="2717" y="14308"/>
                  </a:cubicBezTo>
                  <a:cubicBezTo>
                    <a:pt x="2701" y="14308"/>
                    <a:pt x="2685" y="14308"/>
                    <a:pt x="2669" y="14309"/>
                  </a:cubicBezTo>
                  <a:cubicBezTo>
                    <a:pt x="2653" y="14310"/>
                    <a:pt x="2643" y="14319"/>
                    <a:pt x="2637" y="14330"/>
                  </a:cubicBezTo>
                  <a:cubicBezTo>
                    <a:pt x="1978" y="14325"/>
                    <a:pt x="1305" y="14186"/>
                    <a:pt x="649" y="14186"/>
                  </a:cubicBezTo>
                  <a:cubicBezTo>
                    <a:pt x="630" y="14186"/>
                    <a:pt x="612" y="14186"/>
                    <a:pt x="594" y="14186"/>
                  </a:cubicBezTo>
                  <a:cubicBezTo>
                    <a:pt x="532" y="14159"/>
                    <a:pt x="459" y="14145"/>
                    <a:pt x="387" y="14145"/>
                  </a:cubicBezTo>
                  <a:cubicBezTo>
                    <a:pt x="224" y="14145"/>
                    <a:pt x="59" y="14217"/>
                    <a:pt x="7" y="14374"/>
                  </a:cubicBezTo>
                  <a:cubicBezTo>
                    <a:pt x="0" y="14395"/>
                    <a:pt x="20" y="14427"/>
                    <a:pt x="44" y="14429"/>
                  </a:cubicBezTo>
                  <a:cubicBezTo>
                    <a:pt x="259" y="14449"/>
                    <a:pt x="474" y="14466"/>
                    <a:pt x="690" y="14482"/>
                  </a:cubicBezTo>
                  <a:cubicBezTo>
                    <a:pt x="1601" y="14550"/>
                    <a:pt x="2514" y="14601"/>
                    <a:pt x="3427" y="14621"/>
                  </a:cubicBezTo>
                  <a:cubicBezTo>
                    <a:pt x="3651" y="14626"/>
                    <a:pt x="3874" y="14629"/>
                    <a:pt x="4099" y="14629"/>
                  </a:cubicBezTo>
                  <a:cubicBezTo>
                    <a:pt x="4163" y="14629"/>
                    <a:pt x="4227" y="14630"/>
                    <a:pt x="4291" y="14630"/>
                  </a:cubicBezTo>
                  <a:cubicBezTo>
                    <a:pt x="4414" y="14630"/>
                    <a:pt x="4537" y="14627"/>
                    <a:pt x="4660" y="14611"/>
                  </a:cubicBezTo>
                  <a:cubicBezTo>
                    <a:pt x="5019" y="14566"/>
                    <a:pt x="5371" y="14456"/>
                    <a:pt x="5705" y="14318"/>
                  </a:cubicBezTo>
                  <a:cubicBezTo>
                    <a:pt x="6055" y="14173"/>
                    <a:pt x="6370" y="13973"/>
                    <a:pt x="6688" y="13768"/>
                  </a:cubicBezTo>
                  <a:cubicBezTo>
                    <a:pt x="7042" y="13537"/>
                    <a:pt x="7389" y="13291"/>
                    <a:pt x="7695" y="12996"/>
                  </a:cubicBezTo>
                  <a:cubicBezTo>
                    <a:pt x="8029" y="12676"/>
                    <a:pt x="8289" y="12291"/>
                    <a:pt x="8560" y="11916"/>
                  </a:cubicBezTo>
                  <a:cubicBezTo>
                    <a:pt x="8824" y="11551"/>
                    <a:pt x="9082" y="11182"/>
                    <a:pt x="9337" y="10811"/>
                  </a:cubicBezTo>
                  <a:cubicBezTo>
                    <a:pt x="9470" y="10616"/>
                    <a:pt x="9596" y="10417"/>
                    <a:pt x="9740" y="10232"/>
                  </a:cubicBezTo>
                  <a:cubicBezTo>
                    <a:pt x="9880" y="10050"/>
                    <a:pt x="10035" y="9881"/>
                    <a:pt x="10198" y="9720"/>
                  </a:cubicBezTo>
                  <a:cubicBezTo>
                    <a:pt x="10519" y="9401"/>
                    <a:pt x="10869" y="9114"/>
                    <a:pt x="11205" y="8812"/>
                  </a:cubicBezTo>
                  <a:cubicBezTo>
                    <a:pt x="11525" y="8525"/>
                    <a:pt x="11860" y="8254"/>
                    <a:pt x="12172" y="7956"/>
                  </a:cubicBezTo>
                  <a:cubicBezTo>
                    <a:pt x="12483" y="7660"/>
                    <a:pt x="12739" y="7337"/>
                    <a:pt x="12962" y="6971"/>
                  </a:cubicBezTo>
                  <a:cubicBezTo>
                    <a:pt x="13167" y="6635"/>
                    <a:pt x="13368" y="6268"/>
                    <a:pt x="13424" y="5873"/>
                  </a:cubicBezTo>
                  <a:cubicBezTo>
                    <a:pt x="13474" y="5512"/>
                    <a:pt x="13420" y="5150"/>
                    <a:pt x="13401" y="4790"/>
                  </a:cubicBezTo>
                  <a:cubicBezTo>
                    <a:pt x="13390" y="4601"/>
                    <a:pt x="13399" y="4413"/>
                    <a:pt x="13395" y="4224"/>
                  </a:cubicBezTo>
                  <a:cubicBezTo>
                    <a:pt x="13390" y="4013"/>
                    <a:pt x="13376" y="3803"/>
                    <a:pt x="13352" y="3593"/>
                  </a:cubicBezTo>
                  <a:cubicBezTo>
                    <a:pt x="13307" y="3185"/>
                    <a:pt x="13228" y="2780"/>
                    <a:pt x="13112" y="2387"/>
                  </a:cubicBezTo>
                  <a:cubicBezTo>
                    <a:pt x="13037" y="2127"/>
                    <a:pt x="12933" y="1877"/>
                    <a:pt x="12846" y="1619"/>
                  </a:cubicBezTo>
                  <a:cubicBezTo>
                    <a:pt x="12766" y="1386"/>
                    <a:pt x="12685" y="1155"/>
                    <a:pt x="12592" y="927"/>
                  </a:cubicBezTo>
                  <a:cubicBezTo>
                    <a:pt x="12499" y="700"/>
                    <a:pt x="12398" y="467"/>
                    <a:pt x="12253" y="268"/>
                  </a:cubicBezTo>
                  <a:cubicBezTo>
                    <a:pt x="12166" y="147"/>
                    <a:pt x="12040" y="1"/>
                    <a:pt x="1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3744653" y="858311"/>
              <a:ext cx="14192" cy="21914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7" y="0"/>
                  </a:moveTo>
                  <a:cubicBezTo>
                    <a:pt x="245" y="0"/>
                    <a:pt x="242" y="1"/>
                    <a:pt x="238" y="4"/>
                  </a:cubicBezTo>
                  <a:cubicBezTo>
                    <a:pt x="213" y="23"/>
                    <a:pt x="195" y="49"/>
                    <a:pt x="176" y="76"/>
                  </a:cubicBezTo>
                  <a:cubicBezTo>
                    <a:pt x="158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5" y="244"/>
                    <a:pt x="161" y="190"/>
                  </a:cubicBezTo>
                  <a:cubicBezTo>
                    <a:pt x="178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907895" y="483326"/>
              <a:ext cx="93872" cy="158955"/>
            </a:xfrm>
            <a:custGeom>
              <a:avLst/>
              <a:gdLst/>
              <a:ahLst/>
              <a:cxnLst/>
              <a:rect l="l" t="t" r="r" b="b"/>
              <a:pathLst>
                <a:path w="1766" h="2604" extrusionOk="0">
                  <a:moveTo>
                    <a:pt x="1731" y="1"/>
                  </a:moveTo>
                  <a:cubicBezTo>
                    <a:pt x="1720" y="1"/>
                    <a:pt x="1709" y="6"/>
                    <a:pt x="1701" y="18"/>
                  </a:cubicBezTo>
                  <a:cubicBezTo>
                    <a:pt x="1643" y="104"/>
                    <a:pt x="1612" y="214"/>
                    <a:pt x="1577" y="311"/>
                  </a:cubicBezTo>
                  <a:cubicBezTo>
                    <a:pt x="1542" y="410"/>
                    <a:pt x="1507" y="509"/>
                    <a:pt x="1467" y="606"/>
                  </a:cubicBezTo>
                  <a:cubicBezTo>
                    <a:pt x="1389" y="789"/>
                    <a:pt x="1288" y="960"/>
                    <a:pt x="1179" y="1126"/>
                  </a:cubicBezTo>
                  <a:cubicBezTo>
                    <a:pt x="1068" y="1296"/>
                    <a:pt x="947" y="1459"/>
                    <a:pt x="821" y="1618"/>
                  </a:cubicBezTo>
                  <a:cubicBezTo>
                    <a:pt x="693" y="1779"/>
                    <a:pt x="558" y="1934"/>
                    <a:pt x="423" y="2091"/>
                  </a:cubicBezTo>
                  <a:cubicBezTo>
                    <a:pt x="288" y="2248"/>
                    <a:pt x="152" y="2406"/>
                    <a:pt x="17" y="2563"/>
                  </a:cubicBezTo>
                  <a:cubicBezTo>
                    <a:pt x="0" y="2581"/>
                    <a:pt x="17" y="2604"/>
                    <a:pt x="36" y="2604"/>
                  </a:cubicBezTo>
                  <a:cubicBezTo>
                    <a:pt x="41" y="2604"/>
                    <a:pt x="48" y="2602"/>
                    <a:pt x="53" y="2596"/>
                  </a:cubicBezTo>
                  <a:cubicBezTo>
                    <a:pt x="216" y="2428"/>
                    <a:pt x="383" y="2261"/>
                    <a:pt x="539" y="2084"/>
                  </a:cubicBezTo>
                  <a:cubicBezTo>
                    <a:pt x="812" y="1778"/>
                    <a:pt x="1073" y="1460"/>
                    <a:pt x="1294" y="1114"/>
                  </a:cubicBezTo>
                  <a:cubicBezTo>
                    <a:pt x="1402" y="944"/>
                    <a:pt x="1501" y="770"/>
                    <a:pt x="1574" y="582"/>
                  </a:cubicBezTo>
                  <a:cubicBezTo>
                    <a:pt x="1608" y="495"/>
                    <a:pt x="1639" y="407"/>
                    <a:pt x="1670" y="320"/>
                  </a:cubicBezTo>
                  <a:cubicBezTo>
                    <a:pt x="1687" y="272"/>
                    <a:pt x="1704" y="223"/>
                    <a:pt x="1720" y="175"/>
                  </a:cubicBezTo>
                  <a:cubicBezTo>
                    <a:pt x="1734" y="130"/>
                    <a:pt x="1752" y="86"/>
                    <a:pt x="1761" y="38"/>
                  </a:cubicBezTo>
                  <a:cubicBezTo>
                    <a:pt x="1766" y="15"/>
                    <a:pt x="1749" y="1"/>
                    <a:pt x="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649558" y="818755"/>
              <a:ext cx="6007" cy="8485"/>
            </a:xfrm>
            <a:custGeom>
              <a:avLst/>
              <a:gdLst/>
              <a:ahLst/>
              <a:cxnLst/>
              <a:rect l="l" t="t" r="r" b="b"/>
              <a:pathLst>
                <a:path w="113" h="139" extrusionOk="0">
                  <a:moveTo>
                    <a:pt x="92" y="1"/>
                  </a:moveTo>
                  <a:cubicBezTo>
                    <a:pt x="90" y="1"/>
                    <a:pt x="88" y="1"/>
                    <a:pt x="87" y="1"/>
                  </a:cubicBezTo>
                  <a:cubicBezTo>
                    <a:pt x="82" y="3"/>
                    <a:pt x="76" y="5"/>
                    <a:pt x="70" y="9"/>
                  </a:cubicBezTo>
                  <a:cubicBezTo>
                    <a:pt x="65" y="12"/>
                    <a:pt x="61" y="16"/>
                    <a:pt x="57" y="21"/>
                  </a:cubicBezTo>
                  <a:cubicBezTo>
                    <a:pt x="51" y="28"/>
                    <a:pt x="45" y="35"/>
                    <a:pt x="39" y="43"/>
                  </a:cubicBezTo>
                  <a:cubicBezTo>
                    <a:pt x="27" y="60"/>
                    <a:pt x="18" y="79"/>
                    <a:pt x="8" y="99"/>
                  </a:cubicBezTo>
                  <a:cubicBezTo>
                    <a:pt x="1" y="112"/>
                    <a:pt x="7" y="127"/>
                    <a:pt x="20" y="136"/>
                  </a:cubicBezTo>
                  <a:cubicBezTo>
                    <a:pt x="23" y="138"/>
                    <a:pt x="27" y="139"/>
                    <a:pt x="31" y="139"/>
                  </a:cubicBezTo>
                  <a:cubicBezTo>
                    <a:pt x="42" y="139"/>
                    <a:pt x="52" y="132"/>
                    <a:pt x="57" y="123"/>
                  </a:cubicBezTo>
                  <a:cubicBezTo>
                    <a:pt x="65" y="107"/>
                    <a:pt x="74" y="90"/>
                    <a:pt x="84" y="74"/>
                  </a:cubicBezTo>
                  <a:cubicBezTo>
                    <a:pt x="89" y="66"/>
                    <a:pt x="93" y="58"/>
                    <a:pt x="98" y="5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49"/>
                    <a:pt x="100" y="48"/>
                    <a:pt x="101" y="47"/>
                  </a:cubicBezTo>
                  <a:cubicBezTo>
                    <a:pt x="103" y="44"/>
                    <a:pt x="105" y="40"/>
                    <a:pt x="106" y="34"/>
                  </a:cubicBezTo>
                  <a:cubicBezTo>
                    <a:pt x="107" y="30"/>
                    <a:pt x="109" y="27"/>
                    <a:pt x="110" y="23"/>
                  </a:cubicBezTo>
                  <a:cubicBezTo>
                    <a:pt x="112" y="11"/>
                    <a:pt x="10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669969" y="662791"/>
              <a:ext cx="89088" cy="98767"/>
            </a:xfrm>
            <a:custGeom>
              <a:avLst/>
              <a:gdLst/>
              <a:ahLst/>
              <a:cxnLst/>
              <a:rect l="l" t="t" r="r" b="b"/>
              <a:pathLst>
                <a:path w="1676" h="1618" extrusionOk="0">
                  <a:moveTo>
                    <a:pt x="1623" y="1"/>
                  </a:moveTo>
                  <a:cubicBezTo>
                    <a:pt x="1620" y="1"/>
                    <a:pt x="1618" y="1"/>
                    <a:pt x="1616" y="2"/>
                  </a:cubicBezTo>
                  <a:cubicBezTo>
                    <a:pt x="1535" y="19"/>
                    <a:pt x="1463" y="80"/>
                    <a:pt x="1398" y="130"/>
                  </a:cubicBezTo>
                  <a:cubicBezTo>
                    <a:pt x="1335" y="180"/>
                    <a:pt x="1273" y="234"/>
                    <a:pt x="1211" y="287"/>
                  </a:cubicBezTo>
                  <a:cubicBezTo>
                    <a:pt x="982" y="481"/>
                    <a:pt x="738" y="656"/>
                    <a:pt x="525" y="870"/>
                  </a:cubicBezTo>
                  <a:cubicBezTo>
                    <a:pt x="317" y="1079"/>
                    <a:pt x="137" y="1323"/>
                    <a:pt x="9" y="1588"/>
                  </a:cubicBezTo>
                  <a:cubicBezTo>
                    <a:pt x="0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7"/>
                  </a:cubicBezTo>
                  <a:cubicBezTo>
                    <a:pt x="137" y="1471"/>
                    <a:pt x="230" y="1335"/>
                    <a:pt x="336" y="1210"/>
                  </a:cubicBezTo>
                  <a:cubicBezTo>
                    <a:pt x="528" y="983"/>
                    <a:pt x="746" y="784"/>
                    <a:pt x="978" y="599"/>
                  </a:cubicBezTo>
                  <a:cubicBezTo>
                    <a:pt x="1090" y="508"/>
                    <a:pt x="1205" y="419"/>
                    <a:pt x="1316" y="325"/>
                  </a:cubicBezTo>
                  <a:cubicBezTo>
                    <a:pt x="1369" y="280"/>
                    <a:pt x="1423" y="233"/>
                    <a:pt x="1480" y="191"/>
                  </a:cubicBezTo>
                  <a:cubicBezTo>
                    <a:pt x="1536" y="147"/>
                    <a:pt x="1602" y="110"/>
                    <a:pt x="1652" y="58"/>
                  </a:cubicBezTo>
                  <a:cubicBezTo>
                    <a:pt x="1676" y="34"/>
                    <a:pt x="1652" y="1"/>
                    <a:pt x="1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3768095" y="652597"/>
              <a:ext cx="7229" cy="5433"/>
            </a:xfrm>
            <a:custGeom>
              <a:avLst/>
              <a:gdLst/>
              <a:ahLst/>
              <a:cxnLst/>
              <a:rect l="l" t="t" r="r" b="b"/>
              <a:pathLst>
                <a:path w="136" h="89" extrusionOk="0">
                  <a:moveTo>
                    <a:pt x="117" y="1"/>
                  </a:moveTo>
                  <a:cubicBezTo>
                    <a:pt x="100" y="1"/>
                    <a:pt x="83" y="7"/>
                    <a:pt x="66" y="13"/>
                  </a:cubicBezTo>
                  <a:cubicBezTo>
                    <a:pt x="48" y="21"/>
                    <a:pt x="31" y="31"/>
                    <a:pt x="15" y="42"/>
                  </a:cubicBezTo>
                  <a:cubicBezTo>
                    <a:pt x="3" y="50"/>
                    <a:pt x="0" y="65"/>
                    <a:pt x="7" y="78"/>
                  </a:cubicBezTo>
                  <a:cubicBezTo>
                    <a:pt x="11" y="85"/>
                    <a:pt x="20" y="89"/>
                    <a:pt x="28" y="89"/>
                  </a:cubicBezTo>
                  <a:cubicBezTo>
                    <a:pt x="33" y="89"/>
                    <a:pt x="38" y="87"/>
                    <a:pt x="43" y="85"/>
                  </a:cubicBezTo>
                  <a:cubicBezTo>
                    <a:pt x="57" y="75"/>
                    <a:pt x="72" y="66"/>
                    <a:pt x="87" y="56"/>
                  </a:cubicBezTo>
                  <a:cubicBezTo>
                    <a:pt x="102" y="46"/>
                    <a:pt x="118" y="36"/>
                    <a:pt x="131" y="24"/>
                  </a:cubicBezTo>
                  <a:cubicBezTo>
                    <a:pt x="136" y="21"/>
                    <a:pt x="136" y="13"/>
                    <a:pt x="135" y="9"/>
                  </a:cubicBezTo>
                  <a:cubicBezTo>
                    <a:pt x="131" y="4"/>
                    <a:pt x="126" y="2"/>
                    <a:pt x="121" y="1"/>
                  </a:cubicBezTo>
                  <a:cubicBezTo>
                    <a:pt x="120" y="1"/>
                    <a:pt x="118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3964346" y="668102"/>
              <a:ext cx="40185" cy="38518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0"/>
                  </a:moveTo>
                  <a:cubicBezTo>
                    <a:pt x="719" y="0"/>
                    <a:pt x="713" y="3"/>
                    <a:pt x="707" y="8"/>
                  </a:cubicBezTo>
                  <a:cubicBezTo>
                    <a:pt x="646" y="62"/>
                    <a:pt x="585" y="118"/>
                    <a:pt x="525" y="173"/>
                  </a:cubicBezTo>
                  <a:cubicBezTo>
                    <a:pt x="467" y="227"/>
                    <a:pt x="414" y="286"/>
                    <a:pt x="357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7" y="496"/>
                    <a:pt x="49" y="533"/>
                    <a:pt x="13" y="589"/>
                  </a:cubicBezTo>
                  <a:cubicBezTo>
                    <a:pt x="1" y="606"/>
                    <a:pt x="18" y="631"/>
                    <a:pt x="37" y="631"/>
                  </a:cubicBezTo>
                  <a:cubicBezTo>
                    <a:pt x="40" y="631"/>
                    <a:pt x="43" y="630"/>
                    <a:pt x="46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7" y="562"/>
                    <a:pt x="210" y="545"/>
                    <a:pt x="242" y="530"/>
                  </a:cubicBezTo>
                  <a:cubicBezTo>
                    <a:pt x="307" y="496"/>
                    <a:pt x="367" y="457"/>
                    <a:pt x="419" y="406"/>
                  </a:cubicBezTo>
                  <a:cubicBezTo>
                    <a:pt x="477" y="350"/>
                    <a:pt x="531" y="288"/>
                    <a:pt x="584" y="228"/>
                  </a:cubicBezTo>
                  <a:cubicBezTo>
                    <a:pt x="640" y="167"/>
                    <a:pt x="692" y="105"/>
                    <a:pt x="742" y="39"/>
                  </a:cubicBezTo>
                  <a:cubicBezTo>
                    <a:pt x="756" y="21"/>
                    <a:pt x="742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3942287" y="715593"/>
              <a:ext cx="12970" cy="12819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1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1" y="170"/>
                    <a:pt x="1" y="194"/>
                  </a:cubicBezTo>
                  <a:cubicBezTo>
                    <a:pt x="1" y="202"/>
                    <a:pt x="8" y="210"/>
                    <a:pt x="16" y="210"/>
                  </a:cubicBezTo>
                  <a:cubicBezTo>
                    <a:pt x="16" y="210"/>
                    <a:pt x="17" y="210"/>
                    <a:pt x="17" y="210"/>
                  </a:cubicBezTo>
                  <a:cubicBezTo>
                    <a:pt x="40" y="207"/>
                    <a:pt x="58" y="188"/>
                    <a:pt x="75" y="175"/>
                  </a:cubicBezTo>
                  <a:cubicBezTo>
                    <a:pt x="92" y="162"/>
                    <a:pt x="108" y="149"/>
                    <a:pt x="125" y="135"/>
                  </a:cubicBezTo>
                  <a:cubicBezTo>
                    <a:pt x="161" y="107"/>
                    <a:pt x="196" y="77"/>
                    <a:pt x="226" y="43"/>
                  </a:cubicBezTo>
                  <a:cubicBezTo>
                    <a:pt x="243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7"/>
          <p:cNvGrpSpPr/>
          <p:nvPr/>
        </p:nvGrpSpPr>
        <p:grpSpPr>
          <a:xfrm>
            <a:off x="8" y="2598937"/>
            <a:ext cx="1575093" cy="472357"/>
            <a:chOff x="1565983" y="2391012"/>
            <a:chExt cx="1575093" cy="472357"/>
          </a:xfrm>
        </p:grpSpPr>
        <p:sp>
          <p:nvSpPr>
            <p:cNvPr id="402" name="Google Shape;402;p47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47"/>
          <p:cNvSpPr/>
          <p:nvPr/>
        </p:nvSpPr>
        <p:spPr>
          <a:xfrm>
            <a:off x="6712542" y="2163583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47"/>
          <p:cNvGrpSpPr/>
          <p:nvPr/>
        </p:nvGrpSpPr>
        <p:grpSpPr>
          <a:xfrm>
            <a:off x="2392498" y="610054"/>
            <a:ext cx="393300" cy="313290"/>
            <a:chOff x="2828173" y="1666179"/>
            <a:chExt cx="393300" cy="313290"/>
          </a:xfrm>
        </p:grpSpPr>
        <p:sp>
          <p:nvSpPr>
            <p:cNvPr id="406" name="Google Shape;406;p47"/>
            <p:cNvSpPr/>
            <p:nvPr/>
          </p:nvSpPr>
          <p:spPr>
            <a:xfrm>
              <a:off x="3173391" y="1836935"/>
              <a:ext cx="48081" cy="49317"/>
            </a:xfrm>
            <a:custGeom>
              <a:avLst/>
              <a:gdLst/>
              <a:ahLst/>
              <a:cxnLst/>
              <a:rect l="l" t="t" r="r" b="b"/>
              <a:pathLst>
                <a:path w="506" h="519" extrusionOk="0">
                  <a:moveTo>
                    <a:pt x="260" y="0"/>
                  </a:moveTo>
                  <a:cubicBezTo>
                    <a:pt x="258" y="0"/>
                    <a:pt x="255" y="0"/>
                    <a:pt x="253" y="0"/>
                  </a:cubicBezTo>
                  <a:cubicBezTo>
                    <a:pt x="238" y="2"/>
                    <a:pt x="223" y="3"/>
                    <a:pt x="208" y="5"/>
                  </a:cubicBezTo>
                  <a:cubicBezTo>
                    <a:pt x="182" y="14"/>
                    <a:pt x="158" y="27"/>
                    <a:pt x="138" y="46"/>
                  </a:cubicBezTo>
                  <a:cubicBezTo>
                    <a:pt x="134" y="48"/>
                    <a:pt x="130" y="50"/>
                    <a:pt x="126" y="52"/>
                  </a:cubicBezTo>
                  <a:cubicBezTo>
                    <a:pt x="109" y="65"/>
                    <a:pt x="93" y="78"/>
                    <a:pt x="75" y="91"/>
                  </a:cubicBezTo>
                  <a:cubicBezTo>
                    <a:pt x="51" y="114"/>
                    <a:pt x="34" y="141"/>
                    <a:pt x="24" y="172"/>
                  </a:cubicBezTo>
                  <a:cubicBezTo>
                    <a:pt x="8" y="202"/>
                    <a:pt x="1" y="234"/>
                    <a:pt x="3" y="268"/>
                  </a:cubicBezTo>
                  <a:cubicBezTo>
                    <a:pt x="5" y="290"/>
                    <a:pt x="8" y="312"/>
                    <a:pt x="11" y="334"/>
                  </a:cubicBezTo>
                  <a:cubicBezTo>
                    <a:pt x="24" y="377"/>
                    <a:pt x="44" y="414"/>
                    <a:pt x="75" y="445"/>
                  </a:cubicBezTo>
                  <a:cubicBezTo>
                    <a:pt x="93" y="458"/>
                    <a:pt x="109" y="471"/>
                    <a:pt x="126" y="484"/>
                  </a:cubicBezTo>
                  <a:cubicBezTo>
                    <a:pt x="155" y="503"/>
                    <a:pt x="186" y="512"/>
                    <a:pt x="219" y="514"/>
                  </a:cubicBezTo>
                  <a:cubicBezTo>
                    <a:pt x="233" y="517"/>
                    <a:pt x="247" y="519"/>
                    <a:pt x="261" y="519"/>
                  </a:cubicBezTo>
                  <a:cubicBezTo>
                    <a:pt x="280" y="519"/>
                    <a:pt x="300" y="516"/>
                    <a:pt x="319" y="509"/>
                  </a:cubicBezTo>
                  <a:lnTo>
                    <a:pt x="378" y="484"/>
                  </a:lnTo>
                  <a:cubicBezTo>
                    <a:pt x="408" y="469"/>
                    <a:pt x="431" y="447"/>
                    <a:pt x="448" y="420"/>
                  </a:cubicBezTo>
                  <a:cubicBezTo>
                    <a:pt x="471" y="395"/>
                    <a:pt x="486" y="367"/>
                    <a:pt x="494" y="334"/>
                  </a:cubicBezTo>
                  <a:cubicBezTo>
                    <a:pt x="504" y="301"/>
                    <a:pt x="505" y="268"/>
                    <a:pt x="498" y="235"/>
                  </a:cubicBezTo>
                  <a:cubicBezTo>
                    <a:pt x="496" y="202"/>
                    <a:pt x="487" y="171"/>
                    <a:pt x="468" y="142"/>
                  </a:cubicBezTo>
                  <a:cubicBezTo>
                    <a:pt x="456" y="125"/>
                    <a:pt x="442" y="108"/>
                    <a:pt x="430" y="91"/>
                  </a:cubicBezTo>
                  <a:cubicBezTo>
                    <a:pt x="412" y="74"/>
                    <a:pt x="392" y="60"/>
                    <a:pt x="371" y="49"/>
                  </a:cubicBezTo>
                  <a:cubicBezTo>
                    <a:pt x="355" y="32"/>
                    <a:pt x="338" y="21"/>
                    <a:pt x="317" y="15"/>
                  </a:cubicBezTo>
                  <a:cubicBezTo>
                    <a:pt x="299" y="4"/>
                    <a:pt x="280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2885281" y="1955238"/>
              <a:ext cx="31167" cy="24231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164" y="0"/>
                  </a:moveTo>
                  <a:cubicBezTo>
                    <a:pt x="0" y="0"/>
                    <a:pt x="0" y="254"/>
                    <a:pt x="164" y="254"/>
                  </a:cubicBezTo>
                  <a:cubicBezTo>
                    <a:pt x="327" y="254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2828173" y="1666179"/>
              <a:ext cx="74688" cy="73072"/>
            </a:xfrm>
            <a:custGeom>
              <a:avLst/>
              <a:gdLst/>
              <a:ahLst/>
              <a:cxnLst/>
              <a:rect l="l" t="t" r="r" b="b"/>
              <a:pathLst>
                <a:path w="786" h="769" extrusionOk="0">
                  <a:moveTo>
                    <a:pt x="371" y="1"/>
                  </a:moveTo>
                  <a:cubicBezTo>
                    <a:pt x="336" y="1"/>
                    <a:pt x="301" y="6"/>
                    <a:pt x="267" y="17"/>
                  </a:cubicBezTo>
                  <a:cubicBezTo>
                    <a:pt x="265" y="18"/>
                    <a:pt x="262" y="19"/>
                    <a:pt x="259" y="20"/>
                  </a:cubicBezTo>
                  <a:cubicBezTo>
                    <a:pt x="222" y="21"/>
                    <a:pt x="184" y="22"/>
                    <a:pt x="146" y="22"/>
                  </a:cubicBezTo>
                  <a:cubicBezTo>
                    <a:pt x="69" y="24"/>
                    <a:pt x="12" y="84"/>
                    <a:pt x="9" y="160"/>
                  </a:cubicBezTo>
                  <a:cubicBezTo>
                    <a:pt x="1" y="308"/>
                    <a:pt x="51" y="444"/>
                    <a:pt x="144" y="558"/>
                  </a:cubicBezTo>
                  <a:cubicBezTo>
                    <a:pt x="229" y="663"/>
                    <a:pt x="357" y="731"/>
                    <a:pt x="488" y="763"/>
                  </a:cubicBezTo>
                  <a:cubicBezTo>
                    <a:pt x="501" y="767"/>
                    <a:pt x="514" y="768"/>
                    <a:pt x="527" y="768"/>
                  </a:cubicBezTo>
                  <a:cubicBezTo>
                    <a:pt x="580" y="768"/>
                    <a:pt x="630" y="740"/>
                    <a:pt x="659" y="693"/>
                  </a:cubicBezTo>
                  <a:cubicBezTo>
                    <a:pt x="737" y="572"/>
                    <a:pt x="785" y="430"/>
                    <a:pt x="756" y="286"/>
                  </a:cubicBezTo>
                  <a:cubicBezTo>
                    <a:pt x="741" y="210"/>
                    <a:pt x="694" y="140"/>
                    <a:pt x="633" y="90"/>
                  </a:cubicBezTo>
                  <a:cubicBezTo>
                    <a:pt x="617" y="65"/>
                    <a:pt x="593" y="46"/>
                    <a:pt x="565" y="40"/>
                  </a:cubicBezTo>
                  <a:cubicBezTo>
                    <a:pt x="557" y="38"/>
                    <a:pt x="548" y="37"/>
                    <a:pt x="539" y="36"/>
                  </a:cubicBezTo>
                  <a:cubicBezTo>
                    <a:pt x="486" y="14"/>
                    <a:pt x="428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2841856" y="1812704"/>
              <a:ext cx="36679" cy="28602"/>
            </a:xfrm>
            <a:custGeom>
              <a:avLst/>
              <a:gdLst/>
              <a:ahLst/>
              <a:cxnLst/>
              <a:rect l="l" t="t" r="r" b="b"/>
              <a:pathLst>
                <a:path w="386" h="301" extrusionOk="0">
                  <a:moveTo>
                    <a:pt x="193" y="1"/>
                  </a:moveTo>
                  <a:cubicBezTo>
                    <a:pt x="0" y="1"/>
                    <a:pt x="0" y="301"/>
                    <a:pt x="193" y="301"/>
                  </a:cubicBezTo>
                  <a:cubicBezTo>
                    <a:pt x="385" y="301"/>
                    <a:pt x="386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47"/>
          <p:cNvGrpSpPr/>
          <p:nvPr/>
        </p:nvGrpSpPr>
        <p:grpSpPr>
          <a:xfrm>
            <a:off x="6598245" y="4498648"/>
            <a:ext cx="292385" cy="219692"/>
            <a:chOff x="3416745" y="2258361"/>
            <a:chExt cx="292385" cy="219692"/>
          </a:xfrm>
        </p:grpSpPr>
        <p:sp>
          <p:nvSpPr>
            <p:cNvPr id="411" name="Google Shape;411;p47"/>
            <p:cNvSpPr/>
            <p:nvPr/>
          </p:nvSpPr>
          <p:spPr>
            <a:xfrm>
              <a:off x="3416745" y="2282877"/>
              <a:ext cx="136262" cy="139778"/>
            </a:xfrm>
            <a:custGeom>
              <a:avLst/>
              <a:gdLst/>
              <a:ahLst/>
              <a:cxnLst/>
              <a:rect l="l" t="t" r="r" b="b"/>
              <a:pathLst>
                <a:path w="1434" h="1471" extrusionOk="0">
                  <a:moveTo>
                    <a:pt x="517" y="1"/>
                  </a:moveTo>
                  <a:cubicBezTo>
                    <a:pt x="385" y="1"/>
                    <a:pt x="258" y="36"/>
                    <a:pt x="154" y="131"/>
                  </a:cubicBezTo>
                  <a:cubicBezTo>
                    <a:pt x="48" y="229"/>
                    <a:pt x="3" y="379"/>
                    <a:pt x="2" y="518"/>
                  </a:cubicBezTo>
                  <a:cubicBezTo>
                    <a:pt x="1" y="602"/>
                    <a:pt x="15" y="687"/>
                    <a:pt x="41" y="769"/>
                  </a:cubicBezTo>
                  <a:cubicBezTo>
                    <a:pt x="30" y="822"/>
                    <a:pt x="23" y="876"/>
                    <a:pt x="23" y="928"/>
                  </a:cubicBezTo>
                  <a:cubicBezTo>
                    <a:pt x="23" y="1083"/>
                    <a:pt x="75" y="1251"/>
                    <a:pt x="196" y="1354"/>
                  </a:cubicBezTo>
                  <a:cubicBezTo>
                    <a:pt x="292" y="1434"/>
                    <a:pt x="408" y="1471"/>
                    <a:pt x="526" y="1471"/>
                  </a:cubicBezTo>
                  <a:cubicBezTo>
                    <a:pt x="601" y="1471"/>
                    <a:pt x="678" y="1456"/>
                    <a:pt x="751" y="1428"/>
                  </a:cubicBezTo>
                  <a:cubicBezTo>
                    <a:pt x="975" y="1344"/>
                    <a:pt x="1199" y="1199"/>
                    <a:pt x="1322" y="990"/>
                  </a:cubicBezTo>
                  <a:cubicBezTo>
                    <a:pt x="1429" y="809"/>
                    <a:pt x="1434" y="600"/>
                    <a:pt x="1344" y="413"/>
                  </a:cubicBezTo>
                  <a:cubicBezTo>
                    <a:pt x="1267" y="256"/>
                    <a:pt x="1112" y="143"/>
                    <a:pt x="950" y="89"/>
                  </a:cubicBezTo>
                  <a:cubicBezTo>
                    <a:pt x="920" y="80"/>
                    <a:pt x="888" y="73"/>
                    <a:pt x="856" y="67"/>
                  </a:cubicBezTo>
                  <a:cubicBezTo>
                    <a:pt x="788" y="42"/>
                    <a:pt x="717" y="21"/>
                    <a:pt x="645" y="10"/>
                  </a:cubicBezTo>
                  <a:cubicBezTo>
                    <a:pt x="602" y="4"/>
                    <a:pt x="559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3617908" y="2415148"/>
              <a:ext cx="52262" cy="62905"/>
            </a:xfrm>
            <a:custGeom>
              <a:avLst/>
              <a:gdLst/>
              <a:ahLst/>
              <a:cxnLst/>
              <a:rect l="l" t="t" r="r" b="b"/>
              <a:pathLst>
                <a:path w="550" h="662" extrusionOk="0">
                  <a:moveTo>
                    <a:pt x="297" y="1"/>
                  </a:moveTo>
                  <a:cubicBezTo>
                    <a:pt x="295" y="1"/>
                    <a:pt x="293" y="1"/>
                    <a:pt x="291" y="1"/>
                  </a:cubicBezTo>
                  <a:cubicBezTo>
                    <a:pt x="273" y="4"/>
                    <a:pt x="255" y="6"/>
                    <a:pt x="237" y="8"/>
                  </a:cubicBezTo>
                  <a:cubicBezTo>
                    <a:pt x="202" y="18"/>
                    <a:pt x="172" y="36"/>
                    <a:pt x="147" y="61"/>
                  </a:cubicBezTo>
                  <a:cubicBezTo>
                    <a:pt x="115" y="91"/>
                    <a:pt x="86" y="126"/>
                    <a:pt x="63" y="162"/>
                  </a:cubicBezTo>
                  <a:cubicBezTo>
                    <a:pt x="49" y="185"/>
                    <a:pt x="40" y="211"/>
                    <a:pt x="30" y="236"/>
                  </a:cubicBezTo>
                  <a:cubicBezTo>
                    <a:pt x="10" y="271"/>
                    <a:pt x="0" y="317"/>
                    <a:pt x="0" y="355"/>
                  </a:cubicBezTo>
                  <a:cubicBezTo>
                    <a:pt x="0" y="380"/>
                    <a:pt x="5" y="404"/>
                    <a:pt x="10" y="428"/>
                  </a:cubicBezTo>
                  <a:cubicBezTo>
                    <a:pt x="11" y="435"/>
                    <a:pt x="13" y="441"/>
                    <a:pt x="15" y="449"/>
                  </a:cubicBezTo>
                  <a:lnTo>
                    <a:pt x="41" y="507"/>
                  </a:lnTo>
                  <a:cubicBezTo>
                    <a:pt x="62" y="546"/>
                    <a:pt x="92" y="576"/>
                    <a:pt x="131" y="598"/>
                  </a:cubicBezTo>
                  <a:cubicBezTo>
                    <a:pt x="149" y="609"/>
                    <a:pt x="166" y="616"/>
                    <a:pt x="181" y="620"/>
                  </a:cubicBezTo>
                  <a:cubicBezTo>
                    <a:pt x="208" y="633"/>
                    <a:pt x="235" y="645"/>
                    <a:pt x="263" y="653"/>
                  </a:cubicBezTo>
                  <a:lnTo>
                    <a:pt x="323" y="662"/>
                  </a:lnTo>
                  <a:cubicBezTo>
                    <a:pt x="325" y="662"/>
                    <a:pt x="327" y="662"/>
                    <a:pt x="329" y="662"/>
                  </a:cubicBezTo>
                  <a:cubicBezTo>
                    <a:pt x="358" y="662"/>
                    <a:pt x="385" y="655"/>
                    <a:pt x="410" y="642"/>
                  </a:cubicBezTo>
                  <a:cubicBezTo>
                    <a:pt x="428" y="637"/>
                    <a:pt x="445" y="627"/>
                    <a:pt x="459" y="613"/>
                  </a:cubicBezTo>
                  <a:cubicBezTo>
                    <a:pt x="484" y="597"/>
                    <a:pt x="503" y="576"/>
                    <a:pt x="517" y="550"/>
                  </a:cubicBezTo>
                  <a:cubicBezTo>
                    <a:pt x="524" y="531"/>
                    <a:pt x="533" y="514"/>
                    <a:pt x="540" y="496"/>
                  </a:cubicBezTo>
                  <a:lnTo>
                    <a:pt x="548" y="436"/>
                  </a:lnTo>
                  <a:cubicBezTo>
                    <a:pt x="549" y="405"/>
                    <a:pt x="543" y="376"/>
                    <a:pt x="529" y="349"/>
                  </a:cubicBezTo>
                  <a:cubicBezTo>
                    <a:pt x="520" y="323"/>
                    <a:pt x="506" y="301"/>
                    <a:pt x="486" y="281"/>
                  </a:cubicBezTo>
                  <a:cubicBezTo>
                    <a:pt x="485" y="279"/>
                    <a:pt x="484" y="276"/>
                    <a:pt x="483" y="274"/>
                  </a:cubicBezTo>
                  <a:cubicBezTo>
                    <a:pt x="487" y="260"/>
                    <a:pt x="490" y="247"/>
                    <a:pt x="491" y="232"/>
                  </a:cubicBezTo>
                  <a:cubicBezTo>
                    <a:pt x="498" y="206"/>
                    <a:pt x="497" y="178"/>
                    <a:pt x="487" y="151"/>
                  </a:cubicBezTo>
                  <a:cubicBezTo>
                    <a:pt x="481" y="134"/>
                    <a:pt x="474" y="119"/>
                    <a:pt x="467" y="102"/>
                  </a:cubicBezTo>
                  <a:cubicBezTo>
                    <a:pt x="454" y="78"/>
                    <a:pt x="437" y="60"/>
                    <a:pt x="415" y="45"/>
                  </a:cubicBezTo>
                  <a:cubicBezTo>
                    <a:pt x="401" y="32"/>
                    <a:pt x="387" y="24"/>
                    <a:pt x="369" y="18"/>
                  </a:cubicBezTo>
                  <a:cubicBezTo>
                    <a:pt x="347" y="7"/>
                    <a:pt x="323" y="1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3664755" y="2258361"/>
              <a:ext cx="44376" cy="37534"/>
            </a:xfrm>
            <a:custGeom>
              <a:avLst/>
              <a:gdLst/>
              <a:ahLst/>
              <a:cxnLst/>
              <a:rect l="l" t="t" r="r" b="b"/>
              <a:pathLst>
                <a:path w="467" h="395" extrusionOk="0">
                  <a:moveTo>
                    <a:pt x="320" y="1"/>
                  </a:moveTo>
                  <a:cubicBezTo>
                    <a:pt x="316" y="1"/>
                    <a:pt x="311" y="1"/>
                    <a:pt x="306" y="2"/>
                  </a:cubicBezTo>
                  <a:cubicBezTo>
                    <a:pt x="294" y="4"/>
                    <a:pt x="283" y="5"/>
                    <a:pt x="270" y="7"/>
                  </a:cubicBezTo>
                  <a:cubicBezTo>
                    <a:pt x="226" y="12"/>
                    <a:pt x="181" y="20"/>
                    <a:pt x="137" y="28"/>
                  </a:cubicBezTo>
                  <a:cubicBezTo>
                    <a:pt x="105" y="37"/>
                    <a:pt x="78" y="53"/>
                    <a:pt x="54" y="76"/>
                  </a:cubicBezTo>
                  <a:cubicBezTo>
                    <a:pt x="31" y="99"/>
                    <a:pt x="16" y="127"/>
                    <a:pt x="7" y="159"/>
                  </a:cubicBezTo>
                  <a:cubicBezTo>
                    <a:pt x="5" y="175"/>
                    <a:pt x="3" y="192"/>
                    <a:pt x="0" y="209"/>
                  </a:cubicBezTo>
                  <a:cubicBezTo>
                    <a:pt x="0" y="242"/>
                    <a:pt x="9" y="274"/>
                    <a:pt x="25" y="303"/>
                  </a:cubicBezTo>
                  <a:cubicBezTo>
                    <a:pt x="38" y="324"/>
                    <a:pt x="53" y="342"/>
                    <a:pt x="74" y="354"/>
                  </a:cubicBezTo>
                  <a:cubicBezTo>
                    <a:pt x="91" y="371"/>
                    <a:pt x="113" y="382"/>
                    <a:pt x="137" y="388"/>
                  </a:cubicBezTo>
                  <a:cubicBezTo>
                    <a:pt x="153" y="393"/>
                    <a:pt x="169" y="395"/>
                    <a:pt x="185" y="395"/>
                  </a:cubicBezTo>
                  <a:cubicBezTo>
                    <a:pt x="234" y="395"/>
                    <a:pt x="281" y="375"/>
                    <a:pt x="319" y="340"/>
                  </a:cubicBezTo>
                  <a:cubicBezTo>
                    <a:pt x="339" y="321"/>
                    <a:pt x="358" y="303"/>
                    <a:pt x="377" y="284"/>
                  </a:cubicBezTo>
                  <a:cubicBezTo>
                    <a:pt x="386" y="276"/>
                    <a:pt x="395" y="266"/>
                    <a:pt x="404" y="257"/>
                  </a:cubicBezTo>
                  <a:cubicBezTo>
                    <a:pt x="409" y="253"/>
                    <a:pt x="413" y="249"/>
                    <a:pt x="417" y="244"/>
                  </a:cubicBezTo>
                  <a:cubicBezTo>
                    <a:pt x="421" y="239"/>
                    <a:pt x="427" y="231"/>
                    <a:pt x="431" y="227"/>
                  </a:cubicBezTo>
                  <a:cubicBezTo>
                    <a:pt x="434" y="222"/>
                    <a:pt x="438" y="218"/>
                    <a:pt x="441" y="213"/>
                  </a:cubicBezTo>
                  <a:cubicBezTo>
                    <a:pt x="446" y="201"/>
                    <a:pt x="450" y="191"/>
                    <a:pt x="455" y="180"/>
                  </a:cubicBezTo>
                  <a:cubicBezTo>
                    <a:pt x="456" y="176"/>
                    <a:pt x="457" y="174"/>
                    <a:pt x="457" y="172"/>
                  </a:cubicBezTo>
                  <a:cubicBezTo>
                    <a:pt x="464" y="155"/>
                    <a:pt x="467" y="137"/>
                    <a:pt x="466" y="119"/>
                  </a:cubicBezTo>
                  <a:cubicBezTo>
                    <a:pt x="465" y="101"/>
                    <a:pt x="462" y="83"/>
                    <a:pt x="452" y="68"/>
                  </a:cubicBezTo>
                  <a:cubicBezTo>
                    <a:pt x="450" y="65"/>
                    <a:pt x="438" y="49"/>
                    <a:pt x="436" y="47"/>
                  </a:cubicBezTo>
                  <a:cubicBezTo>
                    <a:pt x="435" y="46"/>
                    <a:pt x="434" y="46"/>
                    <a:pt x="434" y="45"/>
                  </a:cubicBezTo>
                  <a:cubicBezTo>
                    <a:pt x="425" y="39"/>
                    <a:pt x="416" y="31"/>
                    <a:pt x="408" y="26"/>
                  </a:cubicBezTo>
                  <a:cubicBezTo>
                    <a:pt x="397" y="19"/>
                    <a:pt x="385" y="15"/>
                    <a:pt x="374" y="11"/>
                  </a:cubicBezTo>
                  <a:cubicBezTo>
                    <a:pt x="356" y="5"/>
                    <a:pt x="338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7"/>
          <p:cNvGrpSpPr/>
          <p:nvPr/>
        </p:nvGrpSpPr>
        <p:grpSpPr>
          <a:xfrm>
            <a:off x="7733688" y="2389764"/>
            <a:ext cx="536879" cy="488227"/>
            <a:chOff x="4487463" y="2531551"/>
            <a:chExt cx="536879" cy="488227"/>
          </a:xfrm>
        </p:grpSpPr>
        <p:sp>
          <p:nvSpPr>
            <p:cNvPr id="415" name="Google Shape;415;p47"/>
            <p:cNvSpPr/>
            <p:nvPr/>
          </p:nvSpPr>
          <p:spPr>
            <a:xfrm>
              <a:off x="4697654" y="2937203"/>
              <a:ext cx="51977" cy="48556"/>
            </a:xfrm>
            <a:custGeom>
              <a:avLst/>
              <a:gdLst/>
              <a:ahLst/>
              <a:cxnLst/>
              <a:rect l="l" t="t" r="r" b="b"/>
              <a:pathLst>
                <a:path w="547" h="511" extrusionOk="0">
                  <a:moveTo>
                    <a:pt x="290" y="0"/>
                  </a:moveTo>
                  <a:cubicBezTo>
                    <a:pt x="268" y="3"/>
                    <a:pt x="245" y="6"/>
                    <a:pt x="222" y="9"/>
                  </a:cubicBezTo>
                  <a:cubicBezTo>
                    <a:pt x="189" y="18"/>
                    <a:pt x="160" y="32"/>
                    <a:pt x="135" y="55"/>
                  </a:cubicBezTo>
                  <a:cubicBezTo>
                    <a:pt x="132" y="57"/>
                    <a:pt x="129" y="60"/>
                    <a:pt x="127" y="62"/>
                  </a:cubicBezTo>
                  <a:cubicBezTo>
                    <a:pt x="121" y="64"/>
                    <a:pt x="115" y="67"/>
                    <a:pt x="109" y="69"/>
                  </a:cubicBezTo>
                  <a:cubicBezTo>
                    <a:pt x="83" y="83"/>
                    <a:pt x="63" y="101"/>
                    <a:pt x="48" y="125"/>
                  </a:cubicBezTo>
                  <a:cubicBezTo>
                    <a:pt x="34" y="139"/>
                    <a:pt x="25" y="154"/>
                    <a:pt x="21" y="173"/>
                  </a:cubicBezTo>
                  <a:cubicBezTo>
                    <a:pt x="7" y="199"/>
                    <a:pt x="0" y="226"/>
                    <a:pt x="2" y="255"/>
                  </a:cubicBezTo>
                  <a:cubicBezTo>
                    <a:pt x="4" y="275"/>
                    <a:pt x="7" y="294"/>
                    <a:pt x="9" y="313"/>
                  </a:cubicBezTo>
                  <a:cubicBezTo>
                    <a:pt x="17" y="330"/>
                    <a:pt x="24" y="347"/>
                    <a:pt x="31" y="364"/>
                  </a:cubicBezTo>
                  <a:cubicBezTo>
                    <a:pt x="44" y="390"/>
                    <a:pt x="63" y="409"/>
                    <a:pt x="87" y="425"/>
                  </a:cubicBezTo>
                  <a:cubicBezTo>
                    <a:pt x="100" y="437"/>
                    <a:pt x="115" y="446"/>
                    <a:pt x="131" y="453"/>
                  </a:cubicBezTo>
                  <a:cubicBezTo>
                    <a:pt x="133" y="454"/>
                    <a:pt x="134" y="455"/>
                    <a:pt x="135" y="456"/>
                  </a:cubicBezTo>
                  <a:cubicBezTo>
                    <a:pt x="151" y="473"/>
                    <a:pt x="170" y="483"/>
                    <a:pt x="191" y="489"/>
                  </a:cubicBezTo>
                  <a:cubicBezTo>
                    <a:pt x="220" y="504"/>
                    <a:pt x="251" y="511"/>
                    <a:pt x="284" y="511"/>
                  </a:cubicBezTo>
                  <a:cubicBezTo>
                    <a:pt x="286" y="511"/>
                    <a:pt x="288" y="511"/>
                    <a:pt x="291" y="511"/>
                  </a:cubicBezTo>
                  <a:cubicBezTo>
                    <a:pt x="297" y="511"/>
                    <a:pt x="304" y="509"/>
                    <a:pt x="311" y="508"/>
                  </a:cubicBezTo>
                  <a:lnTo>
                    <a:pt x="315" y="508"/>
                  </a:lnTo>
                  <a:cubicBezTo>
                    <a:pt x="318" y="507"/>
                    <a:pt x="322" y="507"/>
                    <a:pt x="325" y="507"/>
                  </a:cubicBezTo>
                  <a:cubicBezTo>
                    <a:pt x="344" y="507"/>
                    <a:pt x="364" y="500"/>
                    <a:pt x="382" y="492"/>
                  </a:cubicBezTo>
                  <a:cubicBezTo>
                    <a:pt x="392" y="488"/>
                    <a:pt x="402" y="485"/>
                    <a:pt x="411" y="480"/>
                  </a:cubicBezTo>
                  <a:cubicBezTo>
                    <a:pt x="414" y="479"/>
                    <a:pt x="416" y="478"/>
                    <a:pt x="416" y="478"/>
                  </a:cubicBezTo>
                  <a:cubicBezTo>
                    <a:pt x="416" y="478"/>
                    <a:pt x="416" y="479"/>
                    <a:pt x="416" y="479"/>
                  </a:cubicBezTo>
                  <a:cubicBezTo>
                    <a:pt x="416" y="479"/>
                    <a:pt x="416" y="478"/>
                    <a:pt x="420" y="476"/>
                  </a:cubicBezTo>
                  <a:cubicBezTo>
                    <a:pt x="421" y="475"/>
                    <a:pt x="421" y="475"/>
                    <a:pt x="421" y="475"/>
                  </a:cubicBezTo>
                  <a:cubicBezTo>
                    <a:pt x="422" y="475"/>
                    <a:pt x="422" y="474"/>
                    <a:pt x="422" y="474"/>
                  </a:cubicBezTo>
                  <a:cubicBezTo>
                    <a:pt x="442" y="463"/>
                    <a:pt x="458" y="449"/>
                    <a:pt x="473" y="433"/>
                  </a:cubicBezTo>
                  <a:cubicBezTo>
                    <a:pt x="488" y="419"/>
                    <a:pt x="503" y="403"/>
                    <a:pt x="513" y="384"/>
                  </a:cubicBezTo>
                  <a:cubicBezTo>
                    <a:pt x="514" y="382"/>
                    <a:pt x="515" y="380"/>
                    <a:pt x="515" y="377"/>
                  </a:cubicBezTo>
                  <a:cubicBezTo>
                    <a:pt x="525" y="360"/>
                    <a:pt x="534" y="342"/>
                    <a:pt x="539" y="323"/>
                  </a:cubicBezTo>
                  <a:cubicBezTo>
                    <a:pt x="545" y="303"/>
                    <a:pt x="547" y="282"/>
                    <a:pt x="546" y="263"/>
                  </a:cubicBezTo>
                  <a:cubicBezTo>
                    <a:pt x="547" y="238"/>
                    <a:pt x="545" y="213"/>
                    <a:pt x="538" y="188"/>
                  </a:cubicBezTo>
                  <a:cubicBezTo>
                    <a:pt x="538" y="186"/>
                    <a:pt x="537" y="184"/>
                    <a:pt x="536" y="182"/>
                  </a:cubicBezTo>
                  <a:cubicBezTo>
                    <a:pt x="530" y="163"/>
                    <a:pt x="523" y="145"/>
                    <a:pt x="513" y="128"/>
                  </a:cubicBezTo>
                  <a:cubicBezTo>
                    <a:pt x="499" y="111"/>
                    <a:pt x="486" y="94"/>
                    <a:pt x="474" y="77"/>
                  </a:cubicBezTo>
                  <a:cubicBezTo>
                    <a:pt x="473" y="76"/>
                    <a:pt x="470" y="76"/>
                    <a:pt x="469" y="75"/>
                  </a:cubicBezTo>
                  <a:cubicBezTo>
                    <a:pt x="455" y="60"/>
                    <a:pt x="439" y="48"/>
                    <a:pt x="422" y="37"/>
                  </a:cubicBezTo>
                  <a:cubicBezTo>
                    <a:pt x="422" y="37"/>
                    <a:pt x="422" y="37"/>
                    <a:pt x="421" y="36"/>
                  </a:cubicBezTo>
                  <a:lnTo>
                    <a:pt x="420" y="36"/>
                  </a:lnTo>
                  <a:cubicBezTo>
                    <a:pt x="420" y="36"/>
                    <a:pt x="420" y="35"/>
                    <a:pt x="420" y="35"/>
                  </a:cubicBezTo>
                  <a:lnTo>
                    <a:pt x="419" y="35"/>
                  </a:lnTo>
                  <a:cubicBezTo>
                    <a:pt x="399" y="27"/>
                    <a:pt x="378" y="18"/>
                    <a:pt x="358" y="9"/>
                  </a:cubicBezTo>
                  <a:cubicBezTo>
                    <a:pt x="335" y="5"/>
                    <a:pt x="312" y="2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4878863" y="2742692"/>
              <a:ext cx="90651" cy="111841"/>
            </a:xfrm>
            <a:custGeom>
              <a:avLst/>
              <a:gdLst/>
              <a:ahLst/>
              <a:cxnLst/>
              <a:rect l="l" t="t" r="r" b="b"/>
              <a:pathLst>
                <a:path w="954" h="1177" extrusionOk="0">
                  <a:moveTo>
                    <a:pt x="556" y="1"/>
                  </a:moveTo>
                  <a:cubicBezTo>
                    <a:pt x="531" y="1"/>
                    <a:pt x="505" y="7"/>
                    <a:pt x="482" y="22"/>
                  </a:cubicBezTo>
                  <a:cubicBezTo>
                    <a:pt x="389" y="82"/>
                    <a:pt x="312" y="151"/>
                    <a:pt x="252" y="245"/>
                  </a:cubicBezTo>
                  <a:cubicBezTo>
                    <a:pt x="245" y="256"/>
                    <a:pt x="240" y="268"/>
                    <a:pt x="234" y="279"/>
                  </a:cubicBezTo>
                  <a:cubicBezTo>
                    <a:pt x="223" y="291"/>
                    <a:pt x="212" y="305"/>
                    <a:pt x="201" y="318"/>
                  </a:cubicBezTo>
                  <a:cubicBezTo>
                    <a:pt x="182" y="333"/>
                    <a:pt x="162" y="347"/>
                    <a:pt x="143" y="365"/>
                  </a:cubicBezTo>
                  <a:cubicBezTo>
                    <a:pt x="54" y="454"/>
                    <a:pt x="15" y="571"/>
                    <a:pt x="7" y="694"/>
                  </a:cubicBezTo>
                  <a:cubicBezTo>
                    <a:pt x="1" y="778"/>
                    <a:pt x="17" y="860"/>
                    <a:pt x="43" y="940"/>
                  </a:cubicBezTo>
                  <a:cubicBezTo>
                    <a:pt x="47" y="961"/>
                    <a:pt x="54" y="982"/>
                    <a:pt x="65" y="1002"/>
                  </a:cubicBezTo>
                  <a:cubicBezTo>
                    <a:pt x="73" y="1023"/>
                    <a:pt x="82" y="1046"/>
                    <a:pt x="92" y="1068"/>
                  </a:cubicBezTo>
                  <a:cubicBezTo>
                    <a:pt x="110" y="1109"/>
                    <a:pt x="158" y="1141"/>
                    <a:pt x="197" y="1158"/>
                  </a:cubicBezTo>
                  <a:cubicBezTo>
                    <a:pt x="225" y="1170"/>
                    <a:pt x="255" y="1177"/>
                    <a:pt x="286" y="1177"/>
                  </a:cubicBezTo>
                  <a:cubicBezTo>
                    <a:pt x="304" y="1177"/>
                    <a:pt x="323" y="1174"/>
                    <a:pt x="342" y="1169"/>
                  </a:cubicBezTo>
                  <a:cubicBezTo>
                    <a:pt x="544" y="1114"/>
                    <a:pt x="780" y="1015"/>
                    <a:pt x="879" y="815"/>
                  </a:cubicBezTo>
                  <a:cubicBezTo>
                    <a:pt x="915" y="743"/>
                    <a:pt x="930" y="669"/>
                    <a:pt x="930" y="592"/>
                  </a:cubicBezTo>
                  <a:cubicBezTo>
                    <a:pt x="933" y="583"/>
                    <a:pt x="935" y="575"/>
                    <a:pt x="938" y="565"/>
                  </a:cubicBezTo>
                  <a:cubicBezTo>
                    <a:pt x="954" y="524"/>
                    <a:pt x="949" y="471"/>
                    <a:pt x="930" y="425"/>
                  </a:cubicBezTo>
                  <a:cubicBezTo>
                    <a:pt x="931" y="369"/>
                    <a:pt x="931" y="314"/>
                    <a:pt x="929" y="257"/>
                  </a:cubicBezTo>
                  <a:cubicBezTo>
                    <a:pt x="928" y="193"/>
                    <a:pt x="901" y="137"/>
                    <a:pt x="849" y="98"/>
                  </a:cubicBezTo>
                  <a:cubicBezTo>
                    <a:pt x="810" y="68"/>
                    <a:pt x="771" y="58"/>
                    <a:pt x="727" y="58"/>
                  </a:cubicBezTo>
                  <a:cubicBezTo>
                    <a:pt x="713" y="58"/>
                    <a:pt x="698" y="59"/>
                    <a:pt x="682" y="61"/>
                  </a:cubicBezTo>
                  <a:cubicBezTo>
                    <a:pt x="678" y="57"/>
                    <a:pt x="676" y="51"/>
                    <a:pt x="672" y="46"/>
                  </a:cubicBezTo>
                  <a:cubicBezTo>
                    <a:pt x="641" y="18"/>
                    <a:pt x="598" y="1"/>
                    <a:pt x="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4972746" y="2971126"/>
              <a:ext cx="51597" cy="48652"/>
            </a:xfrm>
            <a:custGeom>
              <a:avLst/>
              <a:gdLst/>
              <a:ahLst/>
              <a:cxnLst/>
              <a:rect l="l" t="t" r="r" b="b"/>
              <a:pathLst>
                <a:path w="543" h="512" extrusionOk="0">
                  <a:moveTo>
                    <a:pt x="287" y="1"/>
                  </a:moveTo>
                  <a:cubicBezTo>
                    <a:pt x="242" y="1"/>
                    <a:pt x="199" y="12"/>
                    <a:pt x="159" y="36"/>
                  </a:cubicBezTo>
                  <a:cubicBezTo>
                    <a:pt x="143" y="45"/>
                    <a:pt x="126" y="55"/>
                    <a:pt x="111" y="64"/>
                  </a:cubicBezTo>
                  <a:cubicBezTo>
                    <a:pt x="42" y="102"/>
                    <a:pt x="0" y="179"/>
                    <a:pt x="0" y="256"/>
                  </a:cubicBezTo>
                  <a:cubicBezTo>
                    <a:pt x="0" y="335"/>
                    <a:pt x="42" y="410"/>
                    <a:pt x="111" y="450"/>
                  </a:cubicBezTo>
                  <a:cubicBezTo>
                    <a:pt x="126" y="459"/>
                    <a:pt x="143" y="467"/>
                    <a:pt x="159" y="476"/>
                  </a:cubicBezTo>
                  <a:cubicBezTo>
                    <a:pt x="199" y="500"/>
                    <a:pt x="242" y="512"/>
                    <a:pt x="287" y="512"/>
                  </a:cubicBezTo>
                  <a:cubicBezTo>
                    <a:pt x="334" y="512"/>
                    <a:pt x="376" y="500"/>
                    <a:pt x="417" y="476"/>
                  </a:cubicBezTo>
                  <a:cubicBezTo>
                    <a:pt x="494" y="431"/>
                    <a:pt x="543" y="346"/>
                    <a:pt x="543" y="256"/>
                  </a:cubicBezTo>
                  <a:cubicBezTo>
                    <a:pt x="543" y="166"/>
                    <a:pt x="494" y="81"/>
                    <a:pt x="417" y="36"/>
                  </a:cubicBezTo>
                  <a:cubicBezTo>
                    <a:pt x="376" y="12"/>
                    <a:pt x="334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4740795" y="2630375"/>
              <a:ext cx="43330" cy="33543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228" y="0"/>
                  </a:moveTo>
                  <a:cubicBezTo>
                    <a:pt x="2" y="0"/>
                    <a:pt x="1" y="353"/>
                    <a:pt x="228" y="353"/>
                  </a:cubicBezTo>
                  <a:cubicBezTo>
                    <a:pt x="455" y="353"/>
                    <a:pt x="456" y="0"/>
                    <a:pt x="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4487463" y="2531551"/>
              <a:ext cx="26891" cy="53688"/>
            </a:xfrm>
            <a:custGeom>
              <a:avLst/>
              <a:gdLst/>
              <a:ahLst/>
              <a:cxnLst/>
              <a:rect l="l" t="t" r="r" b="b"/>
              <a:pathLst>
                <a:path w="283" h="565" extrusionOk="0">
                  <a:moveTo>
                    <a:pt x="147" y="1"/>
                  </a:moveTo>
                  <a:cubicBezTo>
                    <a:pt x="146" y="1"/>
                    <a:pt x="144" y="1"/>
                    <a:pt x="142" y="1"/>
                  </a:cubicBezTo>
                  <a:cubicBezTo>
                    <a:pt x="64" y="4"/>
                    <a:pt x="8" y="61"/>
                    <a:pt x="4" y="140"/>
                  </a:cubicBezTo>
                  <a:cubicBezTo>
                    <a:pt x="3" y="164"/>
                    <a:pt x="0" y="187"/>
                    <a:pt x="7" y="212"/>
                  </a:cubicBezTo>
                  <a:cubicBezTo>
                    <a:pt x="11" y="226"/>
                    <a:pt x="17" y="240"/>
                    <a:pt x="24" y="252"/>
                  </a:cubicBezTo>
                  <a:cubicBezTo>
                    <a:pt x="28" y="295"/>
                    <a:pt x="33" y="337"/>
                    <a:pt x="39" y="378"/>
                  </a:cubicBezTo>
                  <a:cubicBezTo>
                    <a:pt x="42" y="402"/>
                    <a:pt x="44" y="427"/>
                    <a:pt x="50" y="451"/>
                  </a:cubicBezTo>
                  <a:cubicBezTo>
                    <a:pt x="58" y="479"/>
                    <a:pt x="69" y="506"/>
                    <a:pt x="82" y="531"/>
                  </a:cubicBezTo>
                  <a:cubicBezTo>
                    <a:pt x="94" y="554"/>
                    <a:pt x="118" y="565"/>
                    <a:pt x="142" y="565"/>
                  </a:cubicBezTo>
                  <a:cubicBezTo>
                    <a:pt x="165" y="565"/>
                    <a:pt x="189" y="554"/>
                    <a:pt x="201" y="531"/>
                  </a:cubicBezTo>
                  <a:cubicBezTo>
                    <a:pt x="215" y="506"/>
                    <a:pt x="226" y="479"/>
                    <a:pt x="233" y="451"/>
                  </a:cubicBezTo>
                  <a:cubicBezTo>
                    <a:pt x="240" y="427"/>
                    <a:pt x="241" y="402"/>
                    <a:pt x="246" y="378"/>
                  </a:cubicBezTo>
                  <a:cubicBezTo>
                    <a:pt x="251" y="337"/>
                    <a:pt x="255" y="294"/>
                    <a:pt x="259" y="252"/>
                  </a:cubicBezTo>
                  <a:cubicBezTo>
                    <a:pt x="267" y="240"/>
                    <a:pt x="273" y="226"/>
                    <a:pt x="277" y="212"/>
                  </a:cubicBezTo>
                  <a:cubicBezTo>
                    <a:pt x="283" y="188"/>
                    <a:pt x="282" y="163"/>
                    <a:pt x="281" y="140"/>
                  </a:cubicBezTo>
                  <a:cubicBezTo>
                    <a:pt x="279" y="102"/>
                    <a:pt x="266" y="67"/>
                    <a:pt x="239" y="41"/>
                  </a:cubicBezTo>
                  <a:cubicBezTo>
                    <a:pt x="217" y="19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47"/>
          <p:cNvGrpSpPr/>
          <p:nvPr/>
        </p:nvGrpSpPr>
        <p:grpSpPr>
          <a:xfrm>
            <a:off x="1020663" y="3478586"/>
            <a:ext cx="364232" cy="399419"/>
            <a:chOff x="4577200" y="2059473"/>
            <a:chExt cx="364232" cy="399419"/>
          </a:xfrm>
        </p:grpSpPr>
        <p:sp>
          <p:nvSpPr>
            <p:cNvPr id="421" name="Google Shape;421;p47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47"/>
          <p:cNvGrpSpPr/>
          <p:nvPr/>
        </p:nvGrpSpPr>
        <p:grpSpPr>
          <a:xfrm>
            <a:off x="1659463" y="841198"/>
            <a:ext cx="364232" cy="399419"/>
            <a:chOff x="4577200" y="2059473"/>
            <a:chExt cx="364232" cy="399419"/>
          </a:xfrm>
        </p:grpSpPr>
        <p:sp>
          <p:nvSpPr>
            <p:cNvPr id="428" name="Google Shape;428;p47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7"/>
          <p:cNvGrpSpPr/>
          <p:nvPr/>
        </p:nvGrpSpPr>
        <p:grpSpPr>
          <a:xfrm rot="-3257869">
            <a:off x="5570599" y="4743942"/>
            <a:ext cx="364249" cy="399438"/>
            <a:chOff x="4577200" y="2059473"/>
            <a:chExt cx="364232" cy="399419"/>
          </a:xfrm>
        </p:grpSpPr>
        <p:sp>
          <p:nvSpPr>
            <p:cNvPr id="435" name="Google Shape;435;p47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47"/>
          <p:cNvSpPr txBox="1">
            <a:spLocks noGrp="1"/>
          </p:cNvSpPr>
          <p:nvPr>
            <p:ph type="ctrTitle"/>
          </p:nvPr>
        </p:nvSpPr>
        <p:spPr>
          <a:xfrm>
            <a:off x="903982" y="1500548"/>
            <a:ext cx="7336036" cy="1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>
                <a:latin typeface="Segoe Print" panose="02000600000000000000" pitchFamily="2" charset="0"/>
                <a:sym typeface="Shadows Into Light Two"/>
              </a:rPr>
              <a:t>Визуализация лесного массива</a:t>
            </a:r>
            <a:endParaRPr sz="6600" dirty="0">
              <a:latin typeface="Segoe Print" panose="02000600000000000000" pitchFamily="2" charset="0"/>
              <a:sym typeface="Shadows Into Light Tw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012" scaled="0"/>
        </a:gra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200" dirty="0">
                <a:latin typeface="Segoe Print" panose="02000600000000000000" pitchFamily="2" charset="0"/>
              </a:rPr>
              <a:t>Пример</a:t>
            </a:r>
            <a:r>
              <a:rPr lang="en-US" sz="3200" dirty="0">
                <a:latin typeface="Segoe Print" panose="02000600000000000000" pitchFamily="2" charset="0"/>
              </a:rPr>
              <a:t> </a:t>
            </a:r>
            <a:r>
              <a:rPr lang="ru-RU" sz="3200" dirty="0">
                <a:latin typeface="Segoe Print" panose="02000600000000000000" pitchFamily="2" charset="0"/>
              </a:rPr>
              <a:t>работы программы</a:t>
            </a:r>
            <a:endParaRPr dirty="0"/>
          </a:p>
        </p:txBody>
      </p:sp>
      <p:grpSp>
        <p:nvGrpSpPr>
          <p:cNvPr id="868" name="Google Shape;868;p53"/>
          <p:cNvGrpSpPr/>
          <p:nvPr/>
        </p:nvGrpSpPr>
        <p:grpSpPr>
          <a:xfrm>
            <a:off x="287245" y="298825"/>
            <a:ext cx="1575093" cy="472357"/>
            <a:chOff x="1565983" y="2391012"/>
            <a:chExt cx="1575093" cy="472357"/>
          </a:xfrm>
        </p:grpSpPr>
        <p:sp>
          <p:nvSpPr>
            <p:cNvPr id="869" name="Google Shape;869;p53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53"/>
          <p:cNvGrpSpPr/>
          <p:nvPr/>
        </p:nvGrpSpPr>
        <p:grpSpPr>
          <a:xfrm>
            <a:off x="7776495" y="1042636"/>
            <a:ext cx="292385" cy="219692"/>
            <a:chOff x="3416745" y="2258361"/>
            <a:chExt cx="292385" cy="219692"/>
          </a:xfrm>
        </p:grpSpPr>
        <p:sp>
          <p:nvSpPr>
            <p:cNvPr id="872" name="Google Shape;872;p53"/>
            <p:cNvSpPr/>
            <p:nvPr/>
          </p:nvSpPr>
          <p:spPr>
            <a:xfrm>
              <a:off x="3416745" y="2282877"/>
              <a:ext cx="136262" cy="139778"/>
            </a:xfrm>
            <a:custGeom>
              <a:avLst/>
              <a:gdLst/>
              <a:ahLst/>
              <a:cxnLst/>
              <a:rect l="l" t="t" r="r" b="b"/>
              <a:pathLst>
                <a:path w="1434" h="1471" extrusionOk="0">
                  <a:moveTo>
                    <a:pt x="517" y="1"/>
                  </a:moveTo>
                  <a:cubicBezTo>
                    <a:pt x="385" y="1"/>
                    <a:pt x="258" y="36"/>
                    <a:pt x="154" y="131"/>
                  </a:cubicBezTo>
                  <a:cubicBezTo>
                    <a:pt x="48" y="229"/>
                    <a:pt x="3" y="379"/>
                    <a:pt x="2" y="518"/>
                  </a:cubicBezTo>
                  <a:cubicBezTo>
                    <a:pt x="1" y="602"/>
                    <a:pt x="15" y="687"/>
                    <a:pt x="41" y="769"/>
                  </a:cubicBezTo>
                  <a:cubicBezTo>
                    <a:pt x="30" y="822"/>
                    <a:pt x="23" y="876"/>
                    <a:pt x="23" y="928"/>
                  </a:cubicBezTo>
                  <a:cubicBezTo>
                    <a:pt x="23" y="1083"/>
                    <a:pt x="75" y="1251"/>
                    <a:pt x="196" y="1354"/>
                  </a:cubicBezTo>
                  <a:cubicBezTo>
                    <a:pt x="292" y="1434"/>
                    <a:pt x="408" y="1471"/>
                    <a:pt x="526" y="1471"/>
                  </a:cubicBezTo>
                  <a:cubicBezTo>
                    <a:pt x="601" y="1471"/>
                    <a:pt x="678" y="1456"/>
                    <a:pt x="751" y="1428"/>
                  </a:cubicBezTo>
                  <a:cubicBezTo>
                    <a:pt x="975" y="1344"/>
                    <a:pt x="1199" y="1199"/>
                    <a:pt x="1322" y="990"/>
                  </a:cubicBezTo>
                  <a:cubicBezTo>
                    <a:pt x="1429" y="809"/>
                    <a:pt x="1434" y="600"/>
                    <a:pt x="1344" y="413"/>
                  </a:cubicBezTo>
                  <a:cubicBezTo>
                    <a:pt x="1267" y="256"/>
                    <a:pt x="1112" y="143"/>
                    <a:pt x="950" y="89"/>
                  </a:cubicBezTo>
                  <a:cubicBezTo>
                    <a:pt x="920" y="80"/>
                    <a:pt x="888" y="73"/>
                    <a:pt x="856" y="67"/>
                  </a:cubicBezTo>
                  <a:cubicBezTo>
                    <a:pt x="788" y="42"/>
                    <a:pt x="717" y="21"/>
                    <a:pt x="645" y="10"/>
                  </a:cubicBezTo>
                  <a:cubicBezTo>
                    <a:pt x="602" y="4"/>
                    <a:pt x="559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3617908" y="2415148"/>
              <a:ext cx="52262" cy="62905"/>
            </a:xfrm>
            <a:custGeom>
              <a:avLst/>
              <a:gdLst/>
              <a:ahLst/>
              <a:cxnLst/>
              <a:rect l="l" t="t" r="r" b="b"/>
              <a:pathLst>
                <a:path w="550" h="662" extrusionOk="0">
                  <a:moveTo>
                    <a:pt x="297" y="1"/>
                  </a:moveTo>
                  <a:cubicBezTo>
                    <a:pt x="295" y="1"/>
                    <a:pt x="293" y="1"/>
                    <a:pt x="291" y="1"/>
                  </a:cubicBezTo>
                  <a:cubicBezTo>
                    <a:pt x="273" y="4"/>
                    <a:pt x="255" y="6"/>
                    <a:pt x="237" y="8"/>
                  </a:cubicBezTo>
                  <a:cubicBezTo>
                    <a:pt x="202" y="18"/>
                    <a:pt x="172" y="36"/>
                    <a:pt x="147" y="61"/>
                  </a:cubicBezTo>
                  <a:cubicBezTo>
                    <a:pt x="115" y="91"/>
                    <a:pt x="86" y="126"/>
                    <a:pt x="63" y="162"/>
                  </a:cubicBezTo>
                  <a:cubicBezTo>
                    <a:pt x="49" y="185"/>
                    <a:pt x="40" y="211"/>
                    <a:pt x="30" y="236"/>
                  </a:cubicBezTo>
                  <a:cubicBezTo>
                    <a:pt x="10" y="271"/>
                    <a:pt x="0" y="317"/>
                    <a:pt x="0" y="355"/>
                  </a:cubicBezTo>
                  <a:cubicBezTo>
                    <a:pt x="0" y="380"/>
                    <a:pt x="5" y="404"/>
                    <a:pt x="10" y="428"/>
                  </a:cubicBezTo>
                  <a:cubicBezTo>
                    <a:pt x="11" y="435"/>
                    <a:pt x="13" y="441"/>
                    <a:pt x="15" y="449"/>
                  </a:cubicBezTo>
                  <a:lnTo>
                    <a:pt x="41" y="507"/>
                  </a:lnTo>
                  <a:cubicBezTo>
                    <a:pt x="62" y="546"/>
                    <a:pt x="92" y="576"/>
                    <a:pt x="131" y="598"/>
                  </a:cubicBezTo>
                  <a:cubicBezTo>
                    <a:pt x="149" y="609"/>
                    <a:pt x="166" y="616"/>
                    <a:pt x="181" y="620"/>
                  </a:cubicBezTo>
                  <a:cubicBezTo>
                    <a:pt x="208" y="633"/>
                    <a:pt x="235" y="645"/>
                    <a:pt x="263" y="653"/>
                  </a:cubicBezTo>
                  <a:lnTo>
                    <a:pt x="323" y="662"/>
                  </a:lnTo>
                  <a:cubicBezTo>
                    <a:pt x="325" y="662"/>
                    <a:pt x="327" y="662"/>
                    <a:pt x="329" y="662"/>
                  </a:cubicBezTo>
                  <a:cubicBezTo>
                    <a:pt x="358" y="662"/>
                    <a:pt x="385" y="655"/>
                    <a:pt x="410" y="642"/>
                  </a:cubicBezTo>
                  <a:cubicBezTo>
                    <a:pt x="428" y="637"/>
                    <a:pt x="445" y="627"/>
                    <a:pt x="459" y="613"/>
                  </a:cubicBezTo>
                  <a:cubicBezTo>
                    <a:pt x="484" y="597"/>
                    <a:pt x="503" y="576"/>
                    <a:pt x="517" y="550"/>
                  </a:cubicBezTo>
                  <a:cubicBezTo>
                    <a:pt x="524" y="531"/>
                    <a:pt x="533" y="514"/>
                    <a:pt x="540" y="496"/>
                  </a:cubicBezTo>
                  <a:lnTo>
                    <a:pt x="548" y="436"/>
                  </a:lnTo>
                  <a:cubicBezTo>
                    <a:pt x="549" y="405"/>
                    <a:pt x="543" y="376"/>
                    <a:pt x="529" y="349"/>
                  </a:cubicBezTo>
                  <a:cubicBezTo>
                    <a:pt x="520" y="323"/>
                    <a:pt x="506" y="301"/>
                    <a:pt x="486" y="281"/>
                  </a:cubicBezTo>
                  <a:cubicBezTo>
                    <a:pt x="485" y="279"/>
                    <a:pt x="484" y="276"/>
                    <a:pt x="483" y="274"/>
                  </a:cubicBezTo>
                  <a:cubicBezTo>
                    <a:pt x="487" y="260"/>
                    <a:pt x="490" y="247"/>
                    <a:pt x="491" y="232"/>
                  </a:cubicBezTo>
                  <a:cubicBezTo>
                    <a:pt x="498" y="206"/>
                    <a:pt x="497" y="178"/>
                    <a:pt x="487" y="151"/>
                  </a:cubicBezTo>
                  <a:cubicBezTo>
                    <a:pt x="481" y="134"/>
                    <a:pt x="474" y="119"/>
                    <a:pt x="467" y="102"/>
                  </a:cubicBezTo>
                  <a:cubicBezTo>
                    <a:pt x="454" y="78"/>
                    <a:pt x="437" y="60"/>
                    <a:pt x="415" y="45"/>
                  </a:cubicBezTo>
                  <a:cubicBezTo>
                    <a:pt x="401" y="32"/>
                    <a:pt x="387" y="24"/>
                    <a:pt x="369" y="18"/>
                  </a:cubicBezTo>
                  <a:cubicBezTo>
                    <a:pt x="347" y="7"/>
                    <a:pt x="323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3664755" y="2258361"/>
              <a:ext cx="44376" cy="37534"/>
            </a:xfrm>
            <a:custGeom>
              <a:avLst/>
              <a:gdLst/>
              <a:ahLst/>
              <a:cxnLst/>
              <a:rect l="l" t="t" r="r" b="b"/>
              <a:pathLst>
                <a:path w="467" h="395" extrusionOk="0">
                  <a:moveTo>
                    <a:pt x="320" y="1"/>
                  </a:moveTo>
                  <a:cubicBezTo>
                    <a:pt x="316" y="1"/>
                    <a:pt x="311" y="1"/>
                    <a:pt x="306" y="2"/>
                  </a:cubicBezTo>
                  <a:cubicBezTo>
                    <a:pt x="294" y="4"/>
                    <a:pt x="283" y="5"/>
                    <a:pt x="270" y="7"/>
                  </a:cubicBezTo>
                  <a:cubicBezTo>
                    <a:pt x="226" y="12"/>
                    <a:pt x="181" y="20"/>
                    <a:pt x="137" y="28"/>
                  </a:cubicBezTo>
                  <a:cubicBezTo>
                    <a:pt x="105" y="37"/>
                    <a:pt x="78" y="53"/>
                    <a:pt x="54" y="76"/>
                  </a:cubicBezTo>
                  <a:cubicBezTo>
                    <a:pt x="31" y="99"/>
                    <a:pt x="16" y="127"/>
                    <a:pt x="7" y="159"/>
                  </a:cubicBezTo>
                  <a:cubicBezTo>
                    <a:pt x="5" y="175"/>
                    <a:pt x="3" y="192"/>
                    <a:pt x="0" y="209"/>
                  </a:cubicBezTo>
                  <a:cubicBezTo>
                    <a:pt x="0" y="242"/>
                    <a:pt x="9" y="274"/>
                    <a:pt x="25" y="303"/>
                  </a:cubicBezTo>
                  <a:cubicBezTo>
                    <a:pt x="38" y="324"/>
                    <a:pt x="53" y="342"/>
                    <a:pt x="74" y="354"/>
                  </a:cubicBezTo>
                  <a:cubicBezTo>
                    <a:pt x="91" y="371"/>
                    <a:pt x="113" y="382"/>
                    <a:pt x="137" y="388"/>
                  </a:cubicBezTo>
                  <a:cubicBezTo>
                    <a:pt x="153" y="393"/>
                    <a:pt x="169" y="395"/>
                    <a:pt x="185" y="395"/>
                  </a:cubicBezTo>
                  <a:cubicBezTo>
                    <a:pt x="234" y="395"/>
                    <a:pt x="281" y="375"/>
                    <a:pt x="319" y="340"/>
                  </a:cubicBezTo>
                  <a:cubicBezTo>
                    <a:pt x="339" y="321"/>
                    <a:pt x="358" y="303"/>
                    <a:pt x="377" y="284"/>
                  </a:cubicBezTo>
                  <a:cubicBezTo>
                    <a:pt x="386" y="276"/>
                    <a:pt x="395" y="266"/>
                    <a:pt x="404" y="257"/>
                  </a:cubicBezTo>
                  <a:cubicBezTo>
                    <a:pt x="409" y="253"/>
                    <a:pt x="413" y="249"/>
                    <a:pt x="417" y="244"/>
                  </a:cubicBezTo>
                  <a:cubicBezTo>
                    <a:pt x="421" y="239"/>
                    <a:pt x="427" y="231"/>
                    <a:pt x="431" y="227"/>
                  </a:cubicBezTo>
                  <a:cubicBezTo>
                    <a:pt x="434" y="222"/>
                    <a:pt x="438" y="218"/>
                    <a:pt x="441" y="213"/>
                  </a:cubicBezTo>
                  <a:cubicBezTo>
                    <a:pt x="446" y="201"/>
                    <a:pt x="450" y="191"/>
                    <a:pt x="455" y="180"/>
                  </a:cubicBezTo>
                  <a:cubicBezTo>
                    <a:pt x="456" y="176"/>
                    <a:pt x="457" y="174"/>
                    <a:pt x="457" y="172"/>
                  </a:cubicBezTo>
                  <a:cubicBezTo>
                    <a:pt x="464" y="155"/>
                    <a:pt x="467" y="137"/>
                    <a:pt x="466" y="119"/>
                  </a:cubicBezTo>
                  <a:cubicBezTo>
                    <a:pt x="465" y="101"/>
                    <a:pt x="462" y="83"/>
                    <a:pt x="452" y="68"/>
                  </a:cubicBezTo>
                  <a:cubicBezTo>
                    <a:pt x="450" y="65"/>
                    <a:pt x="438" y="49"/>
                    <a:pt x="436" y="47"/>
                  </a:cubicBezTo>
                  <a:cubicBezTo>
                    <a:pt x="435" y="46"/>
                    <a:pt x="434" y="46"/>
                    <a:pt x="434" y="45"/>
                  </a:cubicBezTo>
                  <a:cubicBezTo>
                    <a:pt x="425" y="39"/>
                    <a:pt x="416" y="31"/>
                    <a:pt x="408" y="26"/>
                  </a:cubicBezTo>
                  <a:cubicBezTo>
                    <a:pt x="397" y="19"/>
                    <a:pt x="385" y="15"/>
                    <a:pt x="374" y="11"/>
                  </a:cubicBezTo>
                  <a:cubicBezTo>
                    <a:pt x="356" y="5"/>
                    <a:pt x="3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3"/>
          <p:cNvGrpSpPr/>
          <p:nvPr/>
        </p:nvGrpSpPr>
        <p:grpSpPr>
          <a:xfrm>
            <a:off x="7627110" y="4423848"/>
            <a:ext cx="801797" cy="489817"/>
            <a:chOff x="3921910" y="3223760"/>
            <a:chExt cx="801797" cy="489817"/>
          </a:xfrm>
        </p:grpSpPr>
        <p:sp>
          <p:nvSpPr>
            <p:cNvPr id="876" name="Google Shape;876;p53"/>
            <p:cNvSpPr/>
            <p:nvPr/>
          </p:nvSpPr>
          <p:spPr>
            <a:xfrm>
              <a:off x="4499324" y="3428225"/>
              <a:ext cx="116918" cy="86117"/>
            </a:xfrm>
            <a:custGeom>
              <a:avLst/>
              <a:gdLst/>
              <a:ahLst/>
              <a:cxnLst/>
              <a:rect l="l" t="t" r="r" b="b"/>
              <a:pathLst>
                <a:path w="2213" h="1630" extrusionOk="0">
                  <a:moveTo>
                    <a:pt x="2178" y="1409"/>
                  </a:moveTo>
                  <a:cubicBezTo>
                    <a:pt x="2146" y="1607"/>
                    <a:pt x="1898" y="1630"/>
                    <a:pt x="1736" y="1624"/>
                  </a:cubicBezTo>
                  <a:cubicBezTo>
                    <a:pt x="1495" y="1615"/>
                    <a:pt x="1256" y="1552"/>
                    <a:pt x="1028" y="1481"/>
                  </a:cubicBezTo>
                  <a:cubicBezTo>
                    <a:pt x="775" y="1402"/>
                    <a:pt x="525" y="1307"/>
                    <a:pt x="302" y="1163"/>
                  </a:cubicBezTo>
                  <a:cubicBezTo>
                    <a:pt x="162" y="1072"/>
                    <a:pt x="1" y="927"/>
                    <a:pt x="22" y="769"/>
                  </a:cubicBezTo>
                  <a:cubicBezTo>
                    <a:pt x="44" y="592"/>
                    <a:pt x="240" y="458"/>
                    <a:pt x="388" y="369"/>
                  </a:cubicBezTo>
                  <a:cubicBezTo>
                    <a:pt x="589" y="249"/>
                    <a:pt x="808" y="161"/>
                    <a:pt x="1030" y="86"/>
                  </a:cubicBezTo>
                  <a:cubicBezTo>
                    <a:pt x="1121" y="56"/>
                    <a:pt x="1212" y="28"/>
                    <a:pt x="1304" y="2"/>
                  </a:cubicBezTo>
                  <a:cubicBezTo>
                    <a:pt x="1305" y="2"/>
                    <a:pt x="1306" y="1"/>
                    <a:pt x="1307" y="0"/>
                  </a:cubicBezTo>
                  <a:cubicBezTo>
                    <a:pt x="1351" y="28"/>
                    <a:pt x="1396" y="54"/>
                    <a:pt x="1438" y="85"/>
                  </a:cubicBezTo>
                  <a:cubicBezTo>
                    <a:pt x="1688" y="265"/>
                    <a:pt x="1850" y="512"/>
                    <a:pt x="1990" y="781"/>
                  </a:cubicBezTo>
                  <a:cubicBezTo>
                    <a:pt x="2083" y="960"/>
                    <a:pt x="2212" y="1200"/>
                    <a:pt x="2178" y="1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" name="Google Shape;877;p53"/>
            <p:cNvGrpSpPr/>
            <p:nvPr/>
          </p:nvGrpSpPr>
          <p:grpSpPr>
            <a:xfrm>
              <a:off x="3921910" y="3332280"/>
              <a:ext cx="705737" cy="258245"/>
              <a:chOff x="3921910" y="3332280"/>
              <a:chExt cx="705737" cy="258245"/>
            </a:xfrm>
          </p:grpSpPr>
          <p:sp>
            <p:nvSpPr>
              <p:cNvPr id="878" name="Google Shape;878;p53"/>
              <p:cNvSpPr/>
              <p:nvPr/>
            </p:nvSpPr>
            <p:spPr>
              <a:xfrm>
                <a:off x="4031169" y="3343111"/>
                <a:ext cx="398304" cy="188031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3559" extrusionOk="0">
                    <a:moveTo>
                      <a:pt x="3" y="3545"/>
                    </a:moveTo>
                    <a:cubicBezTo>
                      <a:pt x="60" y="3400"/>
                      <a:pt x="212" y="3284"/>
                      <a:pt x="313" y="3171"/>
                    </a:cubicBezTo>
                    <a:cubicBezTo>
                      <a:pt x="424" y="3047"/>
                      <a:pt x="532" y="2921"/>
                      <a:pt x="645" y="2800"/>
                    </a:cubicBezTo>
                    <a:cubicBezTo>
                      <a:pt x="1136" y="2282"/>
                      <a:pt x="1684" y="1815"/>
                      <a:pt x="2267" y="1400"/>
                    </a:cubicBezTo>
                    <a:cubicBezTo>
                      <a:pt x="2853" y="983"/>
                      <a:pt x="3481" y="606"/>
                      <a:pt x="4151" y="336"/>
                    </a:cubicBezTo>
                    <a:cubicBezTo>
                      <a:pt x="4474" y="207"/>
                      <a:pt x="4813" y="88"/>
                      <a:pt x="5159" y="47"/>
                    </a:cubicBezTo>
                    <a:cubicBezTo>
                      <a:pt x="5546" y="0"/>
                      <a:pt x="5941" y="35"/>
                      <a:pt x="6318" y="124"/>
                    </a:cubicBezTo>
                    <a:cubicBezTo>
                      <a:pt x="6687" y="212"/>
                      <a:pt x="7030" y="370"/>
                      <a:pt x="7392" y="476"/>
                    </a:cubicBezTo>
                    <a:cubicBezTo>
                      <a:pt x="7440" y="490"/>
                      <a:pt x="7490" y="504"/>
                      <a:pt x="7538" y="518"/>
                    </a:cubicBezTo>
                    <a:cubicBezTo>
                      <a:pt x="7507" y="517"/>
                      <a:pt x="7476" y="514"/>
                      <a:pt x="7445" y="514"/>
                    </a:cubicBezTo>
                    <a:cubicBezTo>
                      <a:pt x="6647" y="513"/>
                      <a:pt x="5876" y="774"/>
                      <a:pt x="5136" y="1046"/>
                    </a:cubicBezTo>
                    <a:cubicBezTo>
                      <a:pt x="4371" y="1327"/>
                      <a:pt x="3626" y="1665"/>
                      <a:pt x="2896" y="2028"/>
                    </a:cubicBezTo>
                    <a:cubicBezTo>
                      <a:pt x="1918" y="2514"/>
                      <a:pt x="961" y="3039"/>
                      <a:pt x="0" y="3558"/>
                    </a:cubicBezTo>
                    <a:cubicBezTo>
                      <a:pt x="1" y="3553"/>
                      <a:pt x="1" y="3549"/>
                      <a:pt x="3" y="35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3"/>
              <p:cNvSpPr/>
              <p:nvPr/>
            </p:nvSpPr>
            <p:spPr>
              <a:xfrm>
                <a:off x="4035131" y="3383211"/>
                <a:ext cx="50920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3430" extrusionOk="0">
                    <a:moveTo>
                      <a:pt x="8700" y="1208"/>
                    </a:moveTo>
                    <a:cubicBezTo>
                      <a:pt x="8242" y="1588"/>
                      <a:pt x="7842" y="2026"/>
                      <a:pt x="7330" y="2340"/>
                    </a:cubicBezTo>
                    <a:cubicBezTo>
                      <a:pt x="6685" y="2735"/>
                      <a:pt x="5936" y="2975"/>
                      <a:pt x="5204" y="3154"/>
                    </a:cubicBezTo>
                    <a:cubicBezTo>
                      <a:pt x="4413" y="3347"/>
                      <a:pt x="3602" y="3430"/>
                      <a:pt x="2789" y="3402"/>
                    </a:cubicBezTo>
                    <a:cubicBezTo>
                      <a:pt x="2011" y="3374"/>
                      <a:pt x="1262" y="3180"/>
                      <a:pt x="494" y="3077"/>
                    </a:cubicBezTo>
                    <a:cubicBezTo>
                      <a:pt x="494" y="3077"/>
                      <a:pt x="493" y="3077"/>
                      <a:pt x="493" y="3077"/>
                    </a:cubicBezTo>
                    <a:cubicBezTo>
                      <a:pt x="839" y="2946"/>
                      <a:pt x="1171" y="2771"/>
                      <a:pt x="1512" y="2629"/>
                    </a:cubicBezTo>
                    <a:cubicBezTo>
                      <a:pt x="1730" y="2537"/>
                      <a:pt x="1951" y="2449"/>
                      <a:pt x="2167" y="2351"/>
                    </a:cubicBezTo>
                    <a:cubicBezTo>
                      <a:pt x="2396" y="2249"/>
                      <a:pt x="2635" y="2147"/>
                      <a:pt x="2848" y="2013"/>
                    </a:cubicBezTo>
                    <a:cubicBezTo>
                      <a:pt x="2887" y="1989"/>
                      <a:pt x="2863" y="1924"/>
                      <a:pt x="2816" y="1938"/>
                    </a:cubicBezTo>
                    <a:cubicBezTo>
                      <a:pt x="2579" y="2003"/>
                      <a:pt x="2347" y="2100"/>
                      <a:pt x="2118" y="2189"/>
                    </a:cubicBezTo>
                    <a:cubicBezTo>
                      <a:pt x="1892" y="2278"/>
                      <a:pt x="1668" y="2374"/>
                      <a:pt x="1445" y="2469"/>
                    </a:cubicBezTo>
                    <a:cubicBezTo>
                      <a:pt x="1042" y="2642"/>
                      <a:pt x="654" y="2836"/>
                      <a:pt x="272" y="3046"/>
                    </a:cubicBezTo>
                    <a:cubicBezTo>
                      <a:pt x="174" y="3029"/>
                      <a:pt x="71" y="3002"/>
                      <a:pt x="1" y="2958"/>
                    </a:cubicBezTo>
                    <a:cubicBezTo>
                      <a:pt x="690" y="2607"/>
                      <a:pt x="1371" y="2237"/>
                      <a:pt x="2057" y="1879"/>
                    </a:cubicBezTo>
                    <a:cubicBezTo>
                      <a:pt x="2738" y="1522"/>
                      <a:pt x="3428" y="1179"/>
                      <a:pt x="4134" y="872"/>
                    </a:cubicBezTo>
                    <a:cubicBezTo>
                      <a:pt x="4840" y="566"/>
                      <a:pt x="5571" y="276"/>
                      <a:pt x="6325" y="107"/>
                    </a:cubicBezTo>
                    <a:cubicBezTo>
                      <a:pt x="6572" y="52"/>
                      <a:pt x="6820" y="16"/>
                      <a:pt x="7067" y="0"/>
                    </a:cubicBezTo>
                    <a:cubicBezTo>
                      <a:pt x="6889" y="65"/>
                      <a:pt x="6715" y="141"/>
                      <a:pt x="6542" y="222"/>
                    </a:cubicBezTo>
                    <a:cubicBezTo>
                      <a:pt x="6063" y="443"/>
                      <a:pt x="5588" y="679"/>
                      <a:pt x="5095" y="867"/>
                    </a:cubicBezTo>
                    <a:cubicBezTo>
                      <a:pt x="5060" y="880"/>
                      <a:pt x="5072" y="932"/>
                      <a:pt x="5110" y="924"/>
                    </a:cubicBezTo>
                    <a:cubicBezTo>
                      <a:pt x="5619" y="815"/>
                      <a:pt x="6096" y="614"/>
                      <a:pt x="6570" y="410"/>
                    </a:cubicBezTo>
                    <a:cubicBezTo>
                      <a:pt x="6817" y="303"/>
                      <a:pt x="7058" y="206"/>
                      <a:pt x="7320" y="141"/>
                    </a:cubicBezTo>
                    <a:cubicBezTo>
                      <a:pt x="7440" y="112"/>
                      <a:pt x="7561" y="87"/>
                      <a:pt x="7682" y="60"/>
                    </a:cubicBezTo>
                    <a:cubicBezTo>
                      <a:pt x="7734" y="48"/>
                      <a:pt x="7792" y="39"/>
                      <a:pt x="7849" y="26"/>
                    </a:cubicBezTo>
                    <a:cubicBezTo>
                      <a:pt x="8030" y="51"/>
                      <a:pt x="8211" y="88"/>
                      <a:pt x="8391" y="140"/>
                    </a:cubicBezTo>
                    <a:cubicBezTo>
                      <a:pt x="8737" y="240"/>
                      <a:pt x="9063" y="391"/>
                      <a:pt x="9396" y="525"/>
                    </a:cubicBezTo>
                    <a:cubicBezTo>
                      <a:pt x="9477" y="557"/>
                      <a:pt x="9557" y="590"/>
                      <a:pt x="9638" y="624"/>
                    </a:cubicBezTo>
                    <a:cubicBezTo>
                      <a:pt x="9553" y="651"/>
                      <a:pt x="9471" y="687"/>
                      <a:pt x="9394" y="726"/>
                    </a:cubicBezTo>
                    <a:cubicBezTo>
                      <a:pt x="9143" y="853"/>
                      <a:pt x="8915" y="1028"/>
                      <a:pt x="8700" y="1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3"/>
              <p:cNvSpPr/>
              <p:nvPr/>
            </p:nvSpPr>
            <p:spPr>
              <a:xfrm>
                <a:off x="3921910" y="3332280"/>
                <a:ext cx="705737" cy="258245"/>
              </a:xfrm>
              <a:custGeom>
                <a:avLst/>
                <a:gdLst/>
                <a:ahLst/>
                <a:cxnLst/>
                <a:rect l="l" t="t" r="r" b="b"/>
                <a:pathLst>
                  <a:path w="13358" h="4888" extrusionOk="0">
                    <a:moveTo>
                      <a:pt x="12229" y="1819"/>
                    </a:moveTo>
                    <a:cubicBezTo>
                      <a:pt x="12273" y="1846"/>
                      <a:pt x="12317" y="1873"/>
                      <a:pt x="12360" y="1903"/>
                    </a:cubicBezTo>
                    <a:cubicBezTo>
                      <a:pt x="12611" y="2084"/>
                      <a:pt x="12772" y="2330"/>
                      <a:pt x="12913" y="2600"/>
                    </a:cubicBezTo>
                    <a:cubicBezTo>
                      <a:pt x="13006" y="2779"/>
                      <a:pt x="13135" y="3019"/>
                      <a:pt x="13101" y="3229"/>
                    </a:cubicBezTo>
                    <a:cubicBezTo>
                      <a:pt x="13071" y="3408"/>
                      <a:pt x="12862" y="3443"/>
                      <a:pt x="12701" y="3443"/>
                    </a:cubicBezTo>
                    <a:cubicBezTo>
                      <a:pt x="12686" y="3443"/>
                      <a:pt x="12672" y="3443"/>
                      <a:pt x="12658" y="3443"/>
                    </a:cubicBezTo>
                    <a:cubicBezTo>
                      <a:pt x="12418" y="3434"/>
                      <a:pt x="12178" y="3370"/>
                      <a:pt x="11949" y="3299"/>
                    </a:cubicBezTo>
                    <a:cubicBezTo>
                      <a:pt x="11697" y="3220"/>
                      <a:pt x="11447" y="3126"/>
                      <a:pt x="11225" y="2981"/>
                    </a:cubicBezTo>
                    <a:cubicBezTo>
                      <a:pt x="11084" y="2892"/>
                      <a:pt x="10923" y="2746"/>
                      <a:pt x="10943" y="2588"/>
                    </a:cubicBezTo>
                    <a:cubicBezTo>
                      <a:pt x="10967" y="2411"/>
                      <a:pt x="11162" y="2276"/>
                      <a:pt x="11310" y="2188"/>
                    </a:cubicBezTo>
                    <a:cubicBezTo>
                      <a:pt x="11511" y="2067"/>
                      <a:pt x="11730" y="1980"/>
                      <a:pt x="11952" y="1905"/>
                    </a:cubicBezTo>
                    <a:cubicBezTo>
                      <a:pt x="12042" y="1874"/>
                      <a:pt x="12133" y="1846"/>
                      <a:pt x="12225" y="1821"/>
                    </a:cubicBezTo>
                    <a:cubicBezTo>
                      <a:pt x="12226" y="1820"/>
                      <a:pt x="12227" y="1819"/>
                      <a:pt x="12229" y="1819"/>
                    </a:cubicBezTo>
                    <a:close/>
                    <a:moveTo>
                      <a:pt x="7569" y="233"/>
                    </a:moveTo>
                    <a:cubicBezTo>
                      <a:pt x="7842" y="233"/>
                      <a:pt x="8115" y="270"/>
                      <a:pt x="8380" y="333"/>
                    </a:cubicBezTo>
                    <a:cubicBezTo>
                      <a:pt x="8747" y="419"/>
                      <a:pt x="9092" y="577"/>
                      <a:pt x="9453" y="684"/>
                    </a:cubicBezTo>
                    <a:cubicBezTo>
                      <a:pt x="9502" y="699"/>
                      <a:pt x="9551" y="712"/>
                      <a:pt x="9600" y="725"/>
                    </a:cubicBezTo>
                    <a:cubicBezTo>
                      <a:pt x="9569" y="725"/>
                      <a:pt x="9537" y="722"/>
                      <a:pt x="9506" y="722"/>
                    </a:cubicBezTo>
                    <a:cubicBezTo>
                      <a:pt x="9503" y="722"/>
                      <a:pt x="9500" y="722"/>
                      <a:pt x="9497" y="722"/>
                    </a:cubicBezTo>
                    <a:cubicBezTo>
                      <a:pt x="8703" y="722"/>
                      <a:pt x="7935" y="982"/>
                      <a:pt x="7197" y="1253"/>
                    </a:cubicBezTo>
                    <a:cubicBezTo>
                      <a:pt x="6431" y="1535"/>
                      <a:pt x="5688" y="1873"/>
                      <a:pt x="4958" y="2236"/>
                    </a:cubicBezTo>
                    <a:cubicBezTo>
                      <a:pt x="3980" y="2722"/>
                      <a:pt x="3021" y="3246"/>
                      <a:pt x="2061" y="3765"/>
                    </a:cubicBezTo>
                    <a:cubicBezTo>
                      <a:pt x="2062" y="3761"/>
                      <a:pt x="2062" y="3757"/>
                      <a:pt x="2064" y="3752"/>
                    </a:cubicBezTo>
                    <a:cubicBezTo>
                      <a:pt x="2122" y="3607"/>
                      <a:pt x="2274" y="3492"/>
                      <a:pt x="2374" y="3379"/>
                    </a:cubicBezTo>
                    <a:cubicBezTo>
                      <a:pt x="2485" y="3254"/>
                      <a:pt x="2592" y="3128"/>
                      <a:pt x="2707" y="3007"/>
                    </a:cubicBezTo>
                    <a:cubicBezTo>
                      <a:pt x="3198" y="2489"/>
                      <a:pt x="3746" y="2022"/>
                      <a:pt x="4327" y="1608"/>
                    </a:cubicBezTo>
                    <a:cubicBezTo>
                      <a:pt x="4915" y="1190"/>
                      <a:pt x="5543" y="813"/>
                      <a:pt x="6213" y="543"/>
                    </a:cubicBezTo>
                    <a:cubicBezTo>
                      <a:pt x="6535" y="414"/>
                      <a:pt x="6874" y="296"/>
                      <a:pt x="7220" y="254"/>
                    </a:cubicBezTo>
                    <a:cubicBezTo>
                      <a:pt x="7336" y="240"/>
                      <a:pt x="7453" y="233"/>
                      <a:pt x="7569" y="233"/>
                    </a:cubicBezTo>
                    <a:close/>
                    <a:moveTo>
                      <a:pt x="9204" y="966"/>
                    </a:moveTo>
                    <a:lnTo>
                      <a:pt x="9204" y="966"/>
                    </a:lnTo>
                    <a:cubicBezTo>
                      <a:pt x="9025" y="1033"/>
                      <a:pt x="8852" y="1108"/>
                      <a:pt x="8679" y="1188"/>
                    </a:cubicBezTo>
                    <a:cubicBezTo>
                      <a:pt x="8199" y="1409"/>
                      <a:pt x="7725" y="1645"/>
                      <a:pt x="7232" y="1834"/>
                    </a:cubicBezTo>
                    <a:cubicBezTo>
                      <a:pt x="7199" y="1846"/>
                      <a:pt x="7207" y="1892"/>
                      <a:pt x="7239" y="1892"/>
                    </a:cubicBezTo>
                    <a:cubicBezTo>
                      <a:pt x="7242" y="1892"/>
                      <a:pt x="7244" y="1891"/>
                      <a:pt x="7247" y="1891"/>
                    </a:cubicBezTo>
                    <a:cubicBezTo>
                      <a:pt x="7756" y="1782"/>
                      <a:pt x="8231" y="1581"/>
                      <a:pt x="8707" y="1376"/>
                    </a:cubicBezTo>
                    <a:cubicBezTo>
                      <a:pt x="8954" y="1270"/>
                      <a:pt x="9195" y="1172"/>
                      <a:pt x="9457" y="1108"/>
                    </a:cubicBezTo>
                    <a:cubicBezTo>
                      <a:pt x="9577" y="1078"/>
                      <a:pt x="9697" y="1053"/>
                      <a:pt x="9817" y="1026"/>
                    </a:cubicBezTo>
                    <a:cubicBezTo>
                      <a:pt x="9870" y="1015"/>
                      <a:pt x="9929" y="1006"/>
                      <a:pt x="9986" y="993"/>
                    </a:cubicBezTo>
                    <a:cubicBezTo>
                      <a:pt x="10167" y="1018"/>
                      <a:pt x="10347" y="1054"/>
                      <a:pt x="10528" y="1107"/>
                    </a:cubicBezTo>
                    <a:cubicBezTo>
                      <a:pt x="10873" y="1207"/>
                      <a:pt x="11200" y="1357"/>
                      <a:pt x="11533" y="1492"/>
                    </a:cubicBezTo>
                    <a:cubicBezTo>
                      <a:pt x="11613" y="1524"/>
                      <a:pt x="11694" y="1557"/>
                      <a:pt x="11775" y="1591"/>
                    </a:cubicBezTo>
                    <a:cubicBezTo>
                      <a:pt x="11690" y="1618"/>
                      <a:pt x="11608" y="1654"/>
                      <a:pt x="11531" y="1693"/>
                    </a:cubicBezTo>
                    <a:cubicBezTo>
                      <a:pt x="11278" y="1820"/>
                      <a:pt x="11052" y="1995"/>
                      <a:pt x="10836" y="2174"/>
                    </a:cubicBezTo>
                    <a:cubicBezTo>
                      <a:pt x="10379" y="2556"/>
                      <a:pt x="9979" y="2993"/>
                      <a:pt x="9467" y="3306"/>
                    </a:cubicBezTo>
                    <a:cubicBezTo>
                      <a:pt x="8822" y="3702"/>
                      <a:pt x="8072" y="3942"/>
                      <a:pt x="7340" y="4121"/>
                    </a:cubicBezTo>
                    <a:cubicBezTo>
                      <a:pt x="6652" y="4288"/>
                      <a:pt x="5947" y="4374"/>
                      <a:pt x="5239" y="4374"/>
                    </a:cubicBezTo>
                    <a:cubicBezTo>
                      <a:pt x="5134" y="4374"/>
                      <a:pt x="5030" y="4372"/>
                      <a:pt x="4925" y="4368"/>
                    </a:cubicBezTo>
                    <a:cubicBezTo>
                      <a:pt x="4147" y="4341"/>
                      <a:pt x="3398" y="4146"/>
                      <a:pt x="2630" y="4044"/>
                    </a:cubicBezTo>
                    <a:cubicBezTo>
                      <a:pt x="2976" y="3913"/>
                      <a:pt x="3307" y="3738"/>
                      <a:pt x="3648" y="3595"/>
                    </a:cubicBezTo>
                    <a:cubicBezTo>
                      <a:pt x="3866" y="3503"/>
                      <a:pt x="4086" y="3415"/>
                      <a:pt x="4304" y="3319"/>
                    </a:cubicBezTo>
                    <a:cubicBezTo>
                      <a:pt x="4533" y="3216"/>
                      <a:pt x="4771" y="3114"/>
                      <a:pt x="4985" y="2979"/>
                    </a:cubicBezTo>
                    <a:cubicBezTo>
                      <a:pt x="5021" y="2958"/>
                      <a:pt x="5003" y="2902"/>
                      <a:pt x="4964" y="2902"/>
                    </a:cubicBezTo>
                    <a:cubicBezTo>
                      <a:pt x="4961" y="2902"/>
                      <a:pt x="4957" y="2903"/>
                      <a:pt x="4953" y="2904"/>
                    </a:cubicBezTo>
                    <a:cubicBezTo>
                      <a:pt x="4716" y="2970"/>
                      <a:pt x="4483" y="3066"/>
                      <a:pt x="4254" y="3156"/>
                    </a:cubicBezTo>
                    <a:cubicBezTo>
                      <a:pt x="4028" y="3244"/>
                      <a:pt x="3804" y="3340"/>
                      <a:pt x="3581" y="3436"/>
                    </a:cubicBezTo>
                    <a:cubicBezTo>
                      <a:pt x="3179" y="3609"/>
                      <a:pt x="2791" y="3803"/>
                      <a:pt x="2407" y="4013"/>
                    </a:cubicBezTo>
                    <a:cubicBezTo>
                      <a:pt x="2311" y="3996"/>
                      <a:pt x="2208" y="3968"/>
                      <a:pt x="2137" y="3925"/>
                    </a:cubicBezTo>
                    <a:cubicBezTo>
                      <a:pt x="2827" y="3574"/>
                      <a:pt x="3507" y="3204"/>
                      <a:pt x="4193" y="2845"/>
                    </a:cubicBezTo>
                    <a:cubicBezTo>
                      <a:pt x="4875" y="2489"/>
                      <a:pt x="5565" y="2145"/>
                      <a:pt x="6271" y="1839"/>
                    </a:cubicBezTo>
                    <a:cubicBezTo>
                      <a:pt x="6977" y="1532"/>
                      <a:pt x="7708" y="1242"/>
                      <a:pt x="8461" y="1074"/>
                    </a:cubicBezTo>
                    <a:cubicBezTo>
                      <a:pt x="8709" y="1018"/>
                      <a:pt x="8957" y="982"/>
                      <a:pt x="9204" y="966"/>
                    </a:cubicBezTo>
                    <a:close/>
                    <a:moveTo>
                      <a:pt x="7594" y="1"/>
                    </a:moveTo>
                    <a:cubicBezTo>
                      <a:pt x="7273" y="1"/>
                      <a:pt x="6951" y="45"/>
                      <a:pt x="6637" y="140"/>
                    </a:cubicBezTo>
                    <a:cubicBezTo>
                      <a:pt x="5940" y="349"/>
                      <a:pt x="5284" y="690"/>
                      <a:pt x="4672" y="1080"/>
                    </a:cubicBezTo>
                    <a:cubicBezTo>
                      <a:pt x="4030" y="1489"/>
                      <a:pt x="3424" y="1961"/>
                      <a:pt x="2873" y="2486"/>
                    </a:cubicBezTo>
                    <a:cubicBezTo>
                      <a:pt x="2618" y="2728"/>
                      <a:pt x="2390" y="2991"/>
                      <a:pt x="2151" y="3247"/>
                    </a:cubicBezTo>
                    <a:cubicBezTo>
                      <a:pt x="1983" y="3428"/>
                      <a:pt x="1746" y="3661"/>
                      <a:pt x="1815" y="3899"/>
                    </a:cubicBezTo>
                    <a:cubicBezTo>
                      <a:pt x="1403" y="4120"/>
                      <a:pt x="991" y="4340"/>
                      <a:pt x="576" y="4555"/>
                    </a:cubicBezTo>
                    <a:cubicBezTo>
                      <a:pt x="397" y="4647"/>
                      <a:pt x="215" y="4734"/>
                      <a:pt x="32" y="4820"/>
                    </a:cubicBezTo>
                    <a:cubicBezTo>
                      <a:pt x="0" y="4835"/>
                      <a:pt x="17" y="4887"/>
                      <a:pt x="49" y="4887"/>
                    </a:cubicBezTo>
                    <a:cubicBezTo>
                      <a:pt x="52" y="4887"/>
                      <a:pt x="56" y="4887"/>
                      <a:pt x="60" y="4885"/>
                    </a:cubicBezTo>
                    <a:cubicBezTo>
                      <a:pt x="406" y="4740"/>
                      <a:pt x="750" y="4591"/>
                      <a:pt x="1093" y="4438"/>
                    </a:cubicBezTo>
                    <a:cubicBezTo>
                      <a:pt x="1366" y="4316"/>
                      <a:pt x="1634" y="4181"/>
                      <a:pt x="1901" y="4045"/>
                    </a:cubicBezTo>
                    <a:cubicBezTo>
                      <a:pt x="1907" y="4052"/>
                      <a:pt x="1912" y="4059"/>
                      <a:pt x="1918" y="4065"/>
                    </a:cubicBezTo>
                    <a:cubicBezTo>
                      <a:pt x="2118" y="4269"/>
                      <a:pt x="2461" y="4277"/>
                      <a:pt x="2727" y="4310"/>
                    </a:cubicBezTo>
                    <a:cubicBezTo>
                      <a:pt x="3102" y="4357"/>
                      <a:pt x="3471" y="4450"/>
                      <a:pt x="3845" y="4509"/>
                    </a:cubicBezTo>
                    <a:cubicBezTo>
                      <a:pt x="4309" y="4582"/>
                      <a:pt x="4776" y="4618"/>
                      <a:pt x="5242" y="4618"/>
                    </a:cubicBezTo>
                    <a:cubicBezTo>
                      <a:pt x="6465" y="4618"/>
                      <a:pt x="7681" y="4370"/>
                      <a:pt x="8821" y="3904"/>
                    </a:cubicBezTo>
                    <a:cubicBezTo>
                      <a:pt x="9154" y="3767"/>
                      <a:pt x="9476" y="3605"/>
                      <a:pt x="9774" y="3401"/>
                    </a:cubicBezTo>
                    <a:cubicBezTo>
                      <a:pt x="10050" y="3213"/>
                      <a:pt x="10300" y="2995"/>
                      <a:pt x="10543" y="2766"/>
                    </a:cubicBezTo>
                    <a:cubicBezTo>
                      <a:pt x="10590" y="2723"/>
                      <a:pt x="10637" y="2682"/>
                      <a:pt x="10684" y="2638"/>
                    </a:cubicBezTo>
                    <a:cubicBezTo>
                      <a:pt x="10686" y="2700"/>
                      <a:pt x="10699" y="2762"/>
                      <a:pt x="10726" y="2825"/>
                    </a:cubicBezTo>
                    <a:cubicBezTo>
                      <a:pt x="10824" y="3052"/>
                      <a:pt x="11051" y="3197"/>
                      <a:pt x="11263" y="3306"/>
                    </a:cubicBezTo>
                    <a:cubicBezTo>
                      <a:pt x="11528" y="3442"/>
                      <a:pt x="11813" y="3541"/>
                      <a:pt x="12102" y="3607"/>
                    </a:cubicBezTo>
                    <a:cubicBezTo>
                      <a:pt x="12285" y="3649"/>
                      <a:pt x="12475" y="3684"/>
                      <a:pt x="12665" y="3684"/>
                    </a:cubicBezTo>
                    <a:cubicBezTo>
                      <a:pt x="12731" y="3684"/>
                      <a:pt x="12797" y="3680"/>
                      <a:pt x="12863" y="3670"/>
                    </a:cubicBezTo>
                    <a:cubicBezTo>
                      <a:pt x="13107" y="3632"/>
                      <a:pt x="13311" y="3487"/>
                      <a:pt x="13335" y="3229"/>
                    </a:cubicBezTo>
                    <a:cubicBezTo>
                      <a:pt x="13358" y="2977"/>
                      <a:pt x="13232" y="2722"/>
                      <a:pt x="13120" y="2506"/>
                    </a:cubicBezTo>
                    <a:cubicBezTo>
                      <a:pt x="12971" y="2221"/>
                      <a:pt x="12797" y="1960"/>
                      <a:pt x="12540" y="1759"/>
                    </a:cubicBezTo>
                    <a:cubicBezTo>
                      <a:pt x="12276" y="1554"/>
                      <a:pt x="11967" y="1422"/>
                      <a:pt x="11659" y="1297"/>
                    </a:cubicBezTo>
                    <a:cubicBezTo>
                      <a:pt x="11474" y="1222"/>
                      <a:pt x="11290" y="1141"/>
                      <a:pt x="11105" y="1067"/>
                    </a:cubicBezTo>
                    <a:cubicBezTo>
                      <a:pt x="11096" y="1056"/>
                      <a:pt x="11088" y="1046"/>
                      <a:pt x="11075" y="1038"/>
                    </a:cubicBezTo>
                    <a:cubicBezTo>
                      <a:pt x="10450" y="626"/>
                      <a:pt x="9669" y="533"/>
                      <a:pt x="8979" y="267"/>
                    </a:cubicBezTo>
                    <a:cubicBezTo>
                      <a:pt x="8533" y="96"/>
                      <a:pt x="8064" y="1"/>
                      <a:pt x="7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53"/>
            <p:cNvSpPr/>
            <p:nvPr/>
          </p:nvSpPr>
          <p:spPr>
            <a:xfrm>
              <a:off x="4238434" y="3255672"/>
              <a:ext cx="45119" cy="42266"/>
            </a:xfrm>
            <a:custGeom>
              <a:avLst/>
              <a:gdLst/>
              <a:ahLst/>
              <a:cxnLst/>
              <a:rect l="l" t="t" r="r" b="b"/>
              <a:pathLst>
                <a:path w="854" h="800" extrusionOk="0">
                  <a:moveTo>
                    <a:pt x="617" y="18"/>
                  </a:moveTo>
                  <a:cubicBezTo>
                    <a:pt x="621" y="19"/>
                    <a:pt x="625" y="21"/>
                    <a:pt x="628" y="23"/>
                  </a:cubicBezTo>
                  <a:lnTo>
                    <a:pt x="628" y="23"/>
                  </a:lnTo>
                  <a:lnTo>
                    <a:pt x="621" y="20"/>
                  </a:lnTo>
                  <a:cubicBezTo>
                    <a:pt x="620" y="20"/>
                    <a:pt x="618" y="19"/>
                    <a:pt x="617" y="18"/>
                  </a:cubicBezTo>
                  <a:close/>
                  <a:moveTo>
                    <a:pt x="461" y="0"/>
                  </a:moveTo>
                  <a:cubicBezTo>
                    <a:pt x="428" y="4"/>
                    <a:pt x="394" y="8"/>
                    <a:pt x="361" y="14"/>
                  </a:cubicBezTo>
                  <a:cubicBezTo>
                    <a:pt x="351" y="15"/>
                    <a:pt x="341" y="20"/>
                    <a:pt x="332" y="24"/>
                  </a:cubicBezTo>
                  <a:lnTo>
                    <a:pt x="332" y="24"/>
                  </a:lnTo>
                  <a:cubicBezTo>
                    <a:pt x="318" y="30"/>
                    <a:pt x="303" y="35"/>
                    <a:pt x="288" y="39"/>
                  </a:cubicBezTo>
                  <a:cubicBezTo>
                    <a:pt x="222" y="58"/>
                    <a:pt x="165" y="91"/>
                    <a:pt x="117" y="139"/>
                  </a:cubicBezTo>
                  <a:cubicBezTo>
                    <a:pt x="96" y="166"/>
                    <a:pt x="76" y="191"/>
                    <a:pt x="56" y="217"/>
                  </a:cubicBezTo>
                  <a:cubicBezTo>
                    <a:pt x="21" y="277"/>
                    <a:pt x="3" y="342"/>
                    <a:pt x="3" y="413"/>
                  </a:cubicBezTo>
                  <a:cubicBezTo>
                    <a:pt x="1" y="466"/>
                    <a:pt x="12" y="516"/>
                    <a:pt x="36" y="562"/>
                  </a:cubicBezTo>
                  <a:cubicBezTo>
                    <a:pt x="52" y="610"/>
                    <a:pt x="78" y="651"/>
                    <a:pt x="117" y="687"/>
                  </a:cubicBezTo>
                  <a:cubicBezTo>
                    <a:pt x="152" y="724"/>
                    <a:pt x="193" y="751"/>
                    <a:pt x="242" y="766"/>
                  </a:cubicBezTo>
                  <a:cubicBezTo>
                    <a:pt x="284" y="789"/>
                    <a:pt x="330" y="800"/>
                    <a:pt x="378" y="800"/>
                  </a:cubicBezTo>
                  <a:cubicBezTo>
                    <a:pt x="383" y="800"/>
                    <a:pt x="387" y="799"/>
                    <a:pt x="392" y="799"/>
                  </a:cubicBezTo>
                  <a:cubicBezTo>
                    <a:pt x="462" y="799"/>
                    <a:pt x="527" y="782"/>
                    <a:pt x="588" y="747"/>
                  </a:cubicBezTo>
                  <a:cubicBezTo>
                    <a:pt x="603" y="738"/>
                    <a:pt x="617" y="728"/>
                    <a:pt x="632" y="718"/>
                  </a:cubicBezTo>
                  <a:cubicBezTo>
                    <a:pt x="648" y="706"/>
                    <a:pt x="664" y="693"/>
                    <a:pt x="680" y="680"/>
                  </a:cubicBezTo>
                  <a:cubicBezTo>
                    <a:pt x="693" y="671"/>
                    <a:pt x="712" y="657"/>
                    <a:pt x="727" y="644"/>
                  </a:cubicBezTo>
                  <a:cubicBezTo>
                    <a:pt x="774" y="603"/>
                    <a:pt x="786" y="572"/>
                    <a:pt x="806" y="521"/>
                  </a:cubicBezTo>
                  <a:cubicBezTo>
                    <a:pt x="814" y="505"/>
                    <a:pt x="821" y="490"/>
                    <a:pt x="827" y="474"/>
                  </a:cubicBezTo>
                  <a:cubicBezTo>
                    <a:pt x="828" y="471"/>
                    <a:pt x="829" y="467"/>
                    <a:pt x="830" y="463"/>
                  </a:cubicBezTo>
                  <a:cubicBezTo>
                    <a:pt x="834" y="451"/>
                    <a:pt x="838" y="438"/>
                    <a:pt x="841" y="425"/>
                  </a:cubicBezTo>
                  <a:cubicBezTo>
                    <a:pt x="845" y="396"/>
                    <a:pt x="849" y="366"/>
                    <a:pt x="853" y="336"/>
                  </a:cubicBezTo>
                  <a:cubicBezTo>
                    <a:pt x="853" y="336"/>
                    <a:pt x="853" y="335"/>
                    <a:pt x="853" y="335"/>
                  </a:cubicBezTo>
                  <a:cubicBezTo>
                    <a:pt x="854" y="323"/>
                    <a:pt x="849" y="274"/>
                    <a:pt x="840" y="245"/>
                  </a:cubicBezTo>
                  <a:cubicBezTo>
                    <a:pt x="840" y="243"/>
                    <a:pt x="840" y="241"/>
                    <a:pt x="839" y="240"/>
                  </a:cubicBezTo>
                  <a:cubicBezTo>
                    <a:pt x="839" y="239"/>
                    <a:pt x="839" y="238"/>
                    <a:pt x="838" y="237"/>
                  </a:cubicBezTo>
                  <a:cubicBezTo>
                    <a:pt x="835" y="223"/>
                    <a:pt x="830" y="211"/>
                    <a:pt x="823" y="200"/>
                  </a:cubicBezTo>
                  <a:cubicBezTo>
                    <a:pt x="810" y="160"/>
                    <a:pt x="789" y="127"/>
                    <a:pt x="759" y="99"/>
                  </a:cubicBezTo>
                  <a:cubicBezTo>
                    <a:pt x="737" y="84"/>
                    <a:pt x="716" y="67"/>
                    <a:pt x="696" y="51"/>
                  </a:cubicBezTo>
                  <a:cubicBezTo>
                    <a:pt x="695" y="51"/>
                    <a:pt x="693" y="50"/>
                    <a:pt x="692" y="50"/>
                  </a:cubicBezTo>
                  <a:cubicBezTo>
                    <a:pt x="691" y="49"/>
                    <a:pt x="689" y="49"/>
                    <a:pt x="689" y="49"/>
                  </a:cubicBezTo>
                  <a:cubicBezTo>
                    <a:pt x="676" y="42"/>
                    <a:pt x="663" y="36"/>
                    <a:pt x="648" y="31"/>
                  </a:cubicBezTo>
                  <a:cubicBezTo>
                    <a:pt x="646" y="29"/>
                    <a:pt x="643" y="29"/>
                    <a:pt x="641" y="28"/>
                  </a:cubicBezTo>
                  <a:lnTo>
                    <a:pt x="636" y="26"/>
                  </a:lnTo>
                  <a:lnTo>
                    <a:pt x="636" y="26"/>
                  </a:lnTo>
                  <a:cubicBezTo>
                    <a:pt x="627" y="20"/>
                    <a:pt x="618" y="16"/>
                    <a:pt x="607" y="15"/>
                  </a:cubicBezTo>
                  <a:cubicBezTo>
                    <a:pt x="577" y="10"/>
                    <a:pt x="548" y="6"/>
                    <a:pt x="518" y="2"/>
                  </a:cubicBezTo>
                  <a:lnTo>
                    <a:pt x="491" y="2"/>
                  </a:lnTo>
                  <a:cubicBezTo>
                    <a:pt x="484" y="1"/>
                    <a:pt x="477" y="1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4448551" y="3223760"/>
              <a:ext cx="23246" cy="22824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28" y="0"/>
                  </a:moveTo>
                  <a:cubicBezTo>
                    <a:pt x="215" y="0"/>
                    <a:pt x="203" y="2"/>
                    <a:pt x="191" y="4"/>
                  </a:cubicBezTo>
                  <a:cubicBezTo>
                    <a:pt x="162" y="5"/>
                    <a:pt x="135" y="14"/>
                    <a:pt x="110" y="29"/>
                  </a:cubicBezTo>
                  <a:cubicBezTo>
                    <a:pt x="78" y="49"/>
                    <a:pt x="52" y="75"/>
                    <a:pt x="32" y="107"/>
                  </a:cubicBezTo>
                  <a:cubicBezTo>
                    <a:pt x="17" y="132"/>
                    <a:pt x="9" y="158"/>
                    <a:pt x="7" y="187"/>
                  </a:cubicBezTo>
                  <a:cubicBezTo>
                    <a:pt x="0" y="215"/>
                    <a:pt x="1" y="244"/>
                    <a:pt x="11" y="273"/>
                  </a:cubicBezTo>
                  <a:cubicBezTo>
                    <a:pt x="21" y="309"/>
                    <a:pt x="40" y="341"/>
                    <a:pt x="67" y="368"/>
                  </a:cubicBezTo>
                  <a:lnTo>
                    <a:pt x="110" y="401"/>
                  </a:lnTo>
                  <a:cubicBezTo>
                    <a:pt x="144" y="421"/>
                    <a:pt x="180" y="431"/>
                    <a:pt x="220" y="431"/>
                  </a:cubicBezTo>
                  <a:cubicBezTo>
                    <a:pt x="259" y="431"/>
                    <a:pt x="295" y="421"/>
                    <a:pt x="329" y="401"/>
                  </a:cubicBezTo>
                  <a:lnTo>
                    <a:pt x="373" y="368"/>
                  </a:lnTo>
                  <a:cubicBezTo>
                    <a:pt x="399" y="341"/>
                    <a:pt x="418" y="309"/>
                    <a:pt x="428" y="273"/>
                  </a:cubicBezTo>
                  <a:cubicBezTo>
                    <a:pt x="435" y="249"/>
                    <a:pt x="436" y="227"/>
                    <a:pt x="435" y="204"/>
                  </a:cubicBezTo>
                  <a:cubicBezTo>
                    <a:pt x="436" y="193"/>
                    <a:pt x="437" y="182"/>
                    <a:pt x="439" y="172"/>
                  </a:cubicBezTo>
                  <a:cubicBezTo>
                    <a:pt x="439" y="171"/>
                    <a:pt x="439" y="171"/>
                    <a:pt x="439" y="170"/>
                  </a:cubicBezTo>
                  <a:cubicBezTo>
                    <a:pt x="439" y="168"/>
                    <a:pt x="440" y="165"/>
                    <a:pt x="440" y="163"/>
                  </a:cubicBezTo>
                  <a:cubicBezTo>
                    <a:pt x="440" y="142"/>
                    <a:pt x="435" y="123"/>
                    <a:pt x="424" y="106"/>
                  </a:cubicBezTo>
                  <a:cubicBezTo>
                    <a:pt x="414" y="89"/>
                    <a:pt x="400" y="75"/>
                    <a:pt x="384" y="65"/>
                  </a:cubicBezTo>
                  <a:cubicBezTo>
                    <a:pt x="378" y="61"/>
                    <a:pt x="369" y="59"/>
                    <a:pt x="363" y="56"/>
                  </a:cubicBezTo>
                  <a:cubicBezTo>
                    <a:pt x="337" y="33"/>
                    <a:pt x="310" y="17"/>
                    <a:pt x="277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4608055" y="3309984"/>
              <a:ext cx="32650" cy="25254"/>
            </a:xfrm>
            <a:custGeom>
              <a:avLst/>
              <a:gdLst/>
              <a:ahLst/>
              <a:cxnLst/>
              <a:rect l="l" t="t" r="r" b="b"/>
              <a:pathLst>
                <a:path w="618" h="478" extrusionOk="0">
                  <a:moveTo>
                    <a:pt x="309" y="1"/>
                  </a:moveTo>
                  <a:cubicBezTo>
                    <a:pt x="0" y="1"/>
                    <a:pt x="0" y="477"/>
                    <a:pt x="309" y="477"/>
                  </a:cubicBezTo>
                  <a:cubicBezTo>
                    <a:pt x="617" y="477"/>
                    <a:pt x="618" y="1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4447283" y="3594703"/>
              <a:ext cx="20869" cy="19918"/>
            </a:xfrm>
            <a:custGeom>
              <a:avLst/>
              <a:gdLst/>
              <a:ahLst/>
              <a:cxnLst/>
              <a:rect l="l" t="t" r="r" b="b"/>
              <a:pathLst>
                <a:path w="395" h="377" extrusionOk="0">
                  <a:moveTo>
                    <a:pt x="196" y="1"/>
                  </a:moveTo>
                  <a:cubicBezTo>
                    <a:pt x="186" y="1"/>
                    <a:pt x="175" y="2"/>
                    <a:pt x="165" y="4"/>
                  </a:cubicBezTo>
                  <a:cubicBezTo>
                    <a:pt x="147" y="4"/>
                    <a:pt x="132" y="8"/>
                    <a:pt x="117" y="16"/>
                  </a:cubicBezTo>
                  <a:cubicBezTo>
                    <a:pt x="101" y="21"/>
                    <a:pt x="87" y="29"/>
                    <a:pt x="76" y="41"/>
                  </a:cubicBezTo>
                  <a:cubicBezTo>
                    <a:pt x="62" y="49"/>
                    <a:pt x="50" y="61"/>
                    <a:pt x="42" y="74"/>
                  </a:cubicBezTo>
                  <a:cubicBezTo>
                    <a:pt x="31" y="86"/>
                    <a:pt x="22" y="100"/>
                    <a:pt x="18" y="115"/>
                  </a:cubicBezTo>
                  <a:cubicBezTo>
                    <a:pt x="6" y="138"/>
                    <a:pt x="1" y="162"/>
                    <a:pt x="2" y="188"/>
                  </a:cubicBezTo>
                  <a:cubicBezTo>
                    <a:pt x="4" y="205"/>
                    <a:pt x="6" y="222"/>
                    <a:pt x="8" y="238"/>
                  </a:cubicBezTo>
                  <a:cubicBezTo>
                    <a:pt x="14" y="253"/>
                    <a:pt x="21" y="268"/>
                    <a:pt x="27" y="283"/>
                  </a:cubicBezTo>
                  <a:lnTo>
                    <a:pt x="56" y="321"/>
                  </a:lnTo>
                  <a:cubicBezTo>
                    <a:pt x="69" y="330"/>
                    <a:pt x="82" y="341"/>
                    <a:pt x="95" y="350"/>
                  </a:cubicBezTo>
                  <a:cubicBezTo>
                    <a:pt x="110" y="356"/>
                    <a:pt x="125" y="363"/>
                    <a:pt x="140" y="369"/>
                  </a:cubicBezTo>
                  <a:cubicBezTo>
                    <a:pt x="155" y="374"/>
                    <a:pt x="170" y="376"/>
                    <a:pt x="185" y="376"/>
                  </a:cubicBezTo>
                  <a:cubicBezTo>
                    <a:pt x="195" y="376"/>
                    <a:pt x="205" y="375"/>
                    <a:pt x="215" y="373"/>
                  </a:cubicBezTo>
                  <a:cubicBezTo>
                    <a:pt x="232" y="373"/>
                    <a:pt x="248" y="369"/>
                    <a:pt x="262" y="359"/>
                  </a:cubicBezTo>
                  <a:cubicBezTo>
                    <a:pt x="286" y="352"/>
                    <a:pt x="307" y="339"/>
                    <a:pt x="323" y="321"/>
                  </a:cubicBezTo>
                  <a:cubicBezTo>
                    <a:pt x="330" y="315"/>
                    <a:pt x="338" y="310"/>
                    <a:pt x="345" y="304"/>
                  </a:cubicBezTo>
                  <a:cubicBezTo>
                    <a:pt x="361" y="289"/>
                    <a:pt x="373" y="272"/>
                    <a:pt x="379" y="251"/>
                  </a:cubicBezTo>
                  <a:cubicBezTo>
                    <a:pt x="389" y="231"/>
                    <a:pt x="395" y="211"/>
                    <a:pt x="393" y="188"/>
                  </a:cubicBezTo>
                  <a:cubicBezTo>
                    <a:pt x="391" y="173"/>
                    <a:pt x="389" y="159"/>
                    <a:pt x="387" y="144"/>
                  </a:cubicBezTo>
                  <a:cubicBezTo>
                    <a:pt x="380" y="116"/>
                    <a:pt x="366" y="93"/>
                    <a:pt x="345" y="72"/>
                  </a:cubicBezTo>
                  <a:cubicBezTo>
                    <a:pt x="338" y="67"/>
                    <a:pt x="330" y="61"/>
                    <a:pt x="323" y="55"/>
                  </a:cubicBezTo>
                  <a:cubicBezTo>
                    <a:pt x="311" y="45"/>
                    <a:pt x="298" y="36"/>
                    <a:pt x="285" y="26"/>
                  </a:cubicBezTo>
                  <a:lnTo>
                    <a:pt x="240" y="7"/>
                  </a:lnTo>
                  <a:cubicBezTo>
                    <a:pt x="225" y="3"/>
                    <a:pt x="211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4706219" y="3578166"/>
              <a:ext cx="17488" cy="13472"/>
            </a:xfrm>
            <a:custGeom>
              <a:avLst/>
              <a:gdLst/>
              <a:ahLst/>
              <a:cxnLst/>
              <a:rect l="l" t="t" r="r" b="b"/>
              <a:pathLst>
                <a:path w="331" h="255" extrusionOk="0">
                  <a:moveTo>
                    <a:pt x="166" y="0"/>
                  </a:moveTo>
                  <a:cubicBezTo>
                    <a:pt x="1" y="0"/>
                    <a:pt x="0" y="255"/>
                    <a:pt x="166" y="255"/>
                  </a:cubicBezTo>
                  <a:cubicBezTo>
                    <a:pt x="330" y="255"/>
                    <a:pt x="330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4322174" y="3668775"/>
              <a:ext cx="43798" cy="44802"/>
            </a:xfrm>
            <a:custGeom>
              <a:avLst/>
              <a:gdLst/>
              <a:ahLst/>
              <a:cxnLst/>
              <a:rect l="l" t="t" r="r" b="b"/>
              <a:pathLst>
                <a:path w="829" h="848" extrusionOk="0">
                  <a:moveTo>
                    <a:pt x="414" y="1"/>
                  </a:moveTo>
                  <a:cubicBezTo>
                    <a:pt x="332" y="1"/>
                    <a:pt x="239" y="38"/>
                    <a:pt x="184" y="99"/>
                  </a:cubicBezTo>
                  <a:cubicBezTo>
                    <a:pt x="182" y="101"/>
                    <a:pt x="179" y="104"/>
                    <a:pt x="177" y="107"/>
                  </a:cubicBezTo>
                  <a:cubicBezTo>
                    <a:pt x="162" y="119"/>
                    <a:pt x="148" y="131"/>
                    <a:pt x="135" y="143"/>
                  </a:cubicBezTo>
                  <a:cubicBezTo>
                    <a:pt x="132" y="147"/>
                    <a:pt x="129" y="151"/>
                    <a:pt x="126" y="154"/>
                  </a:cubicBezTo>
                  <a:cubicBezTo>
                    <a:pt x="104" y="181"/>
                    <a:pt x="83" y="208"/>
                    <a:pt x="62" y="235"/>
                  </a:cubicBezTo>
                  <a:lnTo>
                    <a:pt x="21" y="333"/>
                  </a:lnTo>
                  <a:cubicBezTo>
                    <a:pt x="4" y="387"/>
                    <a:pt x="1" y="441"/>
                    <a:pt x="13" y="495"/>
                  </a:cubicBezTo>
                  <a:cubicBezTo>
                    <a:pt x="13" y="532"/>
                    <a:pt x="23" y="566"/>
                    <a:pt x="41" y="597"/>
                  </a:cubicBezTo>
                  <a:cubicBezTo>
                    <a:pt x="51" y="632"/>
                    <a:pt x="68" y="662"/>
                    <a:pt x="94" y="687"/>
                  </a:cubicBezTo>
                  <a:cubicBezTo>
                    <a:pt x="112" y="718"/>
                    <a:pt x="136" y="742"/>
                    <a:pt x="167" y="761"/>
                  </a:cubicBezTo>
                  <a:cubicBezTo>
                    <a:pt x="192" y="785"/>
                    <a:pt x="222" y="803"/>
                    <a:pt x="257" y="812"/>
                  </a:cubicBezTo>
                  <a:cubicBezTo>
                    <a:pt x="302" y="836"/>
                    <a:pt x="350" y="848"/>
                    <a:pt x="401" y="848"/>
                  </a:cubicBezTo>
                  <a:cubicBezTo>
                    <a:pt x="406" y="848"/>
                    <a:pt x="410" y="848"/>
                    <a:pt x="414" y="847"/>
                  </a:cubicBezTo>
                  <a:cubicBezTo>
                    <a:pt x="451" y="842"/>
                    <a:pt x="487" y="838"/>
                    <a:pt x="523" y="833"/>
                  </a:cubicBezTo>
                  <a:cubicBezTo>
                    <a:pt x="555" y="820"/>
                    <a:pt x="588" y="806"/>
                    <a:pt x="620" y="792"/>
                  </a:cubicBezTo>
                  <a:lnTo>
                    <a:pt x="703" y="729"/>
                  </a:lnTo>
                  <a:cubicBezTo>
                    <a:pt x="725" y="701"/>
                    <a:pt x="745" y="674"/>
                    <a:pt x="767" y="646"/>
                  </a:cubicBezTo>
                  <a:cubicBezTo>
                    <a:pt x="780" y="614"/>
                    <a:pt x="794" y="582"/>
                    <a:pt x="808" y="549"/>
                  </a:cubicBezTo>
                  <a:cubicBezTo>
                    <a:pt x="825" y="495"/>
                    <a:pt x="828" y="441"/>
                    <a:pt x="816" y="387"/>
                  </a:cubicBezTo>
                  <a:cubicBezTo>
                    <a:pt x="816" y="350"/>
                    <a:pt x="806" y="316"/>
                    <a:pt x="788" y="284"/>
                  </a:cubicBezTo>
                  <a:cubicBezTo>
                    <a:pt x="771" y="234"/>
                    <a:pt x="743" y="190"/>
                    <a:pt x="703" y="154"/>
                  </a:cubicBezTo>
                  <a:cubicBezTo>
                    <a:pt x="700" y="151"/>
                    <a:pt x="697" y="147"/>
                    <a:pt x="694" y="144"/>
                  </a:cubicBezTo>
                  <a:cubicBezTo>
                    <a:pt x="692" y="141"/>
                    <a:pt x="678" y="131"/>
                    <a:pt x="663" y="120"/>
                  </a:cubicBezTo>
                  <a:cubicBezTo>
                    <a:pt x="657" y="112"/>
                    <a:pt x="651" y="105"/>
                    <a:pt x="645" y="99"/>
                  </a:cubicBezTo>
                  <a:cubicBezTo>
                    <a:pt x="590" y="38"/>
                    <a:pt x="497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4095784" y="3301689"/>
              <a:ext cx="32228" cy="24937"/>
            </a:xfrm>
            <a:custGeom>
              <a:avLst/>
              <a:gdLst/>
              <a:ahLst/>
              <a:cxnLst/>
              <a:rect l="l" t="t" r="r" b="b"/>
              <a:pathLst>
                <a:path w="610" h="472" extrusionOk="0">
                  <a:moveTo>
                    <a:pt x="305" y="1"/>
                  </a:moveTo>
                  <a:cubicBezTo>
                    <a:pt x="1" y="1"/>
                    <a:pt x="0" y="471"/>
                    <a:pt x="305" y="471"/>
                  </a:cubicBezTo>
                  <a:cubicBezTo>
                    <a:pt x="609" y="471"/>
                    <a:pt x="609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53"/>
          <p:cNvGrpSpPr/>
          <p:nvPr/>
        </p:nvGrpSpPr>
        <p:grpSpPr>
          <a:xfrm>
            <a:off x="152556" y="2276560"/>
            <a:ext cx="757879" cy="879152"/>
            <a:chOff x="3694006" y="3799248"/>
            <a:chExt cx="757879" cy="879152"/>
          </a:xfrm>
        </p:grpSpPr>
        <p:sp>
          <p:nvSpPr>
            <p:cNvPr id="889" name="Google Shape;889;p53"/>
            <p:cNvSpPr/>
            <p:nvPr/>
          </p:nvSpPr>
          <p:spPr>
            <a:xfrm>
              <a:off x="3878915" y="4174013"/>
              <a:ext cx="3525" cy="866"/>
            </a:xfrm>
            <a:custGeom>
              <a:avLst/>
              <a:gdLst/>
              <a:ahLst/>
              <a:cxnLst/>
              <a:rect l="l" t="t" r="r" b="b"/>
              <a:pathLst>
                <a:path w="57" h="14" extrusionOk="0">
                  <a:moveTo>
                    <a:pt x="0" y="0"/>
                  </a:moveTo>
                  <a:cubicBezTo>
                    <a:pt x="18" y="4"/>
                    <a:pt x="36" y="10"/>
                    <a:pt x="53" y="14"/>
                  </a:cubicBezTo>
                  <a:cubicBezTo>
                    <a:pt x="54" y="11"/>
                    <a:pt x="55" y="8"/>
                    <a:pt x="56" y="6"/>
                  </a:cubicBezTo>
                  <a:cubicBezTo>
                    <a:pt x="38" y="3"/>
                    <a:pt x="19" y="2"/>
                    <a:pt x="0" y="0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0" name="Google Shape;890;p53"/>
            <p:cNvGrpSpPr/>
            <p:nvPr/>
          </p:nvGrpSpPr>
          <p:grpSpPr>
            <a:xfrm>
              <a:off x="3787141" y="3924664"/>
              <a:ext cx="515457" cy="302224"/>
              <a:chOff x="3787141" y="3924664"/>
              <a:chExt cx="515457" cy="302224"/>
            </a:xfrm>
          </p:grpSpPr>
          <p:sp>
            <p:nvSpPr>
              <p:cNvPr id="891" name="Google Shape;891;p53"/>
              <p:cNvSpPr/>
              <p:nvPr/>
            </p:nvSpPr>
            <p:spPr>
              <a:xfrm>
                <a:off x="3798458" y="4106728"/>
                <a:ext cx="197154" cy="58936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953" extrusionOk="0">
                    <a:moveTo>
                      <a:pt x="282" y="0"/>
                    </a:moveTo>
                    <a:cubicBezTo>
                      <a:pt x="168" y="0"/>
                      <a:pt x="67" y="32"/>
                      <a:pt x="36" y="142"/>
                    </a:cubicBezTo>
                    <a:cubicBezTo>
                      <a:pt x="1" y="267"/>
                      <a:pt x="76" y="379"/>
                      <a:pt x="176" y="469"/>
                    </a:cubicBezTo>
                    <a:cubicBezTo>
                      <a:pt x="182" y="467"/>
                      <a:pt x="189" y="466"/>
                      <a:pt x="196" y="466"/>
                    </a:cubicBezTo>
                    <a:cubicBezTo>
                      <a:pt x="208" y="466"/>
                      <a:pt x="221" y="469"/>
                      <a:pt x="232" y="477"/>
                    </a:cubicBezTo>
                    <a:cubicBezTo>
                      <a:pt x="304" y="523"/>
                      <a:pt x="369" y="582"/>
                      <a:pt x="434" y="635"/>
                    </a:cubicBezTo>
                    <a:cubicBezTo>
                      <a:pt x="442" y="643"/>
                      <a:pt x="451" y="650"/>
                      <a:pt x="460" y="657"/>
                    </a:cubicBezTo>
                    <a:cubicBezTo>
                      <a:pt x="672" y="770"/>
                      <a:pt x="905" y="850"/>
                      <a:pt x="1138" y="904"/>
                    </a:cubicBezTo>
                    <a:cubicBezTo>
                      <a:pt x="1277" y="937"/>
                      <a:pt x="1419" y="952"/>
                      <a:pt x="1560" y="952"/>
                    </a:cubicBezTo>
                    <a:cubicBezTo>
                      <a:pt x="1972" y="952"/>
                      <a:pt x="2382" y="820"/>
                      <a:pt x="2730" y="597"/>
                    </a:cubicBezTo>
                    <a:cubicBezTo>
                      <a:pt x="2901" y="489"/>
                      <a:pt x="3052" y="357"/>
                      <a:pt x="3187" y="213"/>
                    </a:cubicBezTo>
                    <a:lnTo>
                      <a:pt x="3187" y="213"/>
                    </a:lnTo>
                    <a:cubicBezTo>
                      <a:pt x="3076" y="247"/>
                      <a:pt x="2957" y="261"/>
                      <a:pt x="2841" y="269"/>
                    </a:cubicBezTo>
                    <a:cubicBezTo>
                      <a:pt x="2795" y="273"/>
                      <a:pt x="2749" y="276"/>
                      <a:pt x="2703" y="277"/>
                    </a:cubicBezTo>
                    <a:cubicBezTo>
                      <a:pt x="2695" y="282"/>
                      <a:pt x="2686" y="288"/>
                      <a:pt x="2678" y="294"/>
                    </a:cubicBezTo>
                    <a:cubicBezTo>
                      <a:pt x="2670" y="300"/>
                      <a:pt x="2661" y="302"/>
                      <a:pt x="2652" y="302"/>
                    </a:cubicBezTo>
                    <a:cubicBezTo>
                      <a:pt x="2635" y="302"/>
                      <a:pt x="2616" y="293"/>
                      <a:pt x="2605" y="279"/>
                    </a:cubicBezTo>
                    <a:cubicBezTo>
                      <a:pt x="2595" y="279"/>
                      <a:pt x="2584" y="279"/>
                      <a:pt x="2574" y="279"/>
                    </a:cubicBezTo>
                    <a:cubicBezTo>
                      <a:pt x="2314" y="279"/>
                      <a:pt x="2054" y="255"/>
                      <a:pt x="1797" y="225"/>
                    </a:cubicBezTo>
                    <a:cubicBezTo>
                      <a:pt x="1499" y="192"/>
                      <a:pt x="1203" y="146"/>
                      <a:pt x="908" y="98"/>
                    </a:cubicBezTo>
                    <a:cubicBezTo>
                      <a:pt x="868" y="92"/>
                      <a:pt x="828" y="84"/>
                      <a:pt x="788" y="78"/>
                    </a:cubicBezTo>
                    <a:cubicBezTo>
                      <a:pt x="780" y="77"/>
                      <a:pt x="773" y="76"/>
                      <a:pt x="766" y="75"/>
                    </a:cubicBezTo>
                    <a:cubicBezTo>
                      <a:pt x="766" y="75"/>
                      <a:pt x="764" y="75"/>
                      <a:pt x="763" y="74"/>
                    </a:cubicBezTo>
                    <a:cubicBezTo>
                      <a:pt x="757" y="74"/>
                      <a:pt x="743" y="72"/>
                      <a:pt x="741" y="71"/>
                    </a:cubicBezTo>
                    <a:lnTo>
                      <a:pt x="725" y="69"/>
                    </a:lnTo>
                    <a:cubicBezTo>
                      <a:pt x="713" y="67"/>
                      <a:pt x="701" y="66"/>
                      <a:pt x="689" y="64"/>
                    </a:cubicBezTo>
                    <a:cubicBezTo>
                      <a:pt x="664" y="59"/>
                      <a:pt x="638" y="54"/>
                      <a:pt x="612" y="49"/>
                    </a:cubicBezTo>
                    <a:cubicBezTo>
                      <a:pt x="532" y="34"/>
                      <a:pt x="400" y="0"/>
                      <a:pt x="2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3932038" y="3947855"/>
                <a:ext cx="305069" cy="22844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694" extrusionOk="0">
                    <a:moveTo>
                      <a:pt x="4932" y="0"/>
                    </a:moveTo>
                    <a:lnTo>
                      <a:pt x="4932" y="0"/>
                    </a:lnTo>
                    <a:cubicBezTo>
                      <a:pt x="4424" y="11"/>
                      <a:pt x="3902" y="58"/>
                      <a:pt x="3420" y="231"/>
                    </a:cubicBezTo>
                    <a:cubicBezTo>
                      <a:pt x="3185" y="315"/>
                      <a:pt x="2973" y="438"/>
                      <a:pt x="2786" y="603"/>
                    </a:cubicBezTo>
                    <a:cubicBezTo>
                      <a:pt x="2591" y="775"/>
                      <a:pt x="2425" y="977"/>
                      <a:pt x="2277" y="1190"/>
                    </a:cubicBezTo>
                    <a:cubicBezTo>
                      <a:pt x="2028" y="1550"/>
                      <a:pt x="1823" y="1938"/>
                      <a:pt x="1584" y="2305"/>
                    </a:cubicBezTo>
                    <a:cubicBezTo>
                      <a:pt x="1585" y="2324"/>
                      <a:pt x="1579" y="2343"/>
                      <a:pt x="1565" y="2360"/>
                    </a:cubicBezTo>
                    <a:cubicBezTo>
                      <a:pt x="1549" y="2376"/>
                      <a:pt x="1532" y="2392"/>
                      <a:pt x="1515" y="2408"/>
                    </a:cubicBezTo>
                    <a:cubicBezTo>
                      <a:pt x="1486" y="2450"/>
                      <a:pt x="1457" y="2492"/>
                      <a:pt x="1427" y="2533"/>
                    </a:cubicBezTo>
                    <a:cubicBezTo>
                      <a:pt x="1270" y="2751"/>
                      <a:pt x="1095" y="2955"/>
                      <a:pt x="885" y="3126"/>
                    </a:cubicBezTo>
                    <a:cubicBezTo>
                      <a:pt x="662" y="3306"/>
                      <a:pt x="412" y="3448"/>
                      <a:pt x="141" y="3545"/>
                    </a:cubicBezTo>
                    <a:cubicBezTo>
                      <a:pt x="116" y="3554"/>
                      <a:pt x="91" y="3562"/>
                      <a:pt x="65" y="3570"/>
                    </a:cubicBezTo>
                    <a:cubicBezTo>
                      <a:pt x="59" y="3591"/>
                      <a:pt x="42" y="3611"/>
                      <a:pt x="15" y="3614"/>
                    </a:cubicBezTo>
                    <a:cubicBezTo>
                      <a:pt x="10" y="3615"/>
                      <a:pt x="6" y="3616"/>
                      <a:pt x="1" y="3617"/>
                    </a:cubicBezTo>
                    <a:cubicBezTo>
                      <a:pt x="218" y="3638"/>
                      <a:pt x="434" y="3672"/>
                      <a:pt x="652" y="3687"/>
                    </a:cubicBezTo>
                    <a:cubicBezTo>
                      <a:pt x="711" y="3691"/>
                      <a:pt x="769" y="3693"/>
                      <a:pt x="828" y="3693"/>
                    </a:cubicBezTo>
                    <a:cubicBezTo>
                      <a:pt x="1054" y="3693"/>
                      <a:pt x="1278" y="3664"/>
                      <a:pt x="1498" y="3609"/>
                    </a:cubicBezTo>
                    <a:cubicBezTo>
                      <a:pt x="1904" y="3506"/>
                      <a:pt x="2267" y="3303"/>
                      <a:pt x="2586" y="3037"/>
                    </a:cubicBezTo>
                    <a:cubicBezTo>
                      <a:pt x="2759" y="2894"/>
                      <a:pt x="2918" y="2738"/>
                      <a:pt x="3071" y="2576"/>
                    </a:cubicBezTo>
                    <a:cubicBezTo>
                      <a:pt x="3230" y="2410"/>
                      <a:pt x="3381" y="2240"/>
                      <a:pt x="3516" y="2056"/>
                    </a:cubicBezTo>
                    <a:cubicBezTo>
                      <a:pt x="3691" y="1821"/>
                      <a:pt x="3847" y="1573"/>
                      <a:pt x="4004" y="1327"/>
                    </a:cubicBezTo>
                    <a:cubicBezTo>
                      <a:pt x="3984" y="1317"/>
                      <a:pt x="3975" y="1292"/>
                      <a:pt x="3979" y="1271"/>
                    </a:cubicBezTo>
                    <a:cubicBezTo>
                      <a:pt x="3985" y="1238"/>
                      <a:pt x="4013" y="1218"/>
                      <a:pt x="4030" y="1190"/>
                    </a:cubicBezTo>
                    <a:cubicBezTo>
                      <a:pt x="4047" y="1165"/>
                      <a:pt x="4064" y="1141"/>
                      <a:pt x="4083" y="1116"/>
                    </a:cubicBezTo>
                    <a:cubicBezTo>
                      <a:pt x="4121" y="1066"/>
                      <a:pt x="4155" y="1015"/>
                      <a:pt x="4188" y="961"/>
                    </a:cubicBezTo>
                    <a:cubicBezTo>
                      <a:pt x="4254" y="851"/>
                      <a:pt x="4314" y="739"/>
                      <a:pt x="4381" y="629"/>
                    </a:cubicBezTo>
                    <a:cubicBezTo>
                      <a:pt x="4438" y="534"/>
                      <a:pt x="4501" y="443"/>
                      <a:pt x="4576" y="361"/>
                    </a:cubicBezTo>
                    <a:cubicBezTo>
                      <a:pt x="4592" y="286"/>
                      <a:pt x="4644" y="217"/>
                      <a:pt x="4699" y="166"/>
                    </a:cubicBezTo>
                    <a:cubicBezTo>
                      <a:pt x="4768" y="100"/>
                      <a:pt x="4848" y="47"/>
                      <a:pt x="49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53"/>
              <p:cNvSpPr/>
              <p:nvPr/>
            </p:nvSpPr>
            <p:spPr>
              <a:xfrm>
                <a:off x="3928018" y="3963378"/>
                <a:ext cx="307790" cy="253987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4107" extrusionOk="0">
                    <a:moveTo>
                      <a:pt x="4977" y="1"/>
                    </a:moveTo>
                    <a:lnTo>
                      <a:pt x="4977" y="1"/>
                    </a:lnTo>
                    <a:cubicBezTo>
                      <a:pt x="4731" y="270"/>
                      <a:pt x="4521" y="578"/>
                      <a:pt x="4328" y="882"/>
                    </a:cubicBezTo>
                    <a:cubicBezTo>
                      <a:pt x="4077" y="1280"/>
                      <a:pt x="3840" y="1688"/>
                      <a:pt x="3548" y="2058"/>
                    </a:cubicBezTo>
                    <a:cubicBezTo>
                      <a:pt x="3403" y="2241"/>
                      <a:pt x="3244" y="2413"/>
                      <a:pt x="3081" y="2579"/>
                    </a:cubicBezTo>
                    <a:cubicBezTo>
                      <a:pt x="2928" y="2735"/>
                      <a:pt x="2766" y="2882"/>
                      <a:pt x="2593" y="3014"/>
                    </a:cubicBezTo>
                    <a:cubicBezTo>
                      <a:pt x="2249" y="3275"/>
                      <a:pt x="1853" y="3459"/>
                      <a:pt x="1428" y="3539"/>
                    </a:cubicBezTo>
                    <a:cubicBezTo>
                      <a:pt x="1250" y="3573"/>
                      <a:pt x="1071" y="3590"/>
                      <a:pt x="892" y="3590"/>
                    </a:cubicBezTo>
                    <a:cubicBezTo>
                      <a:pt x="802" y="3590"/>
                      <a:pt x="713" y="3586"/>
                      <a:pt x="623" y="3577"/>
                    </a:cubicBezTo>
                    <a:cubicBezTo>
                      <a:pt x="415" y="3557"/>
                      <a:pt x="209" y="3523"/>
                      <a:pt x="2" y="3507"/>
                    </a:cubicBezTo>
                    <a:cubicBezTo>
                      <a:pt x="2" y="3507"/>
                      <a:pt x="2" y="3508"/>
                      <a:pt x="1" y="3508"/>
                    </a:cubicBezTo>
                    <a:cubicBezTo>
                      <a:pt x="15" y="3519"/>
                      <a:pt x="29" y="3530"/>
                      <a:pt x="45" y="3540"/>
                    </a:cubicBezTo>
                    <a:cubicBezTo>
                      <a:pt x="91" y="3570"/>
                      <a:pt x="138" y="3597"/>
                      <a:pt x="182" y="3631"/>
                    </a:cubicBezTo>
                    <a:cubicBezTo>
                      <a:pt x="205" y="3649"/>
                      <a:pt x="207" y="3676"/>
                      <a:pt x="199" y="3701"/>
                    </a:cubicBezTo>
                    <a:cubicBezTo>
                      <a:pt x="728" y="3877"/>
                      <a:pt x="1269" y="4060"/>
                      <a:pt x="1828" y="4100"/>
                    </a:cubicBezTo>
                    <a:cubicBezTo>
                      <a:pt x="1892" y="4104"/>
                      <a:pt x="1955" y="4107"/>
                      <a:pt x="2019" y="4107"/>
                    </a:cubicBezTo>
                    <a:cubicBezTo>
                      <a:pt x="2225" y="4107"/>
                      <a:pt x="2431" y="4081"/>
                      <a:pt x="2625" y="4008"/>
                    </a:cubicBezTo>
                    <a:cubicBezTo>
                      <a:pt x="2895" y="3906"/>
                      <a:pt x="3098" y="3697"/>
                      <a:pt x="3279" y="3478"/>
                    </a:cubicBezTo>
                    <a:cubicBezTo>
                      <a:pt x="3702" y="2964"/>
                      <a:pt x="3968" y="2345"/>
                      <a:pt x="4278" y="1761"/>
                    </a:cubicBezTo>
                    <a:cubicBezTo>
                      <a:pt x="4361" y="1604"/>
                      <a:pt x="4446" y="1450"/>
                      <a:pt x="4519" y="1288"/>
                    </a:cubicBezTo>
                    <a:cubicBezTo>
                      <a:pt x="4594" y="1115"/>
                      <a:pt x="4658" y="937"/>
                      <a:pt x="4719" y="759"/>
                    </a:cubicBezTo>
                    <a:cubicBezTo>
                      <a:pt x="4805" y="508"/>
                      <a:pt x="4881" y="250"/>
                      <a:pt x="49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53"/>
              <p:cNvSpPr/>
              <p:nvPr/>
            </p:nvSpPr>
            <p:spPr>
              <a:xfrm>
                <a:off x="3787141" y="3924664"/>
                <a:ext cx="515457" cy="302224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4887" extrusionOk="0">
                    <a:moveTo>
                      <a:pt x="471" y="2947"/>
                    </a:moveTo>
                    <a:cubicBezTo>
                      <a:pt x="589" y="2947"/>
                      <a:pt x="721" y="2981"/>
                      <a:pt x="800" y="2996"/>
                    </a:cubicBezTo>
                    <a:cubicBezTo>
                      <a:pt x="826" y="3000"/>
                      <a:pt x="852" y="3006"/>
                      <a:pt x="878" y="3010"/>
                    </a:cubicBezTo>
                    <a:cubicBezTo>
                      <a:pt x="889" y="3012"/>
                      <a:pt x="901" y="3014"/>
                      <a:pt x="913" y="3016"/>
                    </a:cubicBezTo>
                    <a:lnTo>
                      <a:pt x="929" y="3018"/>
                    </a:lnTo>
                    <a:cubicBezTo>
                      <a:pt x="931" y="3018"/>
                      <a:pt x="945" y="3020"/>
                      <a:pt x="951" y="3021"/>
                    </a:cubicBezTo>
                    <a:lnTo>
                      <a:pt x="954" y="3021"/>
                    </a:lnTo>
                    <a:cubicBezTo>
                      <a:pt x="961" y="3022"/>
                      <a:pt x="969" y="3024"/>
                      <a:pt x="976" y="3025"/>
                    </a:cubicBezTo>
                    <a:cubicBezTo>
                      <a:pt x="1016" y="3032"/>
                      <a:pt x="1056" y="3038"/>
                      <a:pt x="1096" y="3044"/>
                    </a:cubicBezTo>
                    <a:cubicBezTo>
                      <a:pt x="1391" y="3093"/>
                      <a:pt x="1687" y="3138"/>
                      <a:pt x="1985" y="3172"/>
                    </a:cubicBezTo>
                    <a:cubicBezTo>
                      <a:pt x="2242" y="3201"/>
                      <a:pt x="2502" y="3225"/>
                      <a:pt x="2762" y="3225"/>
                    </a:cubicBezTo>
                    <a:cubicBezTo>
                      <a:pt x="2772" y="3225"/>
                      <a:pt x="2783" y="3225"/>
                      <a:pt x="2793" y="3225"/>
                    </a:cubicBezTo>
                    <a:cubicBezTo>
                      <a:pt x="2804" y="3239"/>
                      <a:pt x="2822" y="3249"/>
                      <a:pt x="2840" y="3249"/>
                    </a:cubicBezTo>
                    <a:cubicBezTo>
                      <a:pt x="2849" y="3249"/>
                      <a:pt x="2858" y="3246"/>
                      <a:pt x="2866" y="3240"/>
                    </a:cubicBezTo>
                    <a:cubicBezTo>
                      <a:pt x="2874" y="3234"/>
                      <a:pt x="2883" y="3229"/>
                      <a:pt x="2892" y="3224"/>
                    </a:cubicBezTo>
                    <a:cubicBezTo>
                      <a:pt x="2938" y="3222"/>
                      <a:pt x="2984" y="3220"/>
                      <a:pt x="3029" y="3217"/>
                    </a:cubicBezTo>
                    <a:cubicBezTo>
                      <a:pt x="3145" y="3207"/>
                      <a:pt x="3264" y="3193"/>
                      <a:pt x="3375" y="3160"/>
                    </a:cubicBezTo>
                    <a:lnTo>
                      <a:pt x="3375" y="3160"/>
                    </a:lnTo>
                    <a:cubicBezTo>
                      <a:pt x="3240" y="3304"/>
                      <a:pt x="3089" y="3435"/>
                      <a:pt x="2919" y="3544"/>
                    </a:cubicBezTo>
                    <a:cubicBezTo>
                      <a:pt x="2571" y="3767"/>
                      <a:pt x="2161" y="3899"/>
                      <a:pt x="1749" y="3899"/>
                    </a:cubicBezTo>
                    <a:cubicBezTo>
                      <a:pt x="1608" y="3899"/>
                      <a:pt x="1466" y="3883"/>
                      <a:pt x="1326" y="3850"/>
                    </a:cubicBezTo>
                    <a:cubicBezTo>
                      <a:pt x="1094" y="3797"/>
                      <a:pt x="860" y="3716"/>
                      <a:pt x="648" y="3604"/>
                    </a:cubicBezTo>
                    <a:cubicBezTo>
                      <a:pt x="639" y="3597"/>
                      <a:pt x="630" y="3590"/>
                      <a:pt x="621" y="3583"/>
                    </a:cubicBezTo>
                    <a:cubicBezTo>
                      <a:pt x="557" y="3528"/>
                      <a:pt x="492" y="3469"/>
                      <a:pt x="421" y="3424"/>
                    </a:cubicBezTo>
                    <a:cubicBezTo>
                      <a:pt x="408" y="3416"/>
                      <a:pt x="395" y="3413"/>
                      <a:pt x="383" y="3413"/>
                    </a:cubicBezTo>
                    <a:cubicBezTo>
                      <a:pt x="377" y="3413"/>
                      <a:pt x="370" y="3414"/>
                      <a:pt x="364" y="3416"/>
                    </a:cubicBezTo>
                    <a:cubicBezTo>
                      <a:pt x="264" y="3326"/>
                      <a:pt x="189" y="3213"/>
                      <a:pt x="224" y="3089"/>
                    </a:cubicBezTo>
                    <a:cubicBezTo>
                      <a:pt x="255" y="2979"/>
                      <a:pt x="357" y="2947"/>
                      <a:pt x="471" y="2947"/>
                    </a:cubicBezTo>
                    <a:close/>
                    <a:moveTo>
                      <a:pt x="1490" y="4034"/>
                    </a:moveTo>
                    <a:cubicBezTo>
                      <a:pt x="1508" y="4038"/>
                      <a:pt x="1527" y="4038"/>
                      <a:pt x="1544" y="4040"/>
                    </a:cubicBezTo>
                    <a:cubicBezTo>
                      <a:pt x="1543" y="4043"/>
                      <a:pt x="1542" y="4046"/>
                      <a:pt x="1542" y="4049"/>
                    </a:cubicBezTo>
                    <a:cubicBezTo>
                      <a:pt x="1525" y="4044"/>
                      <a:pt x="1507" y="4040"/>
                      <a:pt x="1490" y="4034"/>
                    </a:cubicBezTo>
                    <a:close/>
                    <a:moveTo>
                      <a:pt x="7281" y="378"/>
                    </a:moveTo>
                    <a:cubicBezTo>
                      <a:pt x="7196" y="424"/>
                      <a:pt x="7115" y="478"/>
                      <a:pt x="7047" y="544"/>
                    </a:cubicBezTo>
                    <a:cubicBezTo>
                      <a:pt x="6992" y="596"/>
                      <a:pt x="6940" y="664"/>
                      <a:pt x="6924" y="739"/>
                    </a:cubicBezTo>
                    <a:cubicBezTo>
                      <a:pt x="6849" y="821"/>
                      <a:pt x="6785" y="912"/>
                      <a:pt x="6728" y="1006"/>
                    </a:cubicBezTo>
                    <a:cubicBezTo>
                      <a:pt x="6662" y="1116"/>
                      <a:pt x="6602" y="1229"/>
                      <a:pt x="6536" y="1339"/>
                    </a:cubicBezTo>
                    <a:cubicBezTo>
                      <a:pt x="6503" y="1392"/>
                      <a:pt x="6469" y="1444"/>
                      <a:pt x="6431" y="1494"/>
                    </a:cubicBezTo>
                    <a:cubicBezTo>
                      <a:pt x="6412" y="1519"/>
                      <a:pt x="6395" y="1543"/>
                      <a:pt x="6378" y="1569"/>
                    </a:cubicBezTo>
                    <a:cubicBezTo>
                      <a:pt x="6360" y="1595"/>
                      <a:pt x="6333" y="1616"/>
                      <a:pt x="6327" y="1649"/>
                    </a:cubicBezTo>
                    <a:cubicBezTo>
                      <a:pt x="6323" y="1670"/>
                      <a:pt x="6333" y="1695"/>
                      <a:pt x="6352" y="1704"/>
                    </a:cubicBezTo>
                    <a:cubicBezTo>
                      <a:pt x="6195" y="1951"/>
                      <a:pt x="6038" y="2198"/>
                      <a:pt x="5864" y="2434"/>
                    </a:cubicBezTo>
                    <a:cubicBezTo>
                      <a:pt x="5728" y="2618"/>
                      <a:pt x="5578" y="2789"/>
                      <a:pt x="5420" y="2954"/>
                    </a:cubicBezTo>
                    <a:cubicBezTo>
                      <a:pt x="5267" y="3115"/>
                      <a:pt x="5106" y="3272"/>
                      <a:pt x="4935" y="3415"/>
                    </a:cubicBezTo>
                    <a:cubicBezTo>
                      <a:pt x="4614" y="3681"/>
                      <a:pt x="4251" y="3884"/>
                      <a:pt x="3846" y="3986"/>
                    </a:cubicBezTo>
                    <a:cubicBezTo>
                      <a:pt x="3626" y="4041"/>
                      <a:pt x="3400" y="4071"/>
                      <a:pt x="3173" y="4071"/>
                    </a:cubicBezTo>
                    <a:cubicBezTo>
                      <a:pt x="3116" y="4071"/>
                      <a:pt x="3058" y="4069"/>
                      <a:pt x="3000" y="4065"/>
                    </a:cubicBezTo>
                    <a:cubicBezTo>
                      <a:pt x="2782" y="4050"/>
                      <a:pt x="2566" y="4015"/>
                      <a:pt x="2348" y="3994"/>
                    </a:cubicBezTo>
                    <a:cubicBezTo>
                      <a:pt x="2353" y="3994"/>
                      <a:pt x="2358" y="3992"/>
                      <a:pt x="2363" y="3992"/>
                    </a:cubicBezTo>
                    <a:cubicBezTo>
                      <a:pt x="2390" y="3988"/>
                      <a:pt x="2407" y="3969"/>
                      <a:pt x="2413" y="3948"/>
                    </a:cubicBezTo>
                    <a:cubicBezTo>
                      <a:pt x="2439" y="3939"/>
                      <a:pt x="2465" y="3932"/>
                      <a:pt x="2489" y="3923"/>
                    </a:cubicBezTo>
                    <a:cubicBezTo>
                      <a:pt x="2760" y="3827"/>
                      <a:pt x="3011" y="3684"/>
                      <a:pt x="3233" y="3503"/>
                    </a:cubicBezTo>
                    <a:cubicBezTo>
                      <a:pt x="3442" y="3333"/>
                      <a:pt x="3618" y="3129"/>
                      <a:pt x="3776" y="2912"/>
                    </a:cubicBezTo>
                    <a:cubicBezTo>
                      <a:pt x="3806" y="2870"/>
                      <a:pt x="3835" y="2828"/>
                      <a:pt x="3862" y="2785"/>
                    </a:cubicBezTo>
                    <a:cubicBezTo>
                      <a:pt x="3879" y="2770"/>
                      <a:pt x="3897" y="2754"/>
                      <a:pt x="3912" y="2737"/>
                    </a:cubicBezTo>
                    <a:cubicBezTo>
                      <a:pt x="3927" y="2721"/>
                      <a:pt x="3933" y="2702"/>
                      <a:pt x="3932" y="2682"/>
                    </a:cubicBezTo>
                    <a:cubicBezTo>
                      <a:pt x="4171" y="2316"/>
                      <a:pt x="4376" y="1927"/>
                      <a:pt x="4626" y="1567"/>
                    </a:cubicBezTo>
                    <a:cubicBezTo>
                      <a:pt x="4773" y="1354"/>
                      <a:pt x="4939" y="1153"/>
                      <a:pt x="5134" y="980"/>
                    </a:cubicBezTo>
                    <a:cubicBezTo>
                      <a:pt x="5321" y="816"/>
                      <a:pt x="5533" y="693"/>
                      <a:pt x="5768" y="609"/>
                    </a:cubicBezTo>
                    <a:cubicBezTo>
                      <a:pt x="6250" y="436"/>
                      <a:pt x="6772" y="389"/>
                      <a:pt x="7281" y="378"/>
                    </a:cubicBezTo>
                    <a:close/>
                    <a:moveTo>
                      <a:pt x="7260" y="630"/>
                    </a:moveTo>
                    <a:lnTo>
                      <a:pt x="7260" y="630"/>
                    </a:lnTo>
                    <a:cubicBezTo>
                      <a:pt x="7163" y="879"/>
                      <a:pt x="7088" y="1136"/>
                      <a:pt x="7002" y="1389"/>
                    </a:cubicBezTo>
                    <a:cubicBezTo>
                      <a:pt x="6941" y="1566"/>
                      <a:pt x="6876" y="1744"/>
                      <a:pt x="6801" y="1916"/>
                    </a:cubicBezTo>
                    <a:cubicBezTo>
                      <a:pt x="6730" y="2079"/>
                      <a:pt x="6644" y="2233"/>
                      <a:pt x="6560" y="2390"/>
                    </a:cubicBezTo>
                    <a:cubicBezTo>
                      <a:pt x="6251" y="2973"/>
                      <a:pt x="5985" y="3593"/>
                      <a:pt x="5561" y="4107"/>
                    </a:cubicBezTo>
                    <a:cubicBezTo>
                      <a:pt x="5381" y="4325"/>
                      <a:pt x="5178" y="4534"/>
                      <a:pt x="4907" y="4636"/>
                    </a:cubicBezTo>
                    <a:cubicBezTo>
                      <a:pt x="4714" y="4709"/>
                      <a:pt x="4509" y="4735"/>
                      <a:pt x="4304" y="4735"/>
                    </a:cubicBezTo>
                    <a:cubicBezTo>
                      <a:pt x="4240" y="4735"/>
                      <a:pt x="4175" y="4733"/>
                      <a:pt x="4112" y="4728"/>
                    </a:cubicBezTo>
                    <a:cubicBezTo>
                      <a:pt x="3552" y="4689"/>
                      <a:pt x="3012" y="4506"/>
                      <a:pt x="2482" y="4330"/>
                    </a:cubicBezTo>
                    <a:cubicBezTo>
                      <a:pt x="2490" y="4305"/>
                      <a:pt x="2487" y="4277"/>
                      <a:pt x="2465" y="4260"/>
                    </a:cubicBezTo>
                    <a:cubicBezTo>
                      <a:pt x="2421" y="4226"/>
                      <a:pt x="2374" y="4199"/>
                      <a:pt x="2327" y="4169"/>
                    </a:cubicBezTo>
                    <a:cubicBezTo>
                      <a:pt x="2312" y="4158"/>
                      <a:pt x="2297" y="4148"/>
                      <a:pt x="2284" y="4137"/>
                    </a:cubicBezTo>
                    <a:cubicBezTo>
                      <a:pt x="2284" y="4136"/>
                      <a:pt x="2284" y="4136"/>
                      <a:pt x="2285" y="4136"/>
                    </a:cubicBezTo>
                    <a:cubicBezTo>
                      <a:pt x="2493" y="4152"/>
                      <a:pt x="2698" y="4186"/>
                      <a:pt x="2906" y="4206"/>
                    </a:cubicBezTo>
                    <a:cubicBezTo>
                      <a:pt x="2995" y="4214"/>
                      <a:pt x="3083" y="4219"/>
                      <a:pt x="3171" y="4219"/>
                    </a:cubicBezTo>
                    <a:cubicBezTo>
                      <a:pt x="3352" y="4219"/>
                      <a:pt x="3532" y="4201"/>
                      <a:pt x="3712" y="4168"/>
                    </a:cubicBezTo>
                    <a:cubicBezTo>
                      <a:pt x="4136" y="4087"/>
                      <a:pt x="4532" y="3904"/>
                      <a:pt x="4876" y="3644"/>
                    </a:cubicBezTo>
                    <a:cubicBezTo>
                      <a:pt x="5049" y="3511"/>
                      <a:pt x="5211" y="3363"/>
                      <a:pt x="5364" y="3208"/>
                    </a:cubicBezTo>
                    <a:cubicBezTo>
                      <a:pt x="5527" y="3042"/>
                      <a:pt x="5686" y="2869"/>
                      <a:pt x="5831" y="2687"/>
                    </a:cubicBezTo>
                    <a:cubicBezTo>
                      <a:pt x="6123" y="2317"/>
                      <a:pt x="6360" y="1908"/>
                      <a:pt x="6612" y="1510"/>
                    </a:cubicBezTo>
                    <a:cubicBezTo>
                      <a:pt x="6804" y="1206"/>
                      <a:pt x="7014" y="899"/>
                      <a:pt x="7260" y="630"/>
                    </a:cubicBezTo>
                    <a:close/>
                    <a:moveTo>
                      <a:pt x="8242" y="0"/>
                    </a:moveTo>
                    <a:cubicBezTo>
                      <a:pt x="8242" y="0"/>
                      <a:pt x="8242" y="0"/>
                      <a:pt x="8241" y="0"/>
                    </a:cubicBezTo>
                    <a:cubicBezTo>
                      <a:pt x="8008" y="4"/>
                      <a:pt x="7804" y="92"/>
                      <a:pt x="7606" y="199"/>
                    </a:cubicBezTo>
                    <a:cubicBezTo>
                      <a:pt x="7559" y="220"/>
                      <a:pt x="7511" y="244"/>
                      <a:pt x="7465" y="269"/>
                    </a:cubicBezTo>
                    <a:cubicBezTo>
                      <a:pt x="7349" y="260"/>
                      <a:pt x="7233" y="256"/>
                      <a:pt x="7116" y="256"/>
                    </a:cubicBezTo>
                    <a:cubicBezTo>
                      <a:pt x="6788" y="256"/>
                      <a:pt x="6459" y="290"/>
                      <a:pt x="6141" y="357"/>
                    </a:cubicBezTo>
                    <a:cubicBezTo>
                      <a:pt x="5894" y="408"/>
                      <a:pt x="5650" y="484"/>
                      <a:pt x="5426" y="601"/>
                    </a:cubicBezTo>
                    <a:cubicBezTo>
                      <a:pt x="5202" y="717"/>
                      <a:pt x="5006" y="884"/>
                      <a:pt x="4835" y="1067"/>
                    </a:cubicBezTo>
                    <a:cubicBezTo>
                      <a:pt x="4477" y="1454"/>
                      <a:pt x="4225" y="1920"/>
                      <a:pt x="3952" y="2367"/>
                    </a:cubicBezTo>
                    <a:cubicBezTo>
                      <a:pt x="3899" y="2455"/>
                      <a:pt x="3843" y="2541"/>
                      <a:pt x="3785" y="2627"/>
                    </a:cubicBezTo>
                    <a:cubicBezTo>
                      <a:pt x="3580" y="2711"/>
                      <a:pt x="3422" y="2884"/>
                      <a:pt x="3208" y="2944"/>
                    </a:cubicBezTo>
                    <a:cubicBezTo>
                      <a:pt x="3121" y="2968"/>
                      <a:pt x="3031" y="2986"/>
                      <a:pt x="2947" y="3019"/>
                    </a:cubicBezTo>
                    <a:cubicBezTo>
                      <a:pt x="2915" y="3032"/>
                      <a:pt x="2881" y="3046"/>
                      <a:pt x="2852" y="3065"/>
                    </a:cubicBezTo>
                    <a:cubicBezTo>
                      <a:pt x="2823" y="3065"/>
                      <a:pt x="2793" y="3066"/>
                      <a:pt x="2764" y="3066"/>
                    </a:cubicBezTo>
                    <a:cubicBezTo>
                      <a:pt x="2540" y="3066"/>
                      <a:pt x="2316" y="3046"/>
                      <a:pt x="2096" y="3023"/>
                    </a:cubicBezTo>
                    <a:cubicBezTo>
                      <a:pt x="1788" y="2991"/>
                      <a:pt x="1491" y="2947"/>
                      <a:pt x="1184" y="2897"/>
                    </a:cubicBezTo>
                    <a:cubicBezTo>
                      <a:pt x="1139" y="2889"/>
                      <a:pt x="1094" y="2882"/>
                      <a:pt x="1048" y="2874"/>
                    </a:cubicBezTo>
                    <a:cubicBezTo>
                      <a:pt x="1033" y="2872"/>
                      <a:pt x="1016" y="2869"/>
                      <a:pt x="1000" y="2867"/>
                    </a:cubicBezTo>
                    <a:cubicBezTo>
                      <a:pt x="994" y="2866"/>
                      <a:pt x="989" y="2865"/>
                      <a:pt x="983" y="2864"/>
                    </a:cubicBezTo>
                    <a:cubicBezTo>
                      <a:pt x="979" y="2864"/>
                      <a:pt x="965" y="2862"/>
                      <a:pt x="961" y="2861"/>
                    </a:cubicBezTo>
                    <a:cubicBezTo>
                      <a:pt x="949" y="2860"/>
                      <a:pt x="938" y="2858"/>
                      <a:pt x="926" y="2856"/>
                    </a:cubicBezTo>
                    <a:cubicBezTo>
                      <a:pt x="803" y="2835"/>
                      <a:pt x="682" y="2808"/>
                      <a:pt x="558" y="2796"/>
                    </a:cubicBezTo>
                    <a:cubicBezTo>
                      <a:pt x="525" y="2792"/>
                      <a:pt x="492" y="2790"/>
                      <a:pt x="459" y="2790"/>
                    </a:cubicBezTo>
                    <a:cubicBezTo>
                      <a:pt x="373" y="2790"/>
                      <a:pt x="289" y="2806"/>
                      <a:pt x="215" y="2856"/>
                    </a:cubicBezTo>
                    <a:cubicBezTo>
                      <a:pt x="1" y="2999"/>
                      <a:pt x="37" y="3268"/>
                      <a:pt x="184" y="3448"/>
                    </a:cubicBezTo>
                    <a:cubicBezTo>
                      <a:pt x="288" y="3575"/>
                      <a:pt x="429" y="3670"/>
                      <a:pt x="579" y="3746"/>
                    </a:cubicBezTo>
                    <a:cubicBezTo>
                      <a:pt x="628" y="3788"/>
                      <a:pt x="678" y="3830"/>
                      <a:pt x="730" y="3869"/>
                    </a:cubicBezTo>
                    <a:cubicBezTo>
                      <a:pt x="868" y="3974"/>
                      <a:pt x="1018" y="4052"/>
                      <a:pt x="1184" y="4105"/>
                    </a:cubicBezTo>
                    <a:cubicBezTo>
                      <a:pt x="1521" y="4213"/>
                      <a:pt x="1865" y="4290"/>
                      <a:pt x="2201" y="4399"/>
                    </a:cubicBezTo>
                    <a:cubicBezTo>
                      <a:pt x="2761" y="4580"/>
                      <a:pt x="3321" y="4783"/>
                      <a:pt x="3908" y="4859"/>
                    </a:cubicBezTo>
                    <a:cubicBezTo>
                      <a:pt x="4038" y="4876"/>
                      <a:pt x="4170" y="4886"/>
                      <a:pt x="4301" y="4886"/>
                    </a:cubicBezTo>
                    <a:cubicBezTo>
                      <a:pt x="4455" y="4886"/>
                      <a:pt x="4608" y="4872"/>
                      <a:pt x="4758" y="4838"/>
                    </a:cubicBezTo>
                    <a:cubicBezTo>
                      <a:pt x="5038" y="4774"/>
                      <a:pt x="5272" y="4630"/>
                      <a:pt x="5472" y="4427"/>
                    </a:cubicBezTo>
                    <a:cubicBezTo>
                      <a:pt x="5955" y="3940"/>
                      <a:pt x="6252" y="3310"/>
                      <a:pt x="6559" y="2707"/>
                    </a:cubicBezTo>
                    <a:cubicBezTo>
                      <a:pt x="6723" y="2385"/>
                      <a:pt x="6899" y="2074"/>
                      <a:pt x="7028" y="1736"/>
                    </a:cubicBezTo>
                    <a:cubicBezTo>
                      <a:pt x="7164" y="1383"/>
                      <a:pt x="7271" y="1022"/>
                      <a:pt x="7388" y="663"/>
                    </a:cubicBezTo>
                    <a:cubicBezTo>
                      <a:pt x="7396" y="638"/>
                      <a:pt x="7405" y="613"/>
                      <a:pt x="7412" y="588"/>
                    </a:cubicBezTo>
                    <a:cubicBezTo>
                      <a:pt x="7543" y="524"/>
                      <a:pt x="7667" y="450"/>
                      <a:pt x="7799" y="387"/>
                    </a:cubicBezTo>
                    <a:cubicBezTo>
                      <a:pt x="7947" y="315"/>
                      <a:pt x="8104" y="261"/>
                      <a:pt x="8267" y="230"/>
                    </a:cubicBezTo>
                    <a:cubicBezTo>
                      <a:pt x="8327" y="218"/>
                      <a:pt x="8332" y="159"/>
                      <a:pt x="8305" y="119"/>
                    </a:cubicBezTo>
                    <a:cubicBezTo>
                      <a:pt x="8335" y="74"/>
                      <a:pt x="8304" y="0"/>
                      <a:pt x="8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5" name="Google Shape;895;p53"/>
            <p:cNvSpPr/>
            <p:nvPr/>
          </p:nvSpPr>
          <p:spPr>
            <a:xfrm>
              <a:off x="3859620" y="3953730"/>
              <a:ext cx="67161" cy="67408"/>
            </a:xfrm>
            <a:custGeom>
              <a:avLst/>
              <a:gdLst/>
              <a:ahLst/>
              <a:cxnLst/>
              <a:rect l="l" t="t" r="r" b="b"/>
              <a:pathLst>
                <a:path w="1086" h="1090" extrusionOk="0">
                  <a:moveTo>
                    <a:pt x="106" y="408"/>
                  </a:moveTo>
                  <a:cubicBezTo>
                    <a:pt x="106" y="408"/>
                    <a:pt x="99" y="417"/>
                    <a:pt x="84" y="435"/>
                  </a:cubicBezTo>
                  <a:lnTo>
                    <a:pt x="84" y="435"/>
                  </a:lnTo>
                  <a:cubicBezTo>
                    <a:pt x="99" y="417"/>
                    <a:pt x="106" y="408"/>
                    <a:pt x="106" y="408"/>
                  </a:cubicBezTo>
                  <a:close/>
                  <a:moveTo>
                    <a:pt x="687" y="0"/>
                  </a:moveTo>
                  <a:cubicBezTo>
                    <a:pt x="684" y="0"/>
                    <a:pt x="681" y="0"/>
                    <a:pt x="678" y="0"/>
                  </a:cubicBezTo>
                  <a:cubicBezTo>
                    <a:pt x="618" y="3"/>
                    <a:pt x="560" y="16"/>
                    <a:pt x="504" y="38"/>
                  </a:cubicBezTo>
                  <a:cubicBezTo>
                    <a:pt x="449" y="48"/>
                    <a:pt x="397" y="67"/>
                    <a:pt x="352" y="99"/>
                  </a:cubicBezTo>
                  <a:cubicBezTo>
                    <a:pt x="297" y="136"/>
                    <a:pt x="251" y="185"/>
                    <a:pt x="216" y="238"/>
                  </a:cubicBezTo>
                  <a:cubicBezTo>
                    <a:pt x="173" y="286"/>
                    <a:pt x="137" y="339"/>
                    <a:pt x="111" y="400"/>
                  </a:cubicBezTo>
                  <a:cubicBezTo>
                    <a:pt x="106" y="407"/>
                    <a:pt x="99" y="414"/>
                    <a:pt x="94" y="421"/>
                  </a:cubicBezTo>
                  <a:cubicBezTo>
                    <a:pt x="92" y="424"/>
                    <a:pt x="90" y="427"/>
                    <a:pt x="87" y="431"/>
                  </a:cubicBezTo>
                  <a:cubicBezTo>
                    <a:pt x="86" y="433"/>
                    <a:pt x="85" y="434"/>
                    <a:pt x="84" y="436"/>
                  </a:cubicBezTo>
                  <a:lnTo>
                    <a:pt x="84" y="436"/>
                  </a:lnTo>
                  <a:cubicBezTo>
                    <a:pt x="82" y="439"/>
                    <a:pt x="79" y="442"/>
                    <a:pt x="77" y="445"/>
                  </a:cubicBezTo>
                  <a:cubicBezTo>
                    <a:pt x="71" y="453"/>
                    <a:pt x="65" y="462"/>
                    <a:pt x="59" y="470"/>
                  </a:cubicBezTo>
                  <a:cubicBezTo>
                    <a:pt x="42" y="496"/>
                    <a:pt x="25" y="523"/>
                    <a:pt x="17" y="555"/>
                  </a:cubicBezTo>
                  <a:cubicBezTo>
                    <a:pt x="0" y="622"/>
                    <a:pt x="23" y="692"/>
                    <a:pt x="79" y="736"/>
                  </a:cubicBezTo>
                  <a:cubicBezTo>
                    <a:pt x="90" y="744"/>
                    <a:pt x="103" y="750"/>
                    <a:pt x="114" y="755"/>
                  </a:cubicBezTo>
                  <a:cubicBezTo>
                    <a:pt x="117" y="762"/>
                    <a:pt x="120" y="770"/>
                    <a:pt x="123" y="778"/>
                  </a:cubicBezTo>
                  <a:cubicBezTo>
                    <a:pt x="193" y="932"/>
                    <a:pt x="365" y="1054"/>
                    <a:pt x="532" y="1081"/>
                  </a:cubicBezTo>
                  <a:cubicBezTo>
                    <a:pt x="566" y="1087"/>
                    <a:pt x="600" y="1090"/>
                    <a:pt x="634" y="1090"/>
                  </a:cubicBezTo>
                  <a:cubicBezTo>
                    <a:pt x="711" y="1090"/>
                    <a:pt x="787" y="1073"/>
                    <a:pt x="856" y="1032"/>
                  </a:cubicBezTo>
                  <a:cubicBezTo>
                    <a:pt x="957" y="973"/>
                    <a:pt x="1026" y="873"/>
                    <a:pt x="1056" y="761"/>
                  </a:cubicBezTo>
                  <a:cubicBezTo>
                    <a:pt x="1085" y="655"/>
                    <a:pt x="1086" y="527"/>
                    <a:pt x="1057" y="416"/>
                  </a:cubicBezTo>
                  <a:cubicBezTo>
                    <a:pt x="1056" y="333"/>
                    <a:pt x="1037" y="244"/>
                    <a:pt x="994" y="175"/>
                  </a:cubicBezTo>
                  <a:cubicBezTo>
                    <a:pt x="927" y="69"/>
                    <a:pt x="814" y="0"/>
                    <a:pt x="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3959558" y="4005740"/>
              <a:ext cx="25108" cy="22078"/>
            </a:xfrm>
            <a:custGeom>
              <a:avLst/>
              <a:gdLst/>
              <a:ahLst/>
              <a:cxnLst/>
              <a:rect l="l" t="t" r="r" b="b"/>
              <a:pathLst>
                <a:path w="406" h="357" extrusionOk="0">
                  <a:moveTo>
                    <a:pt x="226" y="0"/>
                  </a:moveTo>
                  <a:cubicBezTo>
                    <a:pt x="219" y="0"/>
                    <a:pt x="213" y="0"/>
                    <a:pt x="207" y="1"/>
                  </a:cubicBezTo>
                  <a:lnTo>
                    <a:pt x="195" y="1"/>
                  </a:lnTo>
                  <a:cubicBezTo>
                    <a:pt x="179" y="3"/>
                    <a:pt x="164" y="5"/>
                    <a:pt x="147" y="7"/>
                  </a:cubicBezTo>
                  <a:cubicBezTo>
                    <a:pt x="124" y="12"/>
                    <a:pt x="116" y="18"/>
                    <a:pt x="103" y="27"/>
                  </a:cubicBezTo>
                  <a:cubicBezTo>
                    <a:pt x="94" y="33"/>
                    <a:pt x="85" y="39"/>
                    <a:pt x="77" y="46"/>
                  </a:cubicBezTo>
                  <a:cubicBezTo>
                    <a:pt x="53" y="59"/>
                    <a:pt x="34" y="78"/>
                    <a:pt x="21" y="100"/>
                  </a:cubicBezTo>
                  <a:cubicBezTo>
                    <a:pt x="6" y="125"/>
                    <a:pt x="0" y="151"/>
                    <a:pt x="0" y="179"/>
                  </a:cubicBezTo>
                  <a:cubicBezTo>
                    <a:pt x="0" y="207"/>
                    <a:pt x="6" y="233"/>
                    <a:pt x="21" y="256"/>
                  </a:cubicBezTo>
                  <a:cubicBezTo>
                    <a:pt x="34" y="279"/>
                    <a:pt x="53" y="298"/>
                    <a:pt x="77" y="311"/>
                  </a:cubicBezTo>
                  <a:cubicBezTo>
                    <a:pt x="85" y="317"/>
                    <a:pt x="94" y="324"/>
                    <a:pt x="103" y="330"/>
                  </a:cubicBezTo>
                  <a:cubicBezTo>
                    <a:pt x="110" y="335"/>
                    <a:pt x="114" y="335"/>
                    <a:pt x="126" y="340"/>
                  </a:cubicBezTo>
                  <a:cubicBezTo>
                    <a:pt x="145" y="351"/>
                    <a:pt x="167" y="356"/>
                    <a:pt x="189" y="356"/>
                  </a:cubicBezTo>
                  <a:cubicBezTo>
                    <a:pt x="191" y="356"/>
                    <a:pt x="193" y="356"/>
                    <a:pt x="195" y="356"/>
                  </a:cubicBezTo>
                  <a:lnTo>
                    <a:pt x="197" y="356"/>
                  </a:lnTo>
                  <a:cubicBezTo>
                    <a:pt x="200" y="357"/>
                    <a:pt x="203" y="357"/>
                    <a:pt x="207" y="357"/>
                  </a:cubicBezTo>
                  <a:lnTo>
                    <a:pt x="226" y="357"/>
                  </a:lnTo>
                  <a:cubicBezTo>
                    <a:pt x="228" y="357"/>
                    <a:pt x="230" y="357"/>
                    <a:pt x="232" y="357"/>
                  </a:cubicBezTo>
                  <a:cubicBezTo>
                    <a:pt x="253" y="357"/>
                    <a:pt x="275" y="352"/>
                    <a:pt x="294" y="341"/>
                  </a:cubicBezTo>
                  <a:cubicBezTo>
                    <a:pt x="317" y="334"/>
                    <a:pt x="335" y="322"/>
                    <a:pt x="352" y="305"/>
                  </a:cubicBezTo>
                  <a:cubicBezTo>
                    <a:pt x="369" y="289"/>
                    <a:pt x="382" y="270"/>
                    <a:pt x="389" y="247"/>
                  </a:cubicBezTo>
                  <a:cubicBezTo>
                    <a:pt x="400" y="226"/>
                    <a:pt x="406" y="203"/>
                    <a:pt x="404" y="179"/>
                  </a:cubicBezTo>
                  <a:cubicBezTo>
                    <a:pt x="402" y="162"/>
                    <a:pt x="400" y="147"/>
                    <a:pt x="398" y="131"/>
                  </a:cubicBezTo>
                  <a:cubicBezTo>
                    <a:pt x="389" y="101"/>
                    <a:pt x="373" y="74"/>
                    <a:pt x="352" y="53"/>
                  </a:cubicBezTo>
                  <a:cubicBezTo>
                    <a:pt x="339" y="43"/>
                    <a:pt x="328" y="34"/>
                    <a:pt x="316" y="25"/>
                  </a:cubicBezTo>
                  <a:cubicBezTo>
                    <a:pt x="288" y="8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3813115" y="4225960"/>
              <a:ext cx="22140" cy="17130"/>
            </a:xfrm>
            <a:custGeom>
              <a:avLst/>
              <a:gdLst/>
              <a:ahLst/>
              <a:cxnLst/>
              <a:rect l="l" t="t" r="r" b="b"/>
              <a:pathLst>
                <a:path w="358" h="277" extrusionOk="0">
                  <a:moveTo>
                    <a:pt x="178" y="1"/>
                  </a:moveTo>
                  <a:cubicBezTo>
                    <a:pt x="1" y="1"/>
                    <a:pt x="1" y="277"/>
                    <a:pt x="178" y="277"/>
                  </a:cubicBezTo>
                  <a:cubicBezTo>
                    <a:pt x="357" y="277"/>
                    <a:pt x="357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3894005" y="4298996"/>
              <a:ext cx="35127" cy="30488"/>
            </a:xfrm>
            <a:custGeom>
              <a:avLst/>
              <a:gdLst/>
              <a:ahLst/>
              <a:cxnLst/>
              <a:rect l="l" t="t" r="r" b="b"/>
              <a:pathLst>
                <a:path w="568" h="493" extrusionOk="0">
                  <a:moveTo>
                    <a:pt x="250" y="0"/>
                  </a:moveTo>
                  <a:cubicBezTo>
                    <a:pt x="228" y="0"/>
                    <a:pt x="206" y="3"/>
                    <a:pt x="184" y="9"/>
                  </a:cubicBezTo>
                  <a:lnTo>
                    <a:pt x="126" y="34"/>
                  </a:lnTo>
                  <a:cubicBezTo>
                    <a:pt x="88" y="55"/>
                    <a:pt x="58" y="85"/>
                    <a:pt x="37" y="122"/>
                  </a:cubicBezTo>
                  <a:cubicBezTo>
                    <a:pt x="19" y="151"/>
                    <a:pt x="9" y="181"/>
                    <a:pt x="8" y="214"/>
                  </a:cubicBezTo>
                  <a:cubicBezTo>
                    <a:pt x="0" y="247"/>
                    <a:pt x="1" y="279"/>
                    <a:pt x="12" y="312"/>
                  </a:cubicBezTo>
                  <a:cubicBezTo>
                    <a:pt x="19" y="344"/>
                    <a:pt x="35" y="372"/>
                    <a:pt x="56" y="396"/>
                  </a:cubicBezTo>
                  <a:cubicBezTo>
                    <a:pt x="74" y="422"/>
                    <a:pt x="97" y="443"/>
                    <a:pt x="126" y="459"/>
                  </a:cubicBezTo>
                  <a:cubicBezTo>
                    <a:pt x="164" y="481"/>
                    <a:pt x="205" y="493"/>
                    <a:pt x="251" y="493"/>
                  </a:cubicBezTo>
                  <a:cubicBezTo>
                    <a:pt x="302" y="487"/>
                    <a:pt x="354" y="485"/>
                    <a:pt x="399" y="452"/>
                  </a:cubicBezTo>
                  <a:cubicBezTo>
                    <a:pt x="407" y="447"/>
                    <a:pt x="415" y="444"/>
                    <a:pt x="423" y="439"/>
                  </a:cubicBezTo>
                  <a:cubicBezTo>
                    <a:pt x="427" y="436"/>
                    <a:pt x="431" y="434"/>
                    <a:pt x="435" y="431"/>
                  </a:cubicBezTo>
                  <a:cubicBezTo>
                    <a:pt x="451" y="418"/>
                    <a:pt x="468" y="406"/>
                    <a:pt x="484" y="393"/>
                  </a:cubicBezTo>
                  <a:cubicBezTo>
                    <a:pt x="486" y="390"/>
                    <a:pt x="487" y="389"/>
                    <a:pt x="490" y="387"/>
                  </a:cubicBezTo>
                  <a:cubicBezTo>
                    <a:pt x="516" y="354"/>
                    <a:pt x="546" y="319"/>
                    <a:pt x="557" y="275"/>
                  </a:cubicBezTo>
                  <a:cubicBezTo>
                    <a:pt x="565" y="248"/>
                    <a:pt x="567" y="220"/>
                    <a:pt x="561" y="193"/>
                  </a:cubicBezTo>
                  <a:cubicBezTo>
                    <a:pt x="559" y="165"/>
                    <a:pt x="552" y="139"/>
                    <a:pt x="536" y="115"/>
                  </a:cubicBezTo>
                  <a:cubicBezTo>
                    <a:pt x="525" y="102"/>
                    <a:pt x="514" y="88"/>
                    <a:pt x="503" y="74"/>
                  </a:cubicBezTo>
                  <a:cubicBezTo>
                    <a:pt x="477" y="48"/>
                    <a:pt x="447" y="31"/>
                    <a:pt x="412" y="20"/>
                  </a:cubicBezTo>
                  <a:lnTo>
                    <a:pt x="410" y="20"/>
                  </a:lnTo>
                  <a:lnTo>
                    <a:pt x="354" y="12"/>
                  </a:lnTo>
                  <a:cubicBezTo>
                    <a:pt x="353" y="12"/>
                    <a:pt x="352" y="13"/>
                    <a:pt x="351" y="13"/>
                  </a:cubicBezTo>
                  <a:lnTo>
                    <a:pt x="343" y="13"/>
                  </a:lnTo>
                  <a:cubicBezTo>
                    <a:pt x="341" y="13"/>
                    <a:pt x="339" y="12"/>
                    <a:pt x="336" y="12"/>
                  </a:cubicBezTo>
                  <a:lnTo>
                    <a:pt x="334" y="12"/>
                  </a:lnTo>
                  <a:cubicBezTo>
                    <a:pt x="332" y="11"/>
                    <a:pt x="329" y="11"/>
                    <a:pt x="326" y="11"/>
                  </a:cubicBezTo>
                  <a:cubicBezTo>
                    <a:pt x="323" y="10"/>
                    <a:pt x="320" y="10"/>
                    <a:pt x="316" y="9"/>
                  </a:cubicBezTo>
                  <a:cubicBezTo>
                    <a:pt x="294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4073719" y="4308520"/>
              <a:ext cx="22758" cy="23315"/>
            </a:xfrm>
            <a:custGeom>
              <a:avLst/>
              <a:gdLst/>
              <a:ahLst/>
              <a:cxnLst/>
              <a:rect l="l" t="t" r="r" b="b"/>
              <a:pathLst>
                <a:path w="368" h="377" extrusionOk="0">
                  <a:moveTo>
                    <a:pt x="184" y="1"/>
                  </a:moveTo>
                  <a:cubicBezTo>
                    <a:pt x="170" y="1"/>
                    <a:pt x="156" y="3"/>
                    <a:pt x="142" y="7"/>
                  </a:cubicBezTo>
                  <a:cubicBezTo>
                    <a:pt x="112" y="16"/>
                    <a:pt x="87" y="31"/>
                    <a:pt x="64" y="53"/>
                  </a:cubicBezTo>
                  <a:cubicBezTo>
                    <a:pt x="19" y="98"/>
                    <a:pt x="1" y="165"/>
                    <a:pt x="18" y="226"/>
                  </a:cubicBezTo>
                  <a:cubicBezTo>
                    <a:pt x="19" y="228"/>
                    <a:pt x="20" y="230"/>
                    <a:pt x="20" y="233"/>
                  </a:cubicBezTo>
                  <a:cubicBezTo>
                    <a:pt x="21" y="233"/>
                    <a:pt x="21" y="234"/>
                    <a:pt x="21" y="234"/>
                  </a:cubicBezTo>
                  <a:cubicBezTo>
                    <a:pt x="28" y="249"/>
                    <a:pt x="34" y="263"/>
                    <a:pt x="40" y="278"/>
                  </a:cubicBezTo>
                  <a:lnTo>
                    <a:pt x="41" y="281"/>
                  </a:lnTo>
                  <a:cubicBezTo>
                    <a:pt x="42" y="282"/>
                    <a:pt x="43" y="284"/>
                    <a:pt x="44" y="286"/>
                  </a:cubicBezTo>
                  <a:lnTo>
                    <a:pt x="45" y="286"/>
                  </a:lnTo>
                  <a:cubicBezTo>
                    <a:pt x="51" y="294"/>
                    <a:pt x="65" y="313"/>
                    <a:pt x="72" y="321"/>
                  </a:cubicBezTo>
                  <a:cubicBezTo>
                    <a:pt x="73" y="322"/>
                    <a:pt x="74" y="323"/>
                    <a:pt x="74" y="323"/>
                  </a:cubicBezTo>
                  <a:cubicBezTo>
                    <a:pt x="86" y="335"/>
                    <a:pt x="99" y="344"/>
                    <a:pt x="112" y="353"/>
                  </a:cubicBezTo>
                  <a:lnTo>
                    <a:pt x="114" y="353"/>
                  </a:lnTo>
                  <a:cubicBezTo>
                    <a:pt x="114" y="353"/>
                    <a:pt x="153" y="370"/>
                    <a:pt x="153" y="370"/>
                  </a:cubicBezTo>
                  <a:cubicBezTo>
                    <a:pt x="154" y="371"/>
                    <a:pt x="195" y="376"/>
                    <a:pt x="197" y="376"/>
                  </a:cubicBezTo>
                  <a:lnTo>
                    <a:pt x="198" y="376"/>
                  </a:lnTo>
                  <a:cubicBezTo>
                    <a:pt x="207" y="376"/>
                    <a:pt x="218" y="374"/>
                    <a:pt x="222" y="373"/>
                  </a:cubicBezTo>
                  <a:cubicBezTo>
                    <a:pt x="224" y="373"/>
                    <a:pt x="238" y="372"/>
                    <a:pt x="245" y="370"/>
                  </a:cubicBezTo>
                  <a:cubicBezTo>
                    <a:pt x="246" y="370"/>
                    <a:pt x="247" y="370"/>
                    <a:pt x="247" y="369"/>
                  </a:cubicBezTo>
                  <a:lnTo>
                    <a:pt x="248" y="369"/>
                  </a:lnTo>
                  <a:cubicBezTo>
                    <a:pt x="255" y="366"/>
                    <a:pt x="279" y="356"/>
                    <a:pt x="285" y="353"/>
                  </a:cubicBezTo>
                  <a:cubicBezTo>
                    <a:pt x="286" y="353"/>
                    <a:pt x="286" y="353"/>
                    <a:pt x="286" y="352"/>
                  </a:cubicBezTo>
                  <a:cubicBezTo>
                    <a:pt x="288" y="352"/>
                    <a:pt x="289" y="351"/>
                    <a:pt x="290" y="350"/>
                  </a:cubicBezTo>
                  <a:cubicBezTo>
                    <a:pt x="297" y="346"/>
                    <a:pt x="302" y="342"/>
                    <a:pt x="307" y="338"/>
                  </a:cubicBezTo>
                  <a:cubicBezTo>
                    <a:pt x="311" y="335"/>
                    <a:pt x="317" y="329"/>
                    <a:pt x="322" y="325"/>
                  </a:cubicBezTo>
                  <a:cubicBezTo>
                    <a:pt x="323" y="324"/>
                    <a:pt x="324" y="324"/>
                    <a:pt x="324" y="323"/>
                  </a:cubicBezTo>
                  <a:cubicBezTo>
                    <a:pt x="339" y="311"/>
                    <a:pt x="349" y="295"/>
                    <a:pt x="354" y="277"/>
                  </a:cubicBezTo>
                  <a:cubicBezTo>
                    <a:pt x="364" y="260"/>
                    <a:pt x="368" y="242"/>
                    <a:pt x="367" y="222"/>
                  </a:cubicBezTo>
                  <a:cubicBezTo>
                    <a:pt x="366" y="216"/>
                    <a:pt x="366" y="210"/>
                    <a:pt x="365" y="204"/>
                  </a:cubicBezTo>
                  <a:cubicBezTo>
                    <a:pt x="366" y="196"/>
                    <a:pt x="368" y="188"/>
                    <a:pt x="368" y="179"/>
                  </a:cubicBezTo>
                  <a:cubicBezTo>
                    <a:pt x="368" y="146"/>
                    <a:pt x="360" y="117"/>
                    <a:pt x="344" y="89"/>
                  </a:cubicBezTo>
                  <a:cubicBezTo>
                    <a:pt x="328" y="63"/>
                    <a:pt x="307" y="41"/>
                    <a:pt x="280" y="26"/>
                  </a:cubicBezTo>
                  <a:cubicBezTo>
                    <a:pt x="259" y="12"/>
                    <a:pt x="238" y="5"/>
                    <a:pt x="214" y="4"/>
                  </a:cubicBezTo>
                  <a:cubicBezTo>
                    <a:pt x="204" y="2"/>
                    <a:pt x="194" y="1"/>
                    <a:pt x="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4146074" y="4234186"/>
              <a:ext cx="84662" cy="86270"/>
            </a:xfrm>
            <a:custGeom>
              <a:avLst/>
              <a:gdLst/>
              <a:ahLst/>
              <a:cxnLst/>
              <a:rect l="l" t="t" r="r" b="b"/>
              <a:pathLst>
                <a:path w="1369" h="1395" extrusionOk="0">
                  <a:moveTo>
                    <a:pt x="857" y="1"/>
                  </a:moveTo>
                  <a:cubicBezTo>
                    <a:pt x="773" y="1"/>
                    <a:pt x="689" y="18"/>
                    <a:pt x="609" y="48"/>
                  </a:cubicBezTo>
                  <a:cubicBezTo>
                    <a:pt x="459" y="54"/>
                    <a:pt x="319" y="134"/>
                    <a:pt x="209" y="239"/>
                  </a:cubicBezTo>
                  <a:cubicBezTo>
                    <a:pt x="93" y="350"/>
                    <a:pt x="0" y="506"/>
                    <a:pt x="6" y="670"/>
                  </a:cubicBezTo>
                  <a:cubicBezTo>
                    <a:pt x="12" y="805"/>
                    <a:pt x="72" y="935"/>
                    <a:pt x="172" y="1026"/>
                  </a:cubicBezTo>
                  <a:cubicBezTo>
                    <a:pt x="172" y="1028"/>
                    <a:pt x="173" y="1030"/>
                    <a:pt x="174" y="1032"/>
                  </a:cubicBezTo>
                  <a:cubicBezTo>
                    <a:pt x="221" y="1157"/>
                    <a:pt x="292" y="1286"/>
                    <a:pt x="417" y="1351"/>
                  </a:cubicBezTo>
                  <a:cubicBezTo>
                    <a:pt x="477" y="1381"/>
                    <a:pt x="538" y="1395"/>
                    <a:pt x="600" y="1395"/>
                  </a:cubicBezTo>
                  <a:cubicBezTo>
                    <a:pt x="670" y="1395"/>
                    <a:pt x="740" y="1376"/>
                    <a:pt x="809" y="1343"/>
                  </a:cubicBezTo>
                  <a:cubicBezTo>
                    <a:pt x="890" y="1303"/>
                    <a:pt x="963" y="1235"/>
                    <a:pt x="1019" y="1163"/>
                  </a:cubicBezTo>
                  <a:cubicBezTo>
                    <a:pt x="1045" y="1129"/>
                    <a:pt x="1069" y="1094"/>
                    <a:pt x="1092" y="1059"/>
                  </a:cubicBezTo>
                  <a:cubicBezTo>
                    <a:pt x="1194" y="970"/>
                    <a:pt x="1264" y="852"/>
                    <a:pt x="1307" y="722"/>
                  </a:cubicBezTo>
                  <a:cubicBezTo>
                    <a:pt x="1348" y="593"/>
                    <a:pt x="1368" y="437"/>
                    <a:pt x="1317" y="307"/>
                  </a:cubicBezTo>
                  <a:cubicBezTo>
                    <a:pt x="1263" y="167"/>
                    <a:pt x="1158" y="64"/>
                    <a:pt x="1011" y="22"/>
                  </a:cubicBezTo>
                  <a:cubicBezTo>
                    <a:pt x="961" y="7"/>
                    <a:pt x="909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4252505" y="4189041"/>
              <a:ext cx="28448" cy="21954"/>
            </a:xfrm>
            <a:custGeom>
              <a:avLst/>
              <a:gdLst/>
              <a:ahLst/>
              <a:cxnLst/>
              <a:rect l="l" t="t" r="r" b="b"/>
              <a:pathLst>
                <a:path w="460" h="355" extrusionOk="0">
                  <a:moveTo>
                    <a:pt x="230" y="0"/>
                  </a:moveTo>
                  <a:cubicBezTo>
                    <a:pt x="2" y="0"/>
                    <a:pt x="1" y="355"/>
                    <a:pt x="230" y="355"/>
                  </a:cubicBezTo>
                  <a:cubicBezTo>
                    <a:pt x="460" y="355"/>
                    <a:pt x="460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4244033" y="4092443"/>
              <a:ext cx="24119" cy="18676"/>
            </a:xfrm>
            <a:custGeom>
              <a:avLst/>
              <a:gdLst/>
              <a:ahLst/>
              <a:cxnLst/>
              <a:rect l="l" t="t" r="r" b="b"/>
              <a:pathLst>
                <a:path w="390" h="302" extrusionOk="0">
                  <a:moveTo>
                    <a:pt x="196" y="0"/>
                  </a:moveTo>
                  <a:cubicBezTo>
                    <a:pt x="0" y="0"/>
                    <a:pt x="0" y="302"/>
                    <a:pt x="196" y="302"/>
                  </a:cubicBezTo>
                  <a:cubicBezTo>
                    <a:pt x="390" y="302"/>
                    <a:pt x="390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3716826" y="4318910"/>
              <a:ext cx="28076" cy="27891"/>
            </a:xfrm>
            <a:custGeom>
              <a:avLst/>
              <a:gdLst/>
              <a:ahLst/>
              <a:cxnLst/>
              <a:rect l="l" t="t" r="r" b="b"/>
              <a:pathLst>
                <a:path w="454" h="451" extrusionOk="0">
                  <a:moveTo>
                    <a:pt x="221" y="0"/>
                  </a:moveTo>
                  <a:cubicBezTo>
                    <a:pt x="192" y="0"/>
                    <a:pt x="165" y="7"/>
                    <a:pt x="140" y="20"/>
                  </a:cubicBezTo>
                  <a:cubicBezTo>
                    <a:pt x="112" y="29"/>
                    <a:pt x="87" y="45"/>
                    <a:pt x="68" y="66"/>
                  </a:cubicBezTo>
                  <a:cubicBezTo>
                    <a:pt x="45" y="87"/>
                    <a:pt x="29" y="111"/>
                    <a:pt x="21" y="139"/>
                  </a:cubicBezTo>
                  <a:cubicBezTo>
                    <a:pt x="7" y="166"/>
                    <a:pt x="0" y="195"/>
                    <a:pt x="1" y="226"/>
                  </a:cubicBezTo>
                  <a:cubicBezTo>
                    <a:pt x="4" y="245"/>
                    <a:pt x="7" y="265"/>
                    <a:pt x="10" y="285"/>
                  </a:cubicBezTo>
                  <a:cubicBezTo>
                    <a:pt x="20" y="323"/>
                    <a:pt x="40" y="356"/>
                    <a:pt x="68" y="384"/>
                  </a:cubicBezTo>
                  <a:cubicBezTo>
                    <a:pt x="82" y="396"/>
                    <a:pt x="98" y="408"/>
                    <a:pt x="113" y="419"/>
                  </a:cubicBezTo>
                  <a:cubicBezTo>
                    <a:pt x="148" y="440"/>
                    <a:pt x="187" y="450"/>
                    <a:pt x="227" y="450"/>
                  </a:cubicBezTo>
                  <a:cubicBezTo>
                    <a:pt x="229" y="450"/>
                    <a:pt x="231" y="450"/>
                    <a:pt x="233" y="450"/>
                  </a:cubicBezTo>
                  <a:cubicBezTo>
                    <a:pt x="262" y="450"/>
                    <a:pt x="289" y="444"/>
                    <a:pt x="314" y="430"/>
                  </a:cubicBezTo>
                  <a:cubicBezTo>
                    <a:pt x="342" y="421"/>
                    <a:pt x="366" y="406"/>
                    <a:pt x="386" y="384"/>
                  </a:cubicBezTo>
                  <a:cubicBezTo>
                    <a:pt x="409" y="364"/>
                    <a:pt x="424" y="339"/>
                    <a:pt x="433" y="311"/>
                  </a:cubicBezTo>
                  <a:cubicBezTo>
                    <a:pt x="447" y="286"/>
                    <a:pt x="453" y="257"/>
                    <a:pt x="452" y="226"/>
                  </a:cubicBezTo>
                  <a:lnTo>
                    <a:pt x="444" y="166"/>
                  </a:lnTo>
                  <a:cubicBezTo>
                    <a:pt x="434" y="127"/>
                    <a:pt x="414" y="94"/>
                    <a:pt x="386" y="66"/>
                  </a:cubicBezTo>
                  <a:cubicBezTo>
                    <a:pt x="371" y="55"/>
                    <a:pt x="356" y="43"/>
                    <a:pt x="341" y="31"/>
                  </a:cubicBezTo>
                  <a:cubicBezTo>
                    <a:pt x="305" y="11"/>
                    <a:pt x="267" y="1"/>
                    <a:pt x="227" y="0"/>
                  </a:cubicBezTo>
                  <a:cubicBezTo>
                    <a:pt x="225" y="0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3694006" y="4414704"/>
              <a:ext cx="15028" cy="1162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1" y="0"/>
                  </a:moveTo>
                  <a:cubicBezTo>
                    <a:pt x="0" y="0"/>
                    <a:pt x="0" y="187"/>
                    <a:pt x="121" y="187"/>
                  </a:cubicBezTo>
                  <a:cubicBezTo>
                    <a:pt x="242" y="187"/>
                    <a:pt x="242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3696604" y="4462446"/>
              <a:ext cx="15151" cy="11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23" y="0"/>
                  </a:moveTo>
                  <a:cubicBezTo>
                    <a:pt x="1" y="0"/>
                    <a:pt x="1" y="190"/>
                    <a:pt x="123" y="190"/>
                  </a:cubicBezTo>
                  <a:cubicBezTo>
                    <a:pt x="245" y="190"/>
                    <a:pt x="245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4189859" y="3875871"/>
              <a:ext cx="18120" cy="16203"/>
            </a:xfrm>
            <a:custGeom>
              <a:avLst/>
              <a:gdLst/>
              <a:ahLst/>
              <a:cxnLst/>
              <a:rect l="l" t="t" r="r" b="b"/>
              <a:pathLst>
                <a:path w="293" h="262" extrusionOk="0">
                  <a:moveTo>
                    <a:pt x="162" y="0"/>
                  </a:moveTo>
                  <a:cubicBezTo>
                    <a:pt x="145" y="1"/>
                    <a:pt x="133" y="3"/>
                    <a:pt x="117" y="7"/>
                  </a:cubicBezTo>
                  <a:cubicBezTo>
                    <a:pt x="115" y="7"/>
                    <a:pt x="112" y="8"/>
                    <a:pt x="109" y="9"/>
                  </a:cubicBezTo>
                  <a:lnTo>
                    <a:pt x="90" y="15"/>
                  </a:lnTo>
                  <a:cubicBezTo>
                    <a:pt x="80" y="19"/>
                    <a:pt x="71" y="23"/>
                    <a:pt x="61" y="27"/>
                  </a:cubicBezTo>
                  <a:cubicBezTo>
                    <a:pt x="47" y="34"/>
                    <a:pt x="36" y="45"/>
                    <a:pt x="27" y="58"/>
                  </a:cubicBezTo>
                  <a:cubicBezTo>
                    <a:pt x="19" y="65"/>
                    <a:pt x="14" y="75"/>
                    <a:pt x="12" y="85"/>
                  </a:cubicBezTo>
                  <a:cubicBezTo>
                    <a:pt x="4" y="99"/>
                    <a:pt x="0" y="115"/>
                    <a:pt x="0" y="131"/>
                  </a:cubicBezTo>
                  <a:cubicBezTo>
                    <a:pt x="2" y="142"/>
                    <a:pt x="4" y="153"/>
                    <a:pt x="6" y="164"/>
                  </a:cubicBezTo>
                  <a:cubicBezTo>
                    <a:pt x="10" y="173"/>
                    <a:pt x="14" y="183"/>
                    <a:pt x="18" y="192"/>
                  </a:cubicBezTo>
                  <a:cubicBezTo>
                    <a:pt x="25" y="207"/>
                    <a:pt x="36" y="218"/>
                    <a:pt x="49" y="227"/>
                  </a:cubicBezTo>
                  <a:cubicBezTo>
                    <a:pt x="60" y="237"/>
                    <a:pt x="75" y="244"/>
                    <a:pt x="90" y="248"/>
                  </a:cubicBezTo>
                  <a:lnTo>
                    <a:pt x="109" y="253"/>
                  </a:lnTo>
                  <a:cubicBezTo>
                    <a:pt x="112" y="253"/>
                    <a:pt x="115" y="255"/>
                    <a:pt x="117" y="256"/>
                  </a:cubicBezTo>
                  <a:cubicBezTo>
                    <a:pt x="132" y="259"/>
                    <a:pt x="145" y="261"/>
                    <a:pt x="162" y="262"/>
                  </a:cubicBezTo>
                  <a:cubicBezTo>
                    <a:pt x="163" y="262"/>
                    <a:pt x="165" y="262"/>
                    <a:pt x="167" y="262"/>
                  </a:cubicBezTo>
                  <a:cubicBezTo>
                    <a:pt x="183" y="262"/>
                    <a:pt x="198" y="258"/>
                    <a:pt x="212" y="251"/>
                  </a:cubicBezTo>
                  <a:cubicBezTo>
                    <a:pt x="228" y="245"/>
                    <a:pt x="242" y="237"/>
                    <a:pt x="255" y="223"/>
                  </a:cubicBezTo>
                  <a:cubicBezTo>
                    <a:pt x="267" y="212"/>
                    <a:pt x="276" y="198"/>
                    <a:pt x="282" y="182"/>
                  </a:cubicBezTo>
                  <a:cubicBezTo>
                    <a:pt x="290" y="166"/>
                    <a:pt x="293" y="149"/>
                    <a:pt x="293" y="131"/>
                  </a:cubicBezTo>
                  <a:cubicBezTo>
                    <a:pt x="292" y="120"/>
                    <a:pt x="290" y="108"/>
                    <a:pt x="288" y="96"/>
                  </a:cubicBezTo>
                  <a:cubicBezTo>
                    <a:pt x="282" y="75"/>
                    <a:pt x="270" y="55"/>
                    <a:pt x="255" y="38"/>
                  </a:cubicBezTo>
                  <a:lnTo>
                    <a:pt x="228" y="18"/>
                  </a:lnTo>
                  <a:cubicBezTo>
                    <a:pt x="207" y="6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4252258" y="3866285"/>
              <a:ext cx="18367" cy="14162"/>
            </a:xfrm>
            <a:custGeom>
              <a:avLst/>
              <a:gdLst/>
              <a:ahLst/>
              <a:cxnLst/>
              <a:rect l="l" t="t" r="r" b="b"/>
              <a:pathLst>
                <a:path w="297" h="229" extrusionOk="0">
                  <a:moveTo>
                    <a:pt x="148" y="0"/>
                  </a:moveTo>
                  <a:cubicBezTo>
                    <a:pt x="1" y="0"/>
                    <a:pt x="1" y="229"/>
                    <a:pt x="148" y="229"/>
                  </a:cubicBezTo>
                  <a:cubicBezTo>
                    <a:pt x="296" y="229"/>
                    <a:pt x="29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4309895" y="3868140"/>
              <a:ext cx="20408" cy="15770"/>
            </a:xfrm>
            <a:custGeom>
              <a:avLst/>
              <a:gdLst/>
              <a:ahLst/>
              <a:cxnLst/>
              <a:rect l="l" t="t" r="r" b="b"/>
              <a:pathLst>
                <a:path w="330" h="255" extrusionOk="0">
                  <a:moveTo>
                    <a:pt x="164" y="0"/>
                  </a:moveTo>
                  <a:cubicBezTo>
                    <a:pt x="1" y="0"/>
                    <a:pt x="0" y="254"/>
                    <a:pt x="164" y="254"/>
                  </a:cubicBezTo>
                  <a:cubicBezTo>
                    <a:pt x="329" y="254"/>
                    <a:pt x="33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4375448" y="3864739"/>
              <a:ext cx="26221" cy="19728"/>
            </a:xfrm>
            <a:custGeom>
              <a:avLst/>
              <a:gdLst/>
              <a:ahLst/>
              <a:cxnLst/>
              <a:rect l="l" t="t" r="r" b="b"/>
              <a:pathLst>
                <a:path w="424" h="319" extrusionOk="0">
                  <a:moveTo>
                    <a:pt x="279" y="0"/>
                  </a:moveTo>
                  <a:cubicBezTo>
                    <a:pt x="267" y="0"/>
                    <a:pt x="253" y="3"/>
                    <a:pt x="242" y="5"/>
                  </a:cubicBezTo>
                  <a:cubicBezTo>
                    <a:pt x="225" y="9"/>
                    <a:pt x="209" y="13"/>
                    <a:pt x="192" y="17"/>
                  </a:cubicBezTo>
                  <a:cubicBezTo>
                    <a:pt x="151" y="28"/>
                    <a:pt x="109" y="46"/>
                    <a:pt x="70" y="65"/>
                  </a:cubicBezTo>
                  <a:cubicBezTo>
                    <a:pt x="39" y="81"/>
                    <a:pt x="18" y="114"/>
                    <a:pt x="8" y="146"/>
                  </a:cubicBezTo>
                  <a:cubicBezTo>
                    <a:pt x="1" y="170"/>
                    <a:pt x="1" y="195"/>
                    <a:pt x="8" y="218"/>
                  </a:cubicBezTo>
                  <a:cubicBezTo>
                    <a:pt x="12" y="236"/>
                    <a:pt x="21" y="252"/>
                    <a:pt x="32" y="265"/>
                  </a:cubicBezTo>
                  <a:cubicBezTo>
                    <a:pt x="42" y="279"/>
                    <a:pt x="55" y="291"/>
                    <a:pt x="70" y="300"/>
                  </a:cubicBezTo>
                  <a:cubicBezTo>
                    <a:pt x="86" y="309"/>
                    <a:pt x="103" y="316"/>
                    <a:pt x="122" y="316"/>
                  </a:cubicBezTo>
                  <a:cubicBezTo>
                    <a:pt x="129" y="317"/>
                    <a:pt x="137" y="318"/>
                    <a:pt x="144" y="318"/>
                  </a:cubicBezTo>
                  <a:cubicBezTo>
                    <a:pt x="155" y="318"/>
                    <a:pt x="165" y="317"/>
                    <a:pt x="176" y="314"/>
                  </a:cubicBezTo>
                  <a:cubicBezTo>
                    <a:pt x="199" y="307"/>
                    <a:pt x="219" y="295"/>
                    <a:pt x="236" y="278"/>
                  </a:cubicBezTo>
                  <a:cubicBezTo>
                    <a:pt x="254" y="259"/>
                    <a:pt x="274" y="241"/>
                    <a:pt x="295" y="224"/>
                  </a:cubicBezTo>
                  <a:cubicBezTo>
                    <a:pt x="303" y="217"/>
                    <a:pt x="312" y="211"/>
                    <a:pt x="321" y="206"/>
                  </a:cubicBezTo>
                  <a:cubicBezTo>
                    <a:pt x="335" y="198"/>
                    <a:pt x="348" y="188"/>
                    <a:pt x="359" y="177"/>
                  </a:cubicBezTo>
                  <a:cubicBezTo>
                    <a:pt x="364" y="171"/>
                    <a:pt x="370" y="166"/>
                    <a:pt x="375" y="159"/>
                  </a:cubicBezTo>
                  <a:cubicBezTo>
                    <a:pt x="424" y="114"/>
                    <a:pt x="402" y="26"/>
                    <a:pt x="336" y="10"/>
                  </a:cubicBezTo>
                  <a:cubicBezTo>
                    <a:pt x="330" y="9"/>
                    <a:pt x="322" y="7"/>
                    <a:pt x="316" y="5"/>
                  </a:cubicBezTo>
                  <a:cubicBezTo>
                    <a:pt x="304" y="3"/>
                    <a:pt x="291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4422139" y="3831777"/>
              <a:ext cx="25170" cy="19480"/>
            </a:xfrm>
            <a:custGeom>
              <a:avLst/>
              <a:gdLst/>
              <a:ahLst/>
              <a:cxnLst/>
              <a:rect l="l" t="t" r="r" b="b"/>
              <a:pathLst>
                <a:path w="407" h="315" extrusionOk="0">
                  <a:moveTo>
                    <a:pt x="203" y="1"/>
                  </a:moveTo>
                  <a:cubicBezTo>
                    <a:pt x="2" y="1"/>
                    <a:pt x="1" y="314"/>
                    <a:pt x="203" y="314"/>
                  </a:cubicBezTo>
                  <a:cubicBezTo>
                    <a:pt x="406" y="314"/>
                    <a:pt x="407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4438898" y="3799248"/>
              <a:ext cx="12987" cy="10080"/>
            </a:xfrm>
            <a:custGeom>
              <a:avLst/>
              <a:gdLst/>
              <a:ahLst/>
              <a:cxnLst/>
              <a:rect l="l" t="t" r="r" b="b"/>
              <a:pathLst>
                <a:path w="210" h="163" extrusionOk="0">
                  <a:moveTo>
                    <a:pt x="105" y="1"/>
                  </a:moveTo>
                  <a:cubicBezTo>
                    <a:pt x="1" y="1"/>
                    <a:pt x="1" y="163"/>
                    <a:pt x="105" y="163"/>
                  </a:cubicBezTo>
                  <a:cubicBezTo>
                    <a:pt x="209" y="163"/>
                    <a:pt x="209" y="1"/>
                    <a:pt x="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3836739" y="4602457"/>
              <a:ext cx="35312" cy="35003"/>
            </a:xfrm>
            <a:custGeom>
              <a:avLst/>
              <a:gdLst/>
              <a:ahLst/>
              <a:cxnLst/>
              <a:rect l="l" t="t" r="r" b="b"/>
              <a:pathLst>
                <a:path w="571" h="566" extrusionOk="0">
                  <a:moveTo>
                    <a:pt x="274" y="0"/>
                  </a:moveTo>
                  <a:cubicBezTo>
                    <a:pt x="239" y="0"/>
                    <a:pt x="207" y="9"/>
                    <a:pt x="176" y="24"/>
                  </a:cubicBezTo>
                  <a:cubicBezTo>
                    <a:pt x="141" y="36"/>
                    <a:pt x="111" y="55"/>
                    <a:pt x="85" y="83"/>
                  </a:cubicBezTo>
                  <a:cubicBezTo>
                    <a:pt x="57" y="108"/>
                    <a:pt x="37" y="139"/>
                    <a:pt x="26" y="174"/>
                  </a:cubicBezTo>
                  <a:cubicBezTo>
                    <a:pt x="8" y="207"/>
                    <a:pt x="0" y="244"/>
                    <a:pt x="2" y="283"/>
                  </a:cubicBezTo>
                  <a:cubicBezTo>
                    <a:pt x="5" y="308"/>
                    <a:pt x="8" y="334"/>
                    <a:pt x="11" y="358"/>
                  </a:cubicBezTo>
                  <a:cubicBezTo>
                    <a:pt x="25" y="406"/>
                    <a:pt x="50" y="447"/>
                    <a:pt x="85" y="482"/>
                  </a:cubicBezTo>
                  <a:lnTo>
                    <a:pt x="143" y="527"/>
                  </a:lnTo>
                  <a:cubicBezTo>
                    <a:pt x="186" y="553"/>
                    <a:pt x="235" y="565"/>
                    <a:pt x="285" y="565"/>
                  </a:cubicBezTo>
                  <a:cubicBezTo>
                    <a:pt x="289" y="565"/>
                    <a:pt x="293" y="565"/>
                    <a:pt x="297" y="565"/>
                  </a:cubicBezTo>
                  <a:cubicBezTo>
                    <a:pt x="332" y="565"/>
                    <a:pt x="364" y="557"/>
                    <a:pt x="395" y="541"/>
                  </a:cubicBezTo>
                  <a:cubicBezTo>
                    <a:pt x="430" y="530"/>
                    <a:pt x="460" y="510"/>
                    <a:pt x="486" y="482"/>
                  </a:cubicBezTo>
                  <a:cubicBezTo>
                    <a:pt x="514" y="458"/>
                    <a:pt x="534" y="427"/>
                    <a:pt x="545" y="391"/>
                  </a:cubicBezTo>
                  <a:cubicBezTo>
                    <a:pt x="563" y="358"/>
                    <a:pt x="571" y="322"/>
                    <a:pt x="570" y="283"/>
                  </a:cubicBezTo>
                  <a:cubicBezTo>
                    <a:pt x="566" y="258"/>
                    <a:pt x="563" y="233"/>
                    <a:pt x="559" y="207"/>
                  </a:cubicBezTo>
                  <a:cubicBezTo>
                    <a:pt x="546" y="160"/>
                    <a:pt x="521" y="119"/>
                    <a:pt x="486" y="83"/>
                  </a:cubicBezTo>
                  <a:lnTo>
                    <a:pt x="429" y="39"/>
                  </a:lnTo>
                  <a:cubicBezTo>
                    <a:pt x="385" y="13"/>
                    <a:pt x="336" y="1"/>
                    <a:pt x="285" y="1"/>
                  </a:cubicBezTo>
                  <a:cubicBezTo>
                    <a:pt x="281" y="0"/>
                    <a:pt x="278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3814661" y="4660218"/>
              <a:ext cx="23562" cy="18182"/>
            </a:xfrm>
            <a:custGeom>
              <a:avLst/>
              <a:gdLst/>
              <a:ahLst/>
              <a:cxnLst/>
              <a:rect l="l" t="t" r="r" b="b"/>
              <a:pathLst>
                <a:path w="381" h="294" extrusionOk="0">
                  <a:moveTo>
                    <a:pt x="191" y="0"/>
                  </a:moveTo>
                  <a:cubicBezTo>
                    <a:pt x="0" y="0"/>
                    <a:pt x="0" y="294"/>
                    <a:pt x="191" y="294"/>
                  </a:cubicBezTo>
                  <a:cubicBezTo>
                    <a:pt x="380" y="294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53"/>
          <p:cNvGrpSpPr/>
          <p:nvPr/>
        </p:nvGrpSpPr>
        <p:grpSpPr>
          <a:xfrm rot="1822769">
            <a:off x="7791791" y="860830"/>
            <a:ext cx="857856" cy="293397"/>
            <a:chOff x="4127326" y="1570301"/>
            <a:chExt cx="1777301" cy="607859"/>
          </a:xfrm>
        </p:grpSpPr>
        <p:sp>
          <p:nvSpPr>
            <p:cNvPr id="915" name="Google Shape;915;p53"/>
            <p:cNvSpPr/>
            <p:nvPr/>
          </p:nvSpPr>
          <p:spPr>
            <a:xfrm>
              <a:off x="4155263" y="1576763"/>
              <a:ext cx="1737011" cy="592560"/>
            </a:xfrm>
            <a:custGeom>
              <a:avLst/>
              <a:gdLst/>
              <a:ahLst/>
              <a:cxnLst/>
              <a:rect l="l" t="t" r="r" b="b"/>
              <a:pathLst>
                <a:path w="18280" h="6236" extrusionOk="0">
                  <a:moveTo>
                    <a:pt x="91" y="4604"/>
                  </a:moveTo>
                  <a:cubicBezTo>
                    <a:pt x="143" y="4543"/>
                    <a:pt x="197" y="4482"/>
                    <a:pt x="255" y="4426"/>
                  </a:cubicBezTo>
                  <a:cubicBezTo>
                    <a:pt x="383" y="4303"/>
                    <a:pt x="538" y="4206"/>
                    <a:pt x="687" y="4110"/>
                  </a:cubicBezTo>
                  <a:cubicBezTo>
                    <a:pt x="842" y="4011"/>
                    <a:pt x="997" y="3912"/>
                    <a:pt x="1152" y="3810"/>
                  </a:cubicBezTo>
                  <a:cubicBezTo>
                    <a:pt x="1173" y="3796"/>
                    <a:pt x="1153" y="3760"/>
                    <a:pt x="1129" y="3771"/>
                  </a:cubicBezTo>
                  <a:cubicBezTo>
                    <a:pt x="960" y="3852"/>
                    <a:pt x="799" y="3942"/>
                    <a:pt x="641" y="4040"/>
                  </a:cubicBezTo>
                  <a:cubicBezTo>
                    <a:pt x="505" y="4125"/>
                    <a:pt x="364" y="4209"/>
                    <a:pt x="242" y="4314"/>
                  </a:cubicBezTo>
                  <a:cubicBezTo>
                    <a:pt x="153" y="4389"/>
                    <a:pt x="78" y="4477"/>
                    <a:pt x="1" y="4563"/>
                  </a:cubicBezTo>
                  <a:cubicBezTo>
                    <a:pt x="2" y="4547"/>
                    <a:pt x="4" y="4531"/>
                    <a:pt x="7" y="4514"/>
                  </a:cubicBezTo>
                  <a:cubicBezTo>
                    <a:pt x="26" y="4489"/>
                    <a:pt x="43" y="4463"/>
                    <a:pt x="64" y="4439"/>
                  </a:cubicBezTo>
                  <a:cubicBezTo>
                    <a:pt x="148" y="4343"/>
                    <a:pt x="241" y="4254"/>
                    <a:pt x="342" y="4176"/>
                  </a:cubicBezTo>
                  <a:cubicBezTo>
                    <a:pt x="365" y="4159"/>
                    <a:pt x="339" y="4126"/>
                    <a:pt x="315" y="4141"/>
                  </a:cubicBezTo>
                  <a:cubicBezTo>
                    <a:pt x="220" y="4203"/>
                    <a:pt x="132" y="4276"/>
                    <a:pt x="54" y="4359"/>
                  </a:cubicBezTo>
                  <a:cubicBezTo>
                    <a:pt x="65" y="4315"/>
                    <a:pt x="71" y="4269"/>
                    <a:pt x="61" y="4226"/>
                  </a:cubicBezTo>
                  <a:cubicBezTo>
                    <a:pt x="137" y="4117"/>
                    <a:pt x="225" y="4016"/>
                    <a:pt x="315" y="3920"/>
                  </a:cubicBezTo>
                  <a:cubicBezTo>
                    <a:pt x="481" y="3745"/>
                    <a:pt x="663" y="3586"/>
                    <a:pt x="844" y="3429"/>
                  </a:cubicBezTo>
                  <a:cubicBezTo>
                    <a:pt x="936" y="3349"/>
                    <a:pt x="1029" y="3269"/>
                    <a:pt x="1126" y="3194"/>
                  </a:cubicBezTo>
                  <a:cubicBezTo>
                    <a:pt x="1231" y="3113"/>
                    <a:pt x="1341" y="3038"/>
                    <a:pt x="1452" y="2967"/>
                  </a:cubicBezTo>
                  <a:cubicBezTo>
                    <a:pt x="1672" y="2825"/>
                    <a:pt x="1900" y="2699"/>
                    <a:pt x="2118" y="2558"/>
                  </a:cubicBezTo>
                  <a:cubicBezTo>
                    <a:pt x="2333" y="2421"/>
                    <a:pt x="2541" y="2268"/>
                    <a:pt x="2780" y="2173"/>
                  </a:cubicBezTo>
                  <a:cubicBezTo>
                    <a:pt x="2817" y="2157"/>
                    <a:pt x="2793" y="2101"/>
                    <a:pt x="2755" y="2115"/>
                  </a:cubicBezTo>
                  <a:cubicBezTo>
                    <a:pt x="2479" y="2216"/>
                    <a:pt x="2237" y="2387"/>
                    <a:pt x="1987" y="2539"/>
                  </a:cubicBezTo>
                  <a:cubicBezTo>
                    <a:pt x="1761" y="2677"/>
                    <a:pt x="1529" y="2806"/>
                    <a:pt x="1308" y="2953"/>
                  </a:cubicBezTo>
                  <a:cubicBezTo>
                    <a:pt x="1097" y="3094"/>
                    <a:pt x="903" y="3255"/>
                    <a:pt x="712" y="3421"/>
                  </a:cubicBezTo>
                  <a:cubicBezTo>
                    <a:pt x="474" y="3626"/>
                    <a:pt x="227" y="3847"/>
                    <a:pt x="33" y="4102"/>
                  </a:cubicBezTo>
                  <a:cubicBezTo>
                    <a:pt x="55" y="4063"/>
                    <a:pt x="77" y="4023"/>
                    <a:pt x="99" y="3986"/>
                  </a:cubicBezTo>
                  <a:cubicBezTo>
                    <a:pt x="227" y="3763"/>
                    <a:pt x="375" y="3550"/>
                    <a:pt x="526" y="3340"/>
                  </a:cubicBezTo>
                  <a:cubicBezTo>
                    <a:pt x="638" y="3183"/>
                    <a:pt x="750" y="3026"/>
                    <a:pt x="859" y="2866"/>
                  </a:cubicBezTo>
                  <a:cubicBezTo>
                    <a:pt x="1085" y="2536"/>
                    <a:pt x="1346" y="2229"/>
                    <a:pt x="1628" y="1945"/>
                  </a:cubicBezTo>
                  <a:cubicBezTo>
                    <a:pt x="1916" y="1657"/>
                    <a:pt x="2228" y="1391"/>
                    <a:pt x="2563" y="1158"/>
                  </a:cubicBezTo>
                  <a:cubicBezTo>
                    <a:pt x="2856" y="954"/>
                    <a:pt x="3124" y="720"/>
                    <a:pt x="3411" y="506"/>
                  </a:cubicBezTo>
                  <a:cubicBezTo>
                    <a:pt x="3559" y="395"/>
                    <a:pt x="3715" y="294"/>
                    <a:pt x="3886" y="225"/>
                  </a:cubicBezTo>
                  <a:cubicBezTo>
                    <a:pt x="4072" y="148"/>
                    <a:pt x="4274" y="108"/>
                    <a:pt x="4473" y="80"/>
                  </a:cubicBezTo>
                  <a:cubicBezTo>
                    <a:pt x="4885" y="21"/>
                    <a:pt x="5312" y="0"/>
                    <a:pt x="5726" y="52"/>
                  </a:cubicBezTo>
                  <a:cubicBezTo>
                    <a:pt x="6145" y="106"/>
                    <a:pt x="6555" y="215"/>
                    <a:pt x="6964" y="320"/>
                  </a:cubicBezTo>
                  <a:cubicBezTo>
                    <a:pt x="7376" y="424"/>
                    <a:pt x="7789" y="524"/>
                    <a:pt x="8203" y="621"/>
                  </a:cubicBezTo>
                  <a:cubicBezTo>
                    <a:pt x="8626" y="719"/>
                    <a:pt x="9056" y="804"/>
                    <a:pt x="9492" y="813"/>
                  </a:cubicBezTo>
                  <a:cubicBezTo>
                    <a:pt x="9943" y="822"/>
                    <a:pt x="10395" y="803"/>
                    <a:pt x="10846" y="805"/>
                  </a:cubicBezTo>
                  <a:cubicBezTo>
                    <a:pt x="11292" y="806"/>
                    <a:pt x="11740" y="810"/>
                    <a:pt x="12187" y="825"/>
                  </a:cubicBezTo>
                  <a:cubicBezTo>
                    <a:pt x="12623" y="840"/>
                    <a:pt x="13050" y="934"/>
                    <a:pt x="13463" y="1073"/>
                  </a:cubicBezTo>
                  <a:cubicBezTo>
                    <a:pt x="14185" y="1314"/>
                    <a:pt x="14893" y="1616"/>
                    <a:pt x="15484" y="2107"/>
                  </a:cubicBezTo>
                  <a:cubicBezTo>
                    <a:pt x="15621" y="2221"/>
                    <a:pt x="15754" y="2344"/>
                    <a:pt x="15870" y="2481"/>
                  </a:cubicBezTo>
                  <a:cubicBezTo>
                    <a:pt x="15990" y="2621"/>
                    <a:pt x="16092" y="2780"/>
                    <a:pt x="16196" y="2932"/>
                  </a:cubicBezTo>
                  <a:cubicBezTo>
                    <a:pt x="16448" y="3296"/>
                    <a:pt x="16694" y="3666"/>
                    <a:pt x="16935" y="4039"/>
                  </a:cubicBezTo>
                  <a:cubicBezTo>
                    <a:pt x="17401" y="4761"/>
                    <a:pt x="17844" y="5496"/>
                    <a:pt x="18279" y="6236"/>
                  </a:cubicBezTo>
                  <a:cubicBezTo>
                    <a:pt x="18205" y="6235"/>
                    <a:pt x="18136" y="6190"/>
                    <a:pt x="18081" y="6127"/>
                  </a:cubicBezTo>
                  <a:cubicBezTo>
                    <a:pt x="18083" y="6120"/>
                    <a:pt x="18082" y="6112"/>
                    <a:pt x="18077" y="6105"/>
                  </a:cubicBezTo>
                  <a:cubicBezTo>
                    <a:pt x="18050" y="6068"/>
                    <a:pt x="18025" y="6032"/>
                    <a:pt x="17999" y="5996"/>
                  </a:cubicBezTo>
                  <a:cubicBezTo>
                    <a:pt x="17983" y="5956"/>
                    <a:pt x="17971" y="5915"/>
                    <a:pt x="17968" y="5879"/>
                  </a:cubicBezTo>
                  <a:cubicBezTo>
                    <a:pt x="17965" y="5840"/>
                    <a:pt x="17926" y="5833"/>
                    <a:pt x="17899" y="5848"/>
                  </a:cubicBezTo>
                  <a:cubicBezTo>
                    <a:pt x="17877" y="5814"/>
                    <a:pt x="17853" y="5780"/>
                    <a:pt x="17832" y="5745"/>
                  </a:cubicBezTo>
                  <a:cubicBezTo>
                    <a:pt x="17520" y="5251"/>
                    <a:pt x="17276" y="4716"/>
                    <a:pt x="16957" y="4225"/>
                  </a:cubicBezTo>
                  <a:cubicBezTo>
                    <a:pt x="16902" y="4141"/>
                    <a:pt x="16844" y="4057"/>
                    <a:pt x="16782" y="3975"/>
                  </a:cubicBezTo>
                  <a:cubicBezTo>
                    <a:pt x="16760" y="3934"/>
                    <a:pt x="16736" y="3895"/>
                    <a:pt x="16712" y="3856"/>
                  </a:cubicBezTo>
                  <a:cubicBezTo>
                    <a:pt x="16666" y="3777"/>
                    <a:pt x="16617" y="3702"/>
                    <a:pt x="16553" y="3637"/>
                  </a:cubicBezTo>
                  <a:cubicBezTo>
                    <a:pt x="16472" y="3555"/>
                    <a:pt x="16378" y="3490"/>
                    <a:pt x="16280" y="3431"/>
                  </a:cubicBezTo>
                  <a:cubicBezTo>
                    <a:pt x="16191" y="3356"/>
                    <a:pt x="16098" y="3288"/>
                    <a:pt x="15999" y="3229"/>
                  </a:cubicBezTo>
                  <a:cubicBezTo>
                    <a:pt x="15945" y="3189"/>
                    <a:pt x="15885" y="3156"/>
                    <a:pt x="15826" y="3126"/>
                  </a:cubicBezTo>
                  <a:cubicBezTo>
                    <a:pt x="15802" y="3113"/>
                    <a:pt x="15779" y="3104"/>
                    <a:pt x="15756" y="3093"/>
                  </a:cubicBezTo>
                  <a:cubicBezTo>
                    <a:pt x="15756" y="3089"/>
                    <a:pt x="15754" y="3084"/>
                    <a:pt x="15749" y="3080"/>
                  </a:cubicBezTo>
                  <a:cubicBezTo>
                    <a:pt x="15524" y="2906"/>
                    <a:pt x="15262" y="2773"/>
                    <a:pt x="15000" y="2667"/>
                  </a:cubicBezTo>
                  <a:cubicBezTo>
                    <a:pt x="14526" y="2473"/>
                    <a:pt x="14026" y="2362"/>
                    <a:pt x="13520" y="2294"/>
                  </a:cubicBezTo>
                  <a:cubicBezTo>
                    <a:pt x="13261" y="2258"/>
                    <a:pt x="13000" y="2232"/>
                    <a:pt x="12740" y="2210"/>
                  </a:cubicBezTo>
                  <a:cubicBezTo>
                    <a:pt x="12602" y="2198"/>
                    <a:pt x="12464" y="2191"/>
                    <a:pt x="12326" y="2184"/>
                  </a:cubicBezTo>
                  <a:cubicBezTo>
                    <a:pt x="12186" y="2177"/>
                    <a:pt x="12046" y="2164"/>
                    <a:pt x="11906" y="2157"/>
                  </a:cubicBezTo>
                  <a:cubicBezTo>
                    <a:pt x="11860" y="2155"/>
                    <a:pt x="11851" y="2220"/>
                    <a:pt x="11897" y="2229"/>
                  </a:cubicBezTo>
                  <a:cubicBezTo>
                    <a:pt x="12049" y="2261"/>
                    <a:pt x="12204" y="2265"/>
                    <a:pt x="12359" y="2271"/>
                  </a:cubicBezTo>
                  <a:cubicBezTo>
                    <a:pt x="12513" y="2278"/>
                    <a:pt x="12667" y="2283"/>
                    <a:pt x="12821" y="2295"/>
                  </a:cubicBezTo>
                  <a:cubicBezTo>
                    <a:pt x="13330" y="2334"/>
                    <a:pt x="13839" y="2395"/>
                    <a:pt x="14335" y="2514"/>
                  </a:cubicBezTo>
                  <a:cubicBezTo>
                    <a:pt x="14581" y="2573"/>
                    <a:pt x="14821" y="2649"/>
                    <a:pt x="15054" y="2747"/>
                  </a:cubicBezTo>
                  <a:cubicBezTo>
                    <a:pt x="15254" y="2833"/>
                    <a:pt x="15444" y="2938"/>
                    <a:pt x="15632" y="3050"/>
                  </a:cubicBezTo>
                  <a:cubicBezTo>
                    <a:pt x="15630" y="3055"/>
                    <a:pt x="15628" y="3058"/>
                    <a:pt x="15627" y="3062"/>
                  </a:cubicBezTo>
                  <a:cubicBezTo>
                    <a:pt x="15624" y="3061"/>
                    <a:pt x="15620" y="3059"/>
                    <a:pt x="15616" y="3058"/>
                  </a:cubicBezTo>
                  <a:cubicBezTo>
                    <a:pt x="15313" y="2967"/>
                    <a:pt x="14994" y="2982"/>
                    <a:pt x="14699" y="3099"/>
                  </a:cubicBezTo>
                  <a:cubicBezTo>
                    <a:pt x="14673" y="3109"/>
                    <a:pt x="14647" y="3121"/>
                    <a:pt x="14622" y="3133"/>
                  </a:cubicBezTo>
                  <a:cubicBezTo>
                    <a:pt x="14537" y="3167"/>
                    <a:pt x="14454" y="3207"/>
                    <a:pt x="14374" y="3251"/>
                  </a:cubicBezTo>
                  <a:cubicBezTo>
                    <a:pt x="14307" y="3289"/>
                    <a:pt x="14242" y="3330"/>
                    <a:pt x="14178" y="3372"/>
                  </a:cubicBezTo>
                  <a:cubicBezTo>
                    <a:pt x="14122" y="3407"/>
                    <a:pt x="14059" y="3440"/>
                    <a:pt x="14010" y="3485"/>
                  </a:cubicBezTo>
                  <a:cubicBezTo>
                    <a:pt x="13945" y="3525"/>
                    <a:pt x="13879" y="3565"/>
                    <a:pt x="13812" y="3603"/>
                  </a:cubicBezTo>
                  <a:cubicBezTo>
                    <a:pt x="13707" y="3660"/>
                    <a:pt x="13599" y="3711"/>
                    <a:pt x="13489" y="3759"/>
                  </a:cubicBezTo>
                  <a:cubicBezTo>
                    <a:pt x="13463" y="3765"/>
                    <a:pt x="13438" y="3770"/>
                    <a:pt x="13412" y="3778"/>
                  </a:cubicBezTo>
                  <a:cubicBezTo>
                    <a:pt x="13355" y="3796"/>
                    <a:pt x="13299" y="3817"/>
                    <a:pt x="13244" y="3839"/>
                  </a:cubicBezTo>
                  <a:cubicBezTo>
                    <a:pt x="13045" y="3918"/>
                    <a:pt x="12847" y="4008"/>
                    <a:pt x="12633" y="4038"/>
                  </a:cubicBezTo>
                  <a:cubicBezTo>
                    <a:pt x="12525" y="4053"/>
                    <a:pt x="12414" y="4056"/>
                    <a:pt x="12304" y="4061"/>
                  </a:cubicBezTo>
                  <a:cubicBezTo>
                    <a:pt x="12251" y="4062"/>
                    <a:pt x="12198" y="4064"/>
                    <a:pt x="12145" y="4066"/>
                  </a:cubicBezTo>
                  <a:cubicBezTo>
                    <a:pt x="12094" y="4068"/>
                    <a:pt x="12034" y="4066"/>
                    <a:pt x="11986" y="4087"/>
                  </a:cubicBezTo>
                  <a:cubicBezTo>
                    <a:pt x="11961" y="4099"/>
                    <a:pt x="11967" y="4133"/>
                    <a:pt x="11993" y="4139"/>
                  </a:cubicBezTo>
                  <a:cubicBezTo>
                    <a:pt x="12051" y="4152"/>
                    <a:pt x="12120" y="4137"/>
                    <a:pt x="12179" y="4134"/>
                  </a:cubicBezTo>
                  <a:cubicBezTo>
                    <a:pt x="12240" y="4131"/>
                    <a:pt x="12301" y="4129"/>
                    <a:pt x="12362" y="4126"/>
                  </a:cubicBezTo>
                  <a:cubicBezTo>
                    <a:pt x="12464" y="4121"/>
                    <a:pt x="12566" y="4112"/>
                    <a:pt x="12666" y="4095"/>
                  </a:cubicBezTo>
                  <a:cubicBezTo>
                    <a:pt x="12394" y="4202"/>
                    <a:pt x="12119" y="4293"/>
                    <a:pt x="11838" y="4375"/>
                  </a:cubicBezTo>
                  <a:cubicBezTo>
                    <a:pt x="11201" y="4562"/>
                    <a:pt x="10562" y="4677"/>
                    <a:pt x="9897" y="4597"/>
                  </a:cubicBezTo>
                  <a:cubicBezTo>
                    <a:pt x="9546" y="4556"/>
                    <a:pt x="9200" y="4476"/>
                    <a:pt x="8864" y="4362"/>
                  </a:cubicBezTo>
                  <a:cubicBezTo>
                    <a:pt x="8522" y="4247"/>
                    <a:pt x="8197" y="4097"/>
                    <a:pt x="7867" y="3955"/>
                  </a:cubicBezTo>
                  <a:cubicBezTo>
                    <a:pt x="7180" y="3661"/>
                    <a:pt x="6466" y="3423"/>
                    <a:pt x="5726" y="3311"/>
                  </a:cubicBezTo>
                  <a:cubicBezTo>
                    <a:pt x="5354" y="3254"/>
                    <a:pt x="4979" y="3228"/>
                    <a:pt x="4605" y="3208"/>
                  </a:cubicBezTo>
                  <a:cubicBezTo>
                    <a:pt x="4252" y="3188"/>
                    <a:pt x="3899" y="3154"/>
                    <a:pt x="3546" y="3160"/>
                  </a:cubicBezTo>
                  <a:cubicBezTo>
                    <a:pt x="2882" y="3171"/>
                    <a:pt x="2225" y="3332"/>
                    <a:pt x="1642" y="3652"/>
                  </a:cubicBezTo>
                  <a:cubicBezTo>
                    <a:pt x="1325" y="3826"/>
                    <a:pt x="1000" y="3983"/>
                    <a:pt x="698" y="4180"/>
                  </a:cubicBezTo>
                  <a:cubicBezTo>
                    <a:pt x="507" y="4305"/>
                    <a:pt x="332" y="4452"/>
                    <a:pt x="148" y="4586"/>
                  </a:cubicBezTo>
                  <a:cubicBezTo>
                    <a:pt x="143" y="4586"/>
                    <a:pt x="138" y="4587"/>
                    <a:pt x="134" y="4588"/>
                  </a:cubicBezTo>
                  <a:cubicBezTo>
                    <a:pt x="120" y="4593"/>
                    <a:pt x="105" y="4599"/>
                    <a:pt x="91" y="4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5201561" y="1780112"/>
              <a:ext cx="41810" cy="5321"/>
            </a:xfrm>
            <a:custGeom>
              <a:avLst/>
              <a:gdLst/>
              <a:ahLst/>
              <a:cxnLst/>
              <a:rect l="l" t="t" r="r" b="b"/>
              <a:pathLst>
                <a:path w="440" h="56" extrusionOk="0">
                  <a:moveTo>
                    <a:pt x="351" y="1"/>
                  </a:moveTo>
                  <a:cubicBezTo>
                    <a:pt x="305" y="1"/>
                    <a:pt x="259" y="2"/>
                    <a:pt x="214" y="4"/>
                  </a:cubicBezTo>
                  <a:cubicBezTo>
                    <a:pt x="181" y="5"/>
                    <a:pt x="148" y="6"/>
                    <a:pt x="115" y="7"/>
                  </a:cubicBezTo>
                  <a:cubicBezTo>
                    <a:pt x="83" y="8"/>
                    <a:pt x="52" y="7"/>
                    <a:pt x="21" y="15"/>
                  </a:cubicBezTo>
                  <a:cubicBezTo>
                    <a:pt x="7" y="18"/>
                    <a:pt x="0" y="41"/>
                    <a:pt x="17" y="46"/>
                  </a:cubicBezTo>
                  <a:cubicBezTo>
                    <a:pt x="43" y="55"/>
                    <a:pt x="69" y="55"/>
                    <a:pt x="95" y="55"/>
                  </a:cubicBezTo>
                  <a:cubicBezTo>
                    <a:pt x="101" y="55"/>
                    <a:pt x="106" y="55"/>
                    <a:pt x="112" y="55"/>
                  </a:cubicBezTo>
                  <a:cubicBezTo>
                    <a:pt x="121" y="56"/>
                    <a:pt x="130" y="56"/>
                    <a:pt x="140" y="56"/>
                  </a:cubicBezTo>
                  <a:cubicBezTo>
                    <a:pt x="162" y="56"/>
                    <a:pt x="184" y="55"/>
                    <a:pt x="206" y="54"/>
                  </a:cubicBezTo>
                  <a:cubicBezTo>
                    <a:pt x="253" y="52"/>
                    <a:pt x="300" y="50"/>
                    <a:pt x="347" y="50"/>
                  </a:cubicBezTo>
                  <a:cubicBezTo>
                    <a:pt x="365" y="50"/>
                    <a:pt x="383" y="51"/>
                    <a:pt x="401" y="51"/>
                  </a:cubicBezTo>
                  <a:cubicBezTo>
                    <a:pt x="433" y="51"/>
                    <a:pt x="439" y="3"/>
                    <a:pt x="407" y="2"/>
                  </a:cubicBezTo>
                  <a:cubicBezTo>
                    <a:pt x="389" y="1"/>
                    <a:pt x="370" y="1"/>
                    <a:pt x="35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474635" y="1736971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3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8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6" y="298"/>
                    <a:pt x="264" y="261"/>
                    <a:pt x="364" y="233"/>
                  </a:cubicBezTo>
                  <a:cubicBezTo>
                    <a:pt x="465" y="205"/>
                    <a:pt x="566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6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7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8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5257434" y="1966736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09" y="4"/>
                    <a:pt x="91" y="5"/>
                    <a:pt x="73" y="7"/>
                  </a:cubicBezTo>
                  <a:cubicBezTo>
                    <a:pt x="63" y="8"/>
                    <a:pt x="54" y="8"/>
                    <a:pt x="45" y="9"/>
                  </a:cubicBezTo>
                  <a:lnTo>
                    <a:pt x="41" y="9"/>
                  </a:lnTo>
                  <a:cubicBezTo>
                    <a:pt x="35" y="9"/>
                    <a:pt x="31" y="9"/>
                    <a:pt x="27" y="11"/>
                  </a:cubicBezTo>
                  <a:cubicBezTo>
                    <a:pt x="23" y="12"/>
                    <a:pt x="19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1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3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8" y="11"/>
                    <a:pt x="144" y="1"/>
                    <a:pt x="13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953456" y="1955428"/>
              <a:ext cx="215701" cy="47796"/>
            </a:xfrm>
            <a:custGeom>
              <a:avLst/>
              <a:gdLst/>
              <a:ahLst/>
              <a:cxnLst/>
              <a:rect l="l" t="t" r="r" b="b"/>
              <a:pathLst>
                <a:path w="2270" h="503" extrusionOk="0">
                  <a:moveTo>
                    <a:pt x="42" y="1"/>
                  </a:moveTo>
                  <a:cubicBezTo>
                    <a:pt x="10" y="1"/>
                    <a:pt x="1" y="43"/>
                    <a:pt x="23" y="63"/>
                  </a:cubicBezTo>
                  <a:cubicBezTo>
                    <a:pt x="83" y="119"/>
                    <a:pt x="175" y="144"/>
                    <a:pt x="253" y="168"/>
                  </a:cubicBezTo>
                  <a:cubicBezTo>
                    <a:pt x="330" y="191"/>
                    <a:pt x="409" y="210"/>
                    <a:pt x="488" y="232"/>
                  </a:cubicBezTo>
                  <a:cubicBezTo>
                    <a:pt x="779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3" y="502"/>
                  </a:cubicBezTo>
                  <a:cubicBezTo>
                    <a:pt x="1977" y="502"/>
                    <a:pt x="2111" y="492"/>
                    <a:pt x="2242" y="471"/>
                  </a:cubicBezTo>
                  <a:cubicBezTo>
                    <a:pt x="2269" y="466"/>
                    <a:pt x="2263" y="429"/>
                    <a:pt x="2238" y="429"/>
                  </a:cubicBezTo>
                  <a:cubicBezTo>
                    <a:pt x="2237" y="429"/>
                    <a:pt x="2237" y="429"/>
                    <a:pt x="2237" y="429"/>
                  </a:cubicBezTo>
                  <a:cubicBezTo>
                    <a:pt x="2175" y="431"/>
                    <a:pt x="2113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50" y="393"/>
                    <a:pt x="1162" y="328"/>
                    <a:pt x="878" y="244"/>
                  </a:cubicBezTo>
                  <a:cubicBezTo>
                    <a:pt x="739" y="204"/>
                    <a:pt x="600" y="161"/>
                    <a:pt x="459" y="124"/>
                  </a:cubicBezTo>
                  <a:cubicBezTo>
                    <a:pt x="391" y="107"/>
                    <a:pt x="323" y="88"/>
                    <a:pt x="256" y="66"/>
                  </a:cubicBezTo>
                  <a:cubicBezTo>
                    <a:pt x="188" y="45"/>
                    <a:pt x="119" y="12"/>
                    <a:pt x="49" y="1"/>
                  </a:cubicBezTo>
                  <a:cubicBezTo>
                    <a:pt x="47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922953" y="1940985"/>
              <a:ext cx="13208" cy="8457"/>
            </a:xfrm>
            <a:custGeom>
              <a:avLst/>
              <a:gdLst/>
              <a:ahLst/>
              <a:cxnLst/>
              <a:rect l="l" t="t" r="r" b="b"/>
              <a:pathLst>
                <a:path w="139" h="89" extrusionOk="0">
                  <a:moveTo>
                    <a:pt x="16" y="1"/>
                  </a:moveTo>
                  <a:cubicBezTo>
                    <a:pt x="11" y="1"/>
                    <a:pt x="7" y="5"/>
                    <a:pt x="4" y="8"/>
                  </a:cubicBezTo>
                  <a:cubicBezTo>
                    <a:pt x="1" y="14"/>
                    <a:pt x="3" y="19"/>
                    <a:pt x="5" y="24"/>
                  </a:cubicBezTo>
                  <a:cubicBezTo>
                    <a:pt x="15" y="39"/>
                    <a:pt x="31" y="52"/>
                    <a:pt x="46" y="62"/>
                  </a:cubicBezTo>
                  <a:cubicBezTo>
                    <a:pt x="63" y="72"/>
                    <a:pt x="81" y="80"/>
                    <a:pt x="100" y="87"/>
                  </a:cubicBezTo>
                  <a:cubicBezTo>
                    <a:pt x="103" y="88"/>
                    <a:pt x="106" y="89"/>
                    <a:pt x="109" y="89"/>
                  </a:cubicBezTo>
                  <a:cubicBezTo>
                    <a:pt x="119" y="89"/>
                    <a:pt x="128" y="83"/>
                    <a:pt x="133" y="74"/>
                  </a:cubicBezTo>
                  <a:cubicBezTo>
                    <a:pt x="138" y="61"/>
                    <a:pt x="132" y="46"/>
                    <a:pt x="120" y="40"/>
                  </a:cubicBezTo>
                  <a:cubicBezTo>
                    <a:pt x="103" y="33"/>
                    <a:pt x="87" y="26"/>
                    <a:pt x="69" y="20"/>
                  </a:cubicBezTo>
                  <a:cubicBezTo>
                    <a:pt x="53" y="14"/>
                    <a:pt x="36" y="6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707536" y="1591301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6" y="0"/>
                    <a:pt x="1" y="40"/>
                    <a:pt x="29" y="46"/>
                  </a:cubicBezTo>
                  <a:cubicBezTo>
                    <a:pt x="109" y="64"/>
                    <a:pt x="190" y="83"/>
                    <a:pt x="270" y="101"/>
                  </a:cubicBezTo>
                  <a:cubicBezTo>
                    <a:pt x="347" y="118"/>
                    <a:pt x="425" y="128"/>
                    <a:pt x="503" y="142"/>
                  </a:cubicBezTo>
                  <a:cubicBezTo>
                    <a:pt x="577" y="156"/>
                    <a:pt x="640" y="193"/>
                    <a:pt x="709" y="223"/>
                  </a:cubicBezTo>
                  <a:cubicBezTo>
                    <a:pt x="765" y="248"/>
                    <a:pt x="831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49" y="200"/>
                    <a:pt x="817" y="181"/>
                  </a:cubicBezTo>
                  <a:cubicBezTo>
                    <a:pt x="786" y="163"/>
                    <a:pt x="755" y="145"/>
                    <a:pt x="723" y="129"/>
                  </a:cubicBezTo>
                  <a:cubicBezTo>
                    <a:pt x="659" y="94"/>
                    <a:pt x="593" y="67"/>
                    <a:pt x="521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7" y="3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818713" y="1621044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6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7" y="76"/>
                    <a:pt x="159" y="89"/>
                  </a:cubicBezTo>
                  <a:cubicBezTo>
                    <a:pt x="181" y="95"/>
                    <a:pt x="201" y="102"/>
                    <a:pt x="224" y="105"/>
                  </a:cubicBezTo>
                  <a:cubicBezTo>
                    <a:pt x="235" y="107"/>
                    <a:pt x="247" y="109"/>
                    <a:pt x="259" y="109"/>
                  </a:cubicBezTo>
                  <a:cubicBezTo>
                    <a:pt x="271" y="109"/>
                    <a:pt x="283" y="107"/>
                    <a:pt x="292" y="100"/>
                  </a:cubicBezTo>
                  <a:cubicBezTo>
                    <a:pt x="300" y="95"/>
                    <a:pt x="302" y="82"/>
                    <a:pt x="296" y="76"/>
                  </a:cubicBezTo>
                  <a:cubicBezTo>
                    <a:pt x="280" y="60"/>
                    <a:pt x="255" y="56"/>
                    <a:pt x="235" y="49"/>
                  </a:cubicBezTo>
                  <a:cubicBezTo>
                    <a:pt x="214" y="43"/>
                    <a:pt x="193" y="38"/>
                    <a:pt x="172" y="32"/>
                  </a:cubicBezTo>
                  <a:cubicBezTo>
                    <a:pt x="129" y="18"/>
                    <a:pt x="85" y="6"/>
                    <a:pt x="39" y="1"/>
                  </a:cubicBezTo>
                  <a:cubicBezTo>
                    <a:pt x="38" y="1"/>
                    <a:pt x="37" y="1"/>
                    <a:pt x="3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127326" y="1570301"/>
              <a:ext cx="1777301" cy="607859"/>
            </a:xfrm>
            <a:custGeom>
              <a:avLst/>
              <a:gdLst/>
              <a:ahLst/>
              <a:cxnLst/>
              <a:rect l="l" t="t" r="r" b="b"/>
              <a:pathLst>
                <a:path w="18704" h="6397" extrusionOk="0">
                  <a:moveTo>
                    <a:pt x="5522" y="92"/>
                  </a:moveTo>
                  <a:cubicBezTo>
                    <a:pt x="5688" y="92"/>
                    <a:pt x="5854" y="101"/>
                    <a:pt x="6019" y="122"/>
                  </a:cubicBezTo>
                  <a:cubicBezTo>
                    <a:pt x="6438" y="175"/>
                    <a:pt x="6849" y="284"/>
                    <a:pt x="7258" y="389"/>
                  </a:cubicBezTo>
                  <a:cubicBezTo>
                    <a:pt x="7670" y="493"/>
                    <a:pt x="8083" y="593"/>
                    <a:pt x="8497" y="690"/>
                  </a:cubicBezTo>
                  <a:cubicBezTo>
                    <a:pt x="8920" y="789"/>
                    <a:pt x="9350" y="873"/>
                    <a:pt x="9785" y="882"/>
                  </a:cubicBezTo>
                  <a:cubicBezTo>
                    <a:pt x="9872" y="884"/>
                    <a:pt x="9960" y="885"/>
                    <a:pt x="10047" y="885"/>
                  </a:cubicBezTo>
                  <a:cubicBezTo>
                    <a:pt x="10388" y="885"/>
                    <a:pt x="10729" y="874"/>
                    <a:pt x="11071" y="874"/>
                  </a:cubicBezTo>
                  <a:cubicBezTo>
                    <a:pt x="11094" y="874"/>
                    <a:pt x="11117" y="874"/>
                    <a:pt x="11140" y="874"/>
                  </a:cubicBezTo>
                  <a:cubicBezTo>
                    <a:pt x="11586" y="875"/>
                    <a:pt x="12033" y="880"/>
                    <a:pt x="12480" y="894"/>
                  </a:cubicBezTo>
                  <a:cubicBezTo>
                    <a:pt x="12916" y="909"/>
                    <a:pt x="13343" y="1003"/>
                    <a:pt x="13756" y="1142"/>
                  </a:cubicBezTo>
                  <a:cubicBezTo>
                    <a:pt x="14479" y="1384"/>
                    <a:pt x="15186" y="1685"/>
                    <a:pt x="15777" y="2177"/>
                  </a:cubicBezTo>
                  <a:cubicBezTo>
                    <a:pt x="15915" y="2291"/>
                    <a:pt x="16048" y="2413"/>
                    <a:pt x="16163" y="2550"/>
                  </a:cubicBezTo>
                  <a:cubicBezTo>
                    <a:pt x="16284" y="2690"/>
                    <a:pt x="16385" y="2849"/>
                    <a:pt x="16490" y="3001"/>
                  </a:cubicBezTo>
                  <a:cubicBezTo>
                    <a:pt x="16742" y="3366"/>
                    <a:pt x="16987" y="3736"/>
                    <a:pt x="17228" y="4108"/>
                  </a:cubicBezTo>
                  <a:cubicBezTo>
                    <a:pt x="17694" y="4830"/>
                    <a:pt x="18137" y="5565"/>
                    <a:pt x="18572" y="6305"/>
                  </a:cubicBezTo>
                  <a:cubicBezTo>
                    <a:pt x="18498" y="6304"/>
                    <a:pt x="18429" y="6259"/>
                    <a:pt x="18374" y="6196"/>
                  </a:cubicBezTo>
                  <a:cubicBezTo>
                    <a:pt x="18376" y="6189"/>
                    <a:pt x="18376" y="6182"/>
                    <a:pt x="18370" y="6174"/>
                  </a:cubicBezTo>
                  <a:cubicBezTo>
                    <a:pt x="18343" y="6139"/>
                    <a:pt x="18318" y="6101"/>
                    <a:pt x="18293" y="6065"/>
                  </a:cubicBezTo>
                  <a:cubicBezTo>
                    <a:pt x="18276" y="6025"/>
                    <a:pt x="18264" y="5984"/>
                    <a:pt x="18262" y="5948"/>
                  </a:cubicBezTo>
                  <a:cubicBezTo>
                    <a:pt x="18260" y="5922"/>
                    <a:pt x="18240" y="5910"/>
                    <a:pt x="18220" y="5910"/>
                  </a:cubicBezTo>
                  <a:cubicBezTo>
                    <a:pt x="18211" y="5910"/>
                    <a:pt x="18201" y="5912"/>
                    <a:pt x="18193" y="5917"/>
                  </a:cubicBezTo>
                  <a:cubicBezTo>
                    <a:pt x="18170" y="5883"/>
                    <a:pt x="18147" y="5849"/>
                    <a:pt x="18126" y="5815"/>
                  </a:cubicBezTo>
                  <a:cubicBezTo>
                    <a:pt x="17813" y="5320"/>
                    <a:pt x="17568" y="4785"/>
                    <a:pt x="17250" y="4294"/>
                  </a:cubicBezTo>
                  <a:cubicBezTo>
                    <a:pt x="17195" y="4210"/>
                    <a:pt x="17137" y="4126"/>
                    <a:pt x="17075" y="4044"/>
                  </a:cubicBezTo>
                  <a:cubicBezTo>
                    <a:pt x="17053" y="4003"/>
                    <a:pt x="17029" y="3964"/>
                    <a:pt x="17006" y="3925"/>
                  </a:cubicBezTo>
                  <a:cubicBezTo>
                    <a:pt x="16960" y="3846"/>
                    <a:pt x="16911" y="3771"/>
                    <a:pt x="16846" y="3706"/>
                  </a:cubicBezTo>
                  <a:cubicBezTo>
                    <a:pt x="16766" y="3625"/>
                    <a:pt x="16672" y="3559"/>
                    <a:pt x="16574" y="3500"/>
                  </a:cubicBezTo>
                  <a:cubicBezTo>
                    <a:pt x="16485" y="3425"/>
                    <a:pt x="16391" y="3358"/>
                    <a:pt x="16293" y="3299"/>
                  </a:cubicBezTo>
                  <a:cubicBezTo>
                    <a:pt x="16238" y="3259"/>
                    <a:pt x="16179" y="3225"/>
                    <a:pt x="16119" y="3195"/>
                  </a:cubicBezTo>
                  <a:cubicBezTo>
                    <a:pt x="16096" y="3184"/>
                    <a:pt x="16072" y="3173"/>
                    <a:pt x="16050" y="3162"/>
                  </a:cubicBezTo>
                  <a:cubicBezTo>
                    <a:pt x="16050" y="3158"/>
                    <a:pt x="16048" y="3154"/>
                    <a:pt x="16042" y="3149"/>
                  </a:cubicBezTo>
                  <a:cubicBezTo>
                    <a:pt x="15817" y="2975"/>
                    <a:pt x="15555" y="2843"/>
                    <a:pt x="15293" y="2736"/>
                  </a:cubicBezTo>
                  <a:cubicBezTo>
                    <a:pt x="14819" y="2543"/>
                    <a:pt x="14319" y="2431"/>
                    <a:pt x="13813" y="2363"/>
                  </a:cubicBezTo>
                  <a:cubicBezTo>
                    <a:pt x="13555" y="2329"/>
                    <a:pt x="13294" y="2301"/>
                    <a:pt x="13034" y="2279"/>
                  </a:cubicBezTo>
                  <a:cubicBezTo>
                    <a:pt x="12895" y="2268"/>
                    <a:pt x="12758" y="2260"/>
                    <a:pt x="12619" y="2253"/>
                  </a:cubicBezTo>
                  <a:cubicBezTo>
                    <a:pt x="12480" y="2246"/>
                    <a:pt x="12340" y="2233"/>
                    <a:pt x="12199" y="2226"/>
                  </a:cubicBezTo>
                  <a:cubicBezTo>
                    <a:pt x="12199" y="2226"/>
                    <a:pt x="12198" y="2226"/>
                    <a:pt x="12197" y="2226"/>
                  </a:cubicBezTo>
                  <a:cubicBezTo>
                    <a:pt x="12153" y="2226"/>
                    <a:pt x="12145" y="2289"/>
                    <a:pt x="12190" y="2299"/>
                  </a:cubicBezTo>
                  <a:cubicBezTo>
                    <a:pt x="12342" y="2330"/>
                    <a:pt x="12498" y="2335"/>
                    <a:pt x="12652" y="2341"/>
                  </a:cubicBezTo>
                  <a:cubicBezTo>
                    <a:pt x="12806" y="2347"/>
                    <a:pt x="12960" y="2352"/>
                    <a:pt x="13114" y="2365"/>
                  </a:cubicBezTo>
                  <a:cubicBezTo>
                    <a:pt x="13623" y="2403"/>
                    <a:pt x="14132" y="2464"/>
                    <a:pt x="14629" y="2584"/>
                  </a:cubicBezTo>
                  <a:cubicBezTo>
                    <a:pt x="14874" y="2643"/>
                    <a:pt x="15115" y="2719"/>
                    <a:pt x="15347" y="2818"/>
                  </a:cubicBezTo>
                  <a:cubicBezTo>
                    <a:pt x="15548" y="2902"/>
                    <a:pt x="15737" y="3008"/>
                    <a:pt x="15925" y="3120"/>
                  </a:cubicBezTo>
                  <a:cubicBezTo>
                    <a:pt x="15922" y="3124"/>
                    <a:pt x="15921" y="3127"/>
                    <a:pt x="15921" y="3131"/>
                  </a:cubicBezTo>
                  <a:cubicBezTo>
                    <a:pt x="15917" y="3130"/>
                    <a:pt x="15913" y="3128"/>
                    <a:pt x="15910" y="3127"/>
                  </a:cubicBezTo>
                  <a:cubicBezTo>
                    <a:pt x="15779" y="3088"/>
                    <a:pt x="15644" y="3068"/>
                    <a:pt x="15510" y="3068"/>
                  </a:cubicBezTo>
                  <a:cubicBezTo>
                    <a:pt x="15335" y="3068"/>
                    <a:pt x="15160" y="3102"/>
                    <a:pt x="14993" y="3168"/>
                  </a:cubicBezTo>
                  <a:cubicBezTo>
                    <a:pt x="14966" y="3178"/>
                    <a:pt x="14941" y="3191"/>
                    <a:pt x="14915" y="3202"/>
                  </a:cubicBezTo>
                  <a:cubicBezTo>
                    <a:pt x="14831" y="3236"/>
                    <a:pt x="14748" y="3277"/>
                    <a:pt x="14668" y="3321"/>
                  </a:cubicBezTo>
                  <a:cubicBezTo>
                    <a:pt x="14601" y="3358"/>
                    <a:pt x="14536" y="3400"/>
                    <a:pt x="14471" y="3441"/>
                  </a:cubicBezTo>
                  <a:cubicBezTo>
                    <a:pt x="14416" y="3476"/>
                    <a:pt x="14353" y="3509"/>
                    <a:pt x="14303" y="3555"/>
                  </a:cubicBezTo>
                  <a:cubicBezTo>
                    <a:pt x="14238" y="3595"/>
                    <a:pt x="14172" y="3634"/>
                    <a:pt x="14106" y="3672"/>
                  </a:cubicBezTo>
                  <a:cubicBezTo>
                    <a:pt x="14001" y="3729"/>
                    <a:pt x="13893" y="3780"/>
                    <a:pt x="13782" y="3829"/>
                  </a:cubicBezTo>
                  <a:cubicBezTo>
                    <a:pt x="13756" y="3834"/>
                    <a:pt x="13731" y="3840"/>
                    <a:pt x="13706" y="3847"/>
                  </a:cubicBezTo>
                  <a:cubicBezTo>
                    <a:pt x="13649" y="3866"/>
                    <a:pt x="13593" y="3887"/>
                    <a:pt x="13537" y="3908"/>
                  </a:cubicBezTo>
                  <a:cubicBezTo>
                    <a:pt x="13339" y="3988"/>
                    <a:pt x="13140" y="4078"/>
                    <a:pt x="12926" y="4108"/>
                  </a:cubicBezTo>
                  <a:cubicBezTo>
                    <a:pt x="12818" y="4123"/>
                    <a:pt x="12707" y="4126"/>
                    <a:pt x="12597" y="4130"/>
                  </a:cubicBezTo>
                  <a:cubicBezTo>
                    <a:pt x="12545" y="4132"/>
                    <a:pt x="12491" y="4133"/>
                    <a:pt x="12438" y="4135"/>
                  </a:cubicBezTo>
                  <a:cubicBezTo>
                    <a:pt x="12388" y="4138"/>
                    <a:pt x="12327" y="4136"/>
                    <a:pt x="12279" y="4158"/>
                  </a:cubicBezTo>
                  <a:cubicBezTo>
                    <a:pt x="12254" y="4169"/>
                    <a:pt x="12261" y="4203"/>
                    <a:pt x="12286" y="4208"/>
                  </a:cubicBezTo>
                  <a:cubicBezTo>
                    <a:pt x="12303" y="4212"/>
                    <a:pt x="12321" y="4213"/>
                    <a:pt x="12339" y="4213"/>
                  </a:cubicBezTo>
                  <a:cubicBezTo>
                    <a:pt x="12384" y="4213"/>
                    <a:pt x="12431" y="4205"/>
                    <a:pt x="12472" y="4203"/>
                  </a:cubicBezTo>
                  <a:cubicBezTo>
                    <a:pt x="12533" y="4200"/>
                    <a:pt x="12594" y="4198"/>
                    <a:pt x="12655" y="4195"/>
                  </a:cubicBezTo>
                  <a:cubicBezTo>
                    <a:pt x="12758" y="4191"/>
                    <a:pt x="12859" y="4182"/>
                    <a:pt x="12959" y="4165"/>
                  </a:cubicBezTo>
                  <a:lnTo>
                    <a:pt x="12959" y="4165"/>
                  </a:lnTo>
                  <a:cubicBezTo>
                    <a:pt x="12687" y="4271"/>
                    <a:pt x="12412" y="4362"/>
                    <a:pt x="12131" y="4445"/>
                  </a:cubicBezTo>
                  <a:cubicBezTo>
                    <a:pt x="11633" y="4590"/>
                    <a:pt x="11135" y="4692"/>
                    <a:pt x="10623" y="4692"/>
                  </a:cubicBezTo>
                  <a:cubicBezTo>
                    <a:pt x="10480" y="4692"/>
                    <a:pt x="10337" y="4684"/>
                    <a:pt x="10191" y="4667"/>
                  </a:cubicBezTo>
                  <a:cubicBezTo>
                    <a:pt x="9839" y="4625"/>
                    <a:pt x="9493" y="4545"/>
                    <a:pt x="9157" y="4432"/>
                  </a:cubicBezTo>
                  <a:cubicBezTo>
                    <a:pt x="8816" y="4316"/>
                    <a:pt x="8490" y="4166"/>
                    <a:pt x="8160" y="4025"/>
                  </a:cubicBezTo>
                  <a:cubicBezTo>
                    <a:pt x="7473" y="3731"/>
                    <a:pt x="6759" y="3493"/>
                    <a:pt x="6020" y="3380"/>
                  </a:cubicBezTo>
                  <a:cubicBezTo>
                    <a:pt x="5647" y="3323"/>
                    <a:pt x="5273" y="3298"/>
                    <a:pt x="4898" y="3278"/>
                  </a:cubicBezTo>
                  <a:cubicBezTo>
                    <a:pt x="4571" y="3259"/>
                    <a:pt x="4241" y="3229"/>
                    <a:pt x="3912" y="3229"/>
                  </a:cubicBezTo>
                  <a:cubicBezTo>
                    <a:pt x="3888" y="3229"/>
                    <a:pt x="3863" y="3229"/>
                    <a:pt x="3839" y="3229"/>
                  </a:cubicBezTo>
                  <a:cubicBezTo>
                    <a:pt x="3175" y="3240"/>
                    <a:pt x="2518" y="3402"/>
                    <a:pt x="1935" y="3722"/>
                  </a:cubicBezTo>
                  <a:cubicBezTo>
                    <a:pt x="1619" y="3895"/>
                    <a:pt x="1293" y="4053"/>
                    <a:pt x="991" y="4250"/>
                  </a:cubicBezTo>
                  <a:cubicBezTo>
                    <a:pt x="800" y="4374"/>
                    <a:pt x="626" y="4522"/>
                    <a:pt x="441" y="4656"/>
                  </a:cubicBezTo>
                  <a:cubicBezTo>
                    <a:pt x="436" y="4656"/>
                    <a:pt x="432" y="4656"/>
                    <a:pt x="427" y="4658"/>
                  </a:cubicBezTo>
                  <a:cubicBezTo>
                    <a:pt x="413" y="4662"/>
                    <a:pt x="398" y="4668"/>
                    <a:pt x="384" y="4673"/>
                  </a:cubicBezTo>
                  <a:cubicBezTo>
                    <a:pt x="436" y="4612"/>
                    <a:pt x="490" y="4550"/>
                    <a:pt x="549" y="4495"/>
                  </a:cubicBezTo>
                  <a:cubicBezTo>
                    <a:pt x="676" y="4372"/>
                    <a:pt x="831" y="4275"/>
                    <a:pt x="980" y="4180"/>
                  </a:cubicBezTo>
                  <a:cubicBezTo>
                    <a:pt x="1135" y="4080"/>
                    <a:pt x="1291" y="3982"/>
                    <a:pt x="1446" y="3879"/>
                  </a:cubicBezTo>
                  <a:cubicBezTo>
                    <a:pt x="1465" y="3867"/>
                    <a:pt x="1450" y="3838"/>
                    <a:pt x="1431" y="3838"/>
                  </a:cubicBezTo>
                  <a:cubicBezTo>
                    <a:pt x="1428" y="3838"/>
                    <a:pt x="1426" y="3839"/>
                    <a:pt x="1423" y="3840"/>
                  </a:cubicBezTo>
                  <a:cubicBezTo>
                    <a:pt x="1254" y="3921"/>
                    <a:pt x="1093" y="4011"/>
                    <a:pt x="934" y="4109"/>
                  </a:cubicBezTo>
                  <a:cubicBezTo>
                    <a:pt x="798" y="4195"/>
                    <a:pt x="657" y="4278"/>
                    <a:pt x="535" y="4383"/>
                  </a:cubicBezTo>
                  <a:cubicBezTo>
                    <a:pt x="447" y="4459"/>
                    <a:pt x="371" y="4546"/>
                    <a:pt x="294" y="4632"/>
                  </a:cubicBezTo>
                  <a:cubicBezTo>
                    <a:pt x="295" y="4616"/>
                    <a:pt x="298" y="4600"/>
                    <a:pt x="300" y="4585"/>
                  </a:cubicBezTo>
                  <a:cubicBezTo>
                    <a:pt x="319" y="4558"/>
                    <a:pt x="336" y="4532"/>
                    <a:pt x="358" y="4508"/>
                  </a:cubicBezTo>
                  <a:cubicBezTo>
                    <a:pt x="442" y="4412"/>
                    <a:pt x="535" y="4323"/>
                    <a:pt x="636" y="4245"/>
                  </a:cubicBezTo>
                  <a:cubicBezTo>
                    <a:pt x="655" y="4231"/>
                    <a:pt x="640" y="4206"/>
                    <a:pt x="621" y="4206"/>
                  </a:cubicBezTo>
                  <a:cubicBezTo>
                    <a:pt x="617" y="4206"/>
                    <a:pt x="612" y="4207"/>
                    <a:pt x="608" y="4210"/>
                  </a:cubicBezTo>
                  <a:cubicBezTo>
                    <a:pt x="513" y="4272"/>
                    <a:pt x="425" y="4346"/>
                    <a:pt x="348" y="4428"/>
                  </a:cubicBezTo>
                  <a:cubicBezTo>
                    <a:pt x="359" y="4384"/>
                    <a:pt x="364" y="4338"/>
                    <a:pt x="354" y="4295"/>
                  </a:cubicBezTo>
                  <a:cubicBezTo>
                    <a:pt x="431" y="4186"/>
                    <a:pt x="518" y="4085"/>
                    <a:pt x="609" y="3989"/>
                  </a:cubicBezTo>
                  <a:cubicBezTo>
                    <a:pt x="775" y="3814"/>
                    <a:pt x="955" y="3655"/>
                    <a:pt x="1137" y="3498"/>
                  </a:cubicBezTo>
                  <a:cubicBezTo>
                    <a:pt x="1230" y="3418"/>
                    <a:pt x="1321" y="3338"/>
                    <a:pt x="1419" y="3263"/>
                  </a:cubicBezTo>
                  <a:cubicBezTo>
                    <a:pt x="1524" y="3183"/>
                    <a:pt x="1635" y="3108"/>
                    <a:pt x="1746" y="3036"/>
                  </a:cubicBezTo>
                  <a:cubicBezTo>
                    <a:pt x="1965" y="2895"/>
                    <a:pt x="2193" y="2769"/>
                    <a:pt x="2412" y="2628"/>
                  </a:cubicBezTo>
                  <a:cubicBezTo>
                    <a:pt x="2626" y="2490"/>
                    <a:pt x="2835" y="2337"/>
                    <a:pt x="3073" y="2242"/>
                  </a:cubicBezTo>
                  <a:cubicBezTo>
                    <a:pt x="3106" y="2229"/>
                    <a:pt x="3091" y="2182"/>
                    <a:pt x="3060" y="2182"/>
                  </a:cubicBezTo>
                  <a:cubicBezTo>
                    <a:pt x="3057" y="2182"/>
                    <a:pt x="3053" y="2182"/>
                    <a:pt x="3049" y="2184"/>
                  </a:cubicBezTo>
                  <a:cubicBezTo>
                    <a:pt x="2772" y="2286"/>
                    <a:pt x="2530" y="2456"/>
                    <a:pt x="2280" y="2608"/>
                  </a:cubicBezTo>
                  <a:cubicBezTo>
                    <a:pt x="2053" y="2746"/>
                    <a:pt x="1822" y="2875"/>
                    <a:pt x="1602" y="3022"/>
                  </a:cubicBezTo>
                  <a:cubicBezTo>
                    <a:pt x="1390" y="3163"/>
                    <a:pt x="1196" y="3324"/>
                    <a:pt x="1005" y="3491"/>
                  </a:cubicBezTo>
                  <a:cubicBezTo>
                    <a:pt x="768" y="3696"/>
                    <a:pt x="520" y="3916"/>
                    <a:pt x="327" y="4171"/>
                  </a:cubicBezTo>
                  <a:cubicBezTo>
                    <a:pt x="349" y="4132"/>
                    <a:pt x="370" y="4092"/>
                    <a:pt x="392" y="4055"/>
                  </a:cubicBezTo>
                  <a:cubicBezTo>
                    <a:pt x="521" y="3832"/>
                    <a:pt x="668" y="3619"/>
                    <a:pt x="819" y="3409"/>
                  </a:cubicBezTo>
                  <a:cubicBezTo>
                    <a:pt x="932" y="3252"/>
                    <a:pt x="1043" y="3095"/>
                    <a:pt x="1152" y="2935"/>
                  </a:cubicBezTo>
                  <a:cubicBezTo>
                    <a:pt x="1378" y="2605"/>
                    <a:pt x="1639" y="2299"/>
                    <a:pt x="1921" y="2015"/>
                  </a:cubicBezTo>
                  <a:cubicBezTo>
                    <a:pt x="2209" y="1726"/>
                    <a:pt x="2522" y="1460"/>
                    <a:pt x="2856" y="1227"/>
                  </a:cubicBezTo>
                  <a:cubicBezTo>
                    <a:pt x="3149" y="1023"/>
                    <a:pt x="3417" y="789"/>
                    <a:pt x="3704" y="575"/>
                  </a:cubicBezTo>
                  <a:cubicBezTo>
                    <a:pt x="3851" y="464"/>
                    <a:pt x="4008" y="364"/>
                    <a:pt x="4179" y="294"/>
                  </a:cubicBezTo>
                  <a:cubicBezTo>
                    <a:pt x="4366" y="217"/>
                    <a:pt x="4567" y="177"/>
                    <a:pt x="4765" y="149"/>
                  </a:cubicBezTo>
                  <a:cubicBezTo>
                    <a:pt x="5014" y="113"/>
                    <a:pt x="5268" y="92"/>
                    <a:pt x="5522" y="92"/>
                  </a:cubicBezTo>
                  <a:close/>
                  <a:moveTo>
                    <a:pt x="5501" y="0"/>
                  </a:moveTo>
                  <a:cubicBezTo>
                    <a:pt x="5394" y="0"/>
                    <a:pt x="5286" y="4"/>
                    <a:pt x="5177" y="10"/>
                  </a:cubicBezTo>
                  <a:cubicBezTo>
                    <a:pt x="4784" y="36"/>
                    <a:pt x="4368" y="82"/>
                    <a:pt x="4014" y="264"/>
                  </a:cubicBezTo>
                  <a:cubicBezTo>
                    <a:pt x="3690" y="428"/>
                    <a:pt x="3424" y="679"/>
                    <a:pt x="3141" y="903"/>
                  </a:cubicBezTo>
                  <a:cubicBezTo>
                    <a:pt x="2993" y="1021"/>
                    <a:pt x="2834" y="1122"/>
                    <a:pt x="2681" y="1234"/>
                  </a:cubicBezTo>
                  <a:cubicBezTo>
                    <a:pt x="2512" y="1358"/>
                    <a:pt x="2348" y="1490"/>
                    <a:pt x="2190" y="1630"/>
                  </a:cubicBezTo>
                  <a:cubicBezTo>
                    <a:pt x="1883" y="1901"/>
                    <a:pt x="1598" y="2198"/>
                    <a:pt x="1342" y="2519"/>
                  </a:cubicBezTo>
                  <a:cubicBezTo>
                    <a:pt x="1173" y="2731"/>
                    <a:pt x="1027" y="2958"/>
                    <a:pt x="868" y="3177"/>
                  </a:cubicBezTo>
                  <a:cubicBezTo>
                    <a:pt x="723" y="3377"/>
                    <a:pt x="579" y="3576"/>
                    <a:pt x="447" y="3783"/>
                  </a:cubicBezTo>
                  <a:cubicBezTo>
                    <a:pt x="314" y="3990"/>
                    <a:pt x="183" y="4206"/>
                    <a:pt x="101" y="4440"/>
                  </a:cubicBezTo>
                  <a:cubicBezTo>
                    <a:pt x="50" y="4589"/>
                    <a:pt x="0" y="4790"/>
                    <a:pt x="117" y="4924"/>
                  </a:cubicBezTo>
                  <a:cubicBezTo>
                    <a:pt x="126" y="4934"/>
                    <a:pt x="141" y="4942"/>
                    <a:pt x="156" y="4942"/>
                  </a:cubicBezTo>
                  <a:cubicBezTo>
                    <a:pt x="161" y="4942"/>
                    <a:pt x="167" y="4941"/>
                    <a:pt x="173" y="4938"/>
                  </a:cubicBezTo>
                  <a:cubicBezTo>
                    <a:pt x="317" y="4863"/>
                    <a:pt x="450" y="4770"/>
                    <a:pt x="579" y="4672"/>
                  </a:cubicBezTo>
                  <a:cubicBezTo>
                    <a:pt x="866" y="4456"/>
                    <a:pt x="1148" y="4254"/>
                    <a:pt x="1464" y="4083"/>
                  </a:cubicBezTo>
                  <a:cubicBezTo>
                    <a:pt x="1765" y="3920"/>
                    <a:pt x="2065" y="3743"/>
                    <a:pt x="2383" y="3614"/>
                  </a:cubicBezTo>
                  <a:cubicBezTo>
                    <a:pt x="2896" y="3406"/>
                    <a:pt x="3427" y="3330"/>
                    <a:pt x="3970" y="3330"/>
                  </a:cubicBezTo>
                  <a:cubicBezTo>
                    <a:pt x="4104" y="3330"/>
                    <a:pt x="4238" y="3334"/>
                    <a:pt x="4374" y="3343"/>
                  </a:cubicBezTo>
                  <a:cubicBezTo>
                    <a:pt x="5116" y="3389"/>
                    <a:pt x="5856" y="3414"/>
                    <a:pt x="6583" y="3588"/>
                  </a:cubicBezTo>
                  <a:cubicBezTo>
                    <a:pt x="6951" y="3676"/>
                    <a:pt x="7311" y="3793"/>
                    <a:pt x="7664" y="3927"/>
                  </a:cubicBezTo>
                  <a:cubicBezTo>
                    <a:pt x="8010" y="4059"/>
                    <a:pt x="8346" y="4216"/>
                    <a:pt x="8689" y="4357"/>
                  </a:cubicBezTo>
                  <a:cubicBezTo>
                    <a:pt x="9310" y="4612"/>
                    <a:pt x="9967" y="4788"/>
                    <a:pt x="10641" y="4791"/>
                  </a:cubicBezTo>
                  <a:cubicBezTo>
                    <a:pt x="10649" y="4791"/>
                    <a:pt x="10656" y="4791"/>
                    <a:pt x="10664" y="4791"/>
                  </a:cubicBezTo>
                  <a:cubicBezTo>
                    <a:pt x="11281" y="4791"/>
                    <a:pt x="11872" y="4626"/>
                    <a:pt x="12458" y="4447"/>
                  </a:cubicBezTo>
                  <a:cubicBezTo>
                    <a:pt x="12799" y="4343"/>
                    <a:pt x="13124" y="4202"/>
                    <a:pt x="13451" y="4062"/>
                  </a:cubicBezTo>
                  <a:cubicBezTo>
                    <a:pt x="13616" y="3992"/>
                    <a:pt x="13786" y="3934"/>
                    <a:pt x="13949" y="3860"/>
                  </a:cubicBezTo>
                  <a:cubicBezTo>
                    <a:pt x="14062" y="3807"/>
                    <a:pt x="14173" y="3745"/>
                    <a:pt x="14281" y="3681"/>
                  </a:cubicBezTo>
                  <a:cubicBezTo>
                    <a:pt x="14413" y="3622"/>
                    <a:pt x="14541" y="3556"/>
                    <a:pt x="14670" y="3490"/>
                  </a:cubicBezTo>
                  <a:cubicBezTo>
                    <a:pt x="14792" y="3428"/>
                    <a:pt x="14918" y="3369"/>
                    <a:pt x="15049" y="3328"/>
                  </a:cubicBezTo>
                  <a:cubicBezTo>
                    <a:pt x="15134" y="3302"/>
                    <a:pt x="15219" y="3290"/>
                    <a:pt x="15307" y="3286"/>
                  </a:cubicBezTo>
                  <a:cubicBezTo>
                    <a:pt x="15310" y="3288"/>
                    <a:pt x="15315" y="3290"/>
                    <a:pt x="15319" y="3291"/>
                  </a:cubicBezTo>
                  <a:cubicBezTo>
                    <a:pt x="15354" y="3300"/>
                    <a:pt x="15390" y="3302"/>
                    <a:pt x="15427" y="3302"/>
                  </a:cubicBezTo>
                  <a:cubicBezTo>
                    <a:pt x="15466" y="3302"/>
                    <a:pt x="15505" y="3299"/>
                    <a:pt x="15544" y="3299"/>
                  </a:cubicBezTo>
                  <a:cubicBezTo>
                    <a:pt x="15547" y="3299"/>
                    <a:pt x="15551" y="3299"/>
                    <a:pt x="15554" y="3299"/>
                  </a:cubicBezTo>
                  <a:cubicBezTo>
                    <a:pt x="15669" y="3314"/>
                    <a:pt x="15784" y="3336"/>
                    <a:pt x="15899" y="3357"/>
                  </a:cubicBezTo>
                  <a:cubicBezTo>
                    <a:pt x="15988" y="3374"/>
                    <a:pt x="16076" y="3396"/>
                    <a:pt x="16161" y="3421"/>
                  </a:cubicBezTo>
                  <a:cubicBezTo>
                    <a:pt x="16216" y="3446"/>
                    <a:pt x="16274" y="3474"/>
                    <a:pt x="16333" y="3480"/>
                  </a:cubicBezTo>
                  <a:cubicBezTo>
                    <a:pt x="16381" y="3504"/>
                    <a:pt x="16428" y="3529"/>
                    <a:pt x="16474" y="3554"/>
                  </a:cubicBezTo>
                  <a:cubicBezTo>
                    <a:pt x="16496" y="3567"/>
                    <a:pt x="16519" y="3581"/>
                    <a:pt x="16543" y="3594"/>
                  </a:cubicBezTo>
                  <a:cubicBezTo>
                    <a:pt x="16693" y="3721"/>
                    <a:pt x="16826" y="3864"/>
                    <a:pt x="16948" y="4017"/>
                  </a:cubicBezTo>
                  <a:cubicBezTo>
                    <a:pt x="16991" y="4092"/>
                    <a:pt x="17032" y="4170"/>
                    <a:pt x="17087" y="4238"/>
                  </a:cubicBezTo>
                  <a:cubicBezTo>
                    <a:pt x="17095" y="4249"/>
                    <a:pt x="17106" y="4253"/>
                    <a:pt x="17117" y="4253"/>
                  </a:cubicBezTo>
                  <a:cubicBezTo>
                    <a:pt x="17119" y="4253"/>
                    <a:pt x="17120" y="4253"/>
                    <a:pt x="17122" y="4253"/>
                  </a:cubicBezTo>
                  <a:cubicBezTo>
                    <a:pt x="17506" y="4811"/>
                    <a:pt x="17784" y="5463"/>
                    <a:pt x="18176" y="6010"/>
                  </a:cubicBezTo>
                  <a:cubicBezTo>
                    <a:pt x="18215" y="6199"/>
                    <a:pt x="18387" y="6396"/>
                    <a:pt x="18582" y="6396"/>
                  </a:cubicBezTo>
                  <a:cubicBezTo>
                    <a:pt x="18610" y="6396"/>
                    <a:pt x="18638" y="6392"/>
                    <a:pt x="18667" y="6384"/>
                  </a:cubicBezTo>
                  <a:cubicBezTo>
                    <a:pt x="18689" y="6377"/>
                    <a:pt x="18704" y="6342"/>
                    <a:pt x="18692" y="6322"/>
                  </a:cubicBezTo>
                  <a:cubicBezTo>
                    <a:pt x="18584" y="6134"/>
                    <a:pt x="18474" y="5948"/>
                    <a:pt x="18364" y="5762"/>
                  </a:cubicBezTo>
                  <a:cubicBezTo>
                    <a:pt x="17897" y="4975"/>
                    <a:pt x="17414" y="4199"/>
                    <a:pt x="16906" y="3438"/>
                  </a:cubicBezTo>
                  <a:cubicBezTo>
                    <a:pt x="16782" y="3252"/>
                    <a:pt x="16656" y="3067"/>
                    <a:pt x="16527" y="2883"/>
                  </a:cubicBezTo>
                  <a:cubicBezTo>
                    <a:pt x="16421" y="2729"/>
                    <a:pt x="16317" y="2571"/>
                    <a:pt x="16190" y="2432"/>
                  </a:cubicBezTo>
                  <a:cubicBezTo>
                    <a:pt x="15947" y="2164"/>
                    <a:pt x="15655" y="1939"/>
                    <a:pt x="15351" y="1744"/>
                  </a:cubicBezTo>
                  <a:cubicBezTo>
                    <a:pt x="15031" y="1541"/>
                    <a:pt x="14687" y="1396"/>
                    <a:pt x="14336" y="1254"/>
                  </a:cubicBezTo>
                  <a:cubicBezTo>
                    <a:pt x="13945" y="1095"/>
                    <a:pt x="13544" y="953"/>
                    <a:pt x="13129" y="872"/>
                  </a:cubicBezTo>
                  <a:cubicBezTo>
                    <a:pt x="12674" y="782"/>
                    <a:pt x="12210" y="789"/>
                    <a:pt x="11749" y="782"/>
                  </a:cubicBezTo>
                  <a:cubicBezTo>
                    <a:pt x="11493" y="778"/>
                    <a:pt x="11237" y="776"/>
                    <a:pt x="10981" y="776"/>
                  </a:cubicBezTo>
                  <a:cubicBezTo>
                    <a:pt x="10787" y="776"/>
                    <a:pt x="10592" y="777"/>
                    <a:pt x="10397" y="780"/>
                  </a:cubicBezTo>
                  <a:cubicBezTo>
                    <a:pt x="10239" y="781"/>
                    <a:pt x="10079" y="787"/>
                    <a:pt x="9921" y="787"/>
                  </a:cubicBezTo>
                  <a:cubicBezTo>
                    <a:pt x="9845" y="787"/>
                    <a:pt x="9769" y="785"/>
                    <a:pt x="9693" y="782"/>
                  </a:cubicBezTo>
                  <a:cubicBezTo>
                    <a:pt x="9465" y="770"/>
                    <a:pt x="9237" y="740"/>
                    <a:pt x="9012" y="699"/>
                  </a:cubicBezTo>
                  <a:cubicBezTo>
                    <a:pt x="8567" y="618"/>
                    <a:pt x="8131" y="496"/>
                    <a:pt x="7691" y="395"/>
                  </a:cubicBezTo>
                  <a:cubicBezTo>
                    <a:pt x="7272" y="298"/>
                    <a:pt x="6858" y="178"/>
                    <a:pt x="6436" y="93"/>
                  </a:cubicBezTo>
                  <a:cubicBezTo>
                    <a:pt x="6123" y="30"/>
                    <a:pt x="5814" y="0"/>
                    <a:pt x="5501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5201371" y="1780207"/>
              <a:ext cx="42000" cy="5321"/>
            </a:xfrm>
            <a:custGeom>
              <a:avLst/>
              <a:gdLst/>
              <a:ahLst/>
              <a:cxnLst/>
              <a:rect l="l" t="t" r="r" b="b"/>
              <a:pathLst>
                <a:path w="442" h="56" extrusionOk="0">
                  <a:moveTo>
                    <a:pt x="352" y="1"/>
                  </a:moveTo>
                  <a:cubicBezTo>
                    <a:pt x="307" y="1"/>
                    <a:pt x="261" y="2"/>
                    <a:pt x="215" y="4"/>
                  </a:cubicBezTo>
                  <a:cubicBezTo>
                    <a:pt x="182" y="5"/>
                    <a:pt x="150" y="6"/>
                    <a:pt x="117" y="7"/>
                  </a:cubicBezTo>
                  <a:cubicBezTo>
                    <a:pt x="85" y="8"/>
                    <a:pt x="54" y="7"/>
                    <a:pt x="23" y="15"/>
                  </a:cubicBezTo>
                  <a:cubicBezTo>
                    <a:pt x="8" y="18"/>
                    <a:pt x="1" y="41"/>
                    <a:pt x="19" y="46"/>
                  </a:cubicBezTo>
                  <a:cubicBezTo>
                    <a:pt x="50" y="55"/>
                    <a:pt x="81" y="55"/>
                    <a:pt x="113" y="55"/>
                  </a:cubicBezTo>
                  <a:cubicBezTo>
                    <a:pt x="145" y="55"/>
                    <a:pt x="176" y="55"/>
                    <a:pt x="208" y="54"/>
                  </a:cubicBezTo>
                  <a:cubicBezTo>
                    <a:pt x="255" y="52"/>
                    <a:pt x="302" y="50"/>
                    <a:pt x="349" y="50"/>
                  </a:cubicBezTo>
                  <a:cubicBezTo>
                    <a:pt x="367" y="50"/>
                    <a:pt x="385" y="51"/>
                    <a:pt x="403" y="51"/>
                  </a:cubicBezTo>
                  <a:cubicBezTo>
                    <a:pt x="434" y="51"/>
                    <a:pt x="441" y="3"/>
                    <a:pt x="409" y="2"/>
                  </a:cubicBezTo>
                  <a:cubicBezTo>
                    <a:pt x="390" y="1"/>
                    <a:pt x="371" y="1"/>
                    <a:pt x="35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4474540" y="1737066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4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9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7" y="298"/>
                    <a:pt x="264" y="261"/>
                    <a:pt x="364" y="233"/>
                  </a:cubicBezTo>
                  <a:cubicBezTo>
                    <a:pt x="465" y="205"/>
                    <a:pt x="567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7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8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9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5257339" y="1966831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2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110" y="4"/>
                    <a:pt x="91" y="5"/>
                    <a:pt x="73" y="7"/>
                  </a:cubicBezTo>
                  <a:cubicBezTo>
                    <a:pt x="63" y="8"/>
                    <a:pt x="54" y="8"/>
                    <a:pt x="46" y="9"/>
                  </a:cubicBezTo>
                  <a:lnTo>
                    <a:pt x="41" y="9"/>
                  </a:lnTo>
                  <a:cubicBezTo>
                    <a:pt x="35" y="9"/>
                    <a:pt x="32" y="9"/>
                    <a:pt x="27" y="11"/>
                  </a:cubicBezTo>
                  <a:cubicBezTo>
                    <a:pt x="23" y="12"/>
                    <a:pt x="20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2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4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9" y="12"/>
                    <a:pt x="144" y="1"/>
                    <a:pt x="13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953456" y="1955523"/>
              <a:ext cx="215606" cy="47796"/>
            </a:xfrm>
            <a:custGeom>
              <a:avLst/>
              <a:gdLst/>
              <a:ahLst/>
              <a:cxnLst/>
              <a:rect l="l" t="t" r="r" b="b"/>
              <a:pathLst>
                <a:path w="2269" h="503" extrusionOk="0">
                  <a:moveTo>
                    <a:pt x="42" y="1"/>
                  </a:moveTo>
                  <a:cubicBezTo>
                    <a:pt x="11" y="1"/>
                    <a:pt x="1" y="43"/>
                    <a:pt x="22" y="63"/>
                  </a:cubicBezTo>
                  <a:cubicBezTo>
                    <a:pt x="82" y="120"/>
                    <a:pt x="174" y="145"/>
                    <a:pt x="252" y="168"/>
                  </a:cubicBezTo>
                  <a:cubicBezTo>
                    <a:pt x="329" y="191"/>
                    <a:pt x="409" y="211"/>
                    <a:pt x="487" y="232"/>
                  </a:cubicBezTo>
                  <a:cubicBezTo>
                    <a:pt x="778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2" y="502"/>
                  </a:cubicBezTo>
                  <a:cubicBezTo>
                    <a:pt x="1976" y="502"/>
                    <a:pt x="2110" y="492"/>
                    <a:pt x="2242" y="471"/>
                  </a:cubicBezTo>
                  <a:cubicBezTo>
                    <a:pt x="2268" y="466"/>
                    <a:pt x="2263" y="429"/>
                    <a:pt x="2237" y="429"/>
                  </a:cubicBezTo>
                  <a:cubicBezTo>
                    <a:pt x="2236" y="429"/>
                    <a:pt x="2236" y="429"/>
                    <a:pt x="2236" y="429"/>
                  </a:cubicBezTo>
                  <a:cubicBezTo>
                    <a:pt x="2174" y="431"/>
                    <a:pt x="2112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49" y="393"/>
                    <a:pt x="1161" y="328"/>
                    <a:pt x="877" y="244"/>
                  </a:cubicBezTo>
                  <a:cubicBezTo>
                    <a:pt x="738" y="204"/>
                    <a:pt x="599" y="161"/>
                    <a:pt x="458" y="124"/>
                  </a:cubicBezTo>
                  <a:cubicBezTo>
                    <a:pt x="390" y="107"/>
                    <a:pt x="322" y="88"/>
                    <a:pt x="255" y="66"/>
                  </a:cubicBezTo>
                  <a:cubicBezTo>
                    <a:pt x="186" y="45"/>
                    <a:pt x="118" y="13"/>
                    <a:pt x="48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4922953" y="1941175"/>
              <a:ext cx="13208" cy="8362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16" y="0"/>
                  </a:moveTo>
                  <a:cubicBezTo>
                    <a:pt x="11" y="0"/>
                    <a:pt x="6" y="4"/>
                    <a:pt x="4" y="7"/>
                  </a:cubicBezTo>
                  <a:cubicBezTo>
                    <a:pt x="1" y="13"/>
                    <a:pt x="2" y="18"/>
                    <a:pt x="5" y="23"/>
                  </a:cubicBezTo>
                  <a:cubicBezTo>
                    <a:pt x="14" y="38"/>
                    <a:pt x="30" y="51"/>
                    <a:pt x="45" y="61"/>
                  </a:cubicBezTo>
                  <a:cubicBezTo>
                    <a:pt x="62" y="72"/>
                    <a:pt x="80" y="79"/>
                    <a:pt x="99" y="86"/>
                  </a:cubicBezTo>
                  <a:cubicBezTo>
                    <a:pt x="102" y="87"/>
                    <a:pt x="106" y="88"/>
                    <a:pt x="109" y="88"/>
                  </a:cubicBezTo>
                  <a:cubicBezTo>
                    <a:pt x="119" y="88"/>
                    <a:pt x="127" y="82"/>
                    <a:pt x="132" y="73"/>
                  </a:cubicBezTo>
                  <a:cubicBezTo>
                    <a:pt x="138" y="60"/>
                    <a:pt x="131" y="45"/>
                    <a:pt x="119" y="39"/>
                  </a:cubicBezTo>
                  <a:cubicBezTo>
                    <a:pt x="102" y="32"/>
                    <a:pt x="86" y="25"/>
                    <a:pt x="69" y="19"/>
                  </a:cubicBezTo>
                  <a:cubicBezTo>
                    <a:pt x="52" y="13"/>
                    <a:pt x="35" y="5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4707441" y="1591396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5" y="0"/>
                    <a:pt x="1" y="40"/>
                    <a:pt x="29" y="46"/>
                  </a:cubicBezTo>
                  <a:cubicBezTo>
                    <a:pt x="110" y="65"/>
                    <a:pt x="190" y="83"/>
                    <a:pt x="270" y="101"/>
                  </a:cubicBezTo>
                  <a:cubicBezTo>
                    <a:pt x="348" y="118"/>
                    <a:pt x="425" y="128"/>
                    <a:pt x="503" y="142"/>
                  </a:cubicBezTo>
                  <a:cubicBezTo>
                    <a:pt x="577" y="157"/>
                    <a:pt x="640" y="193"/>
                    <a:pt x="709" y="223"/>
                  </a:cubicBezTo>
                  <a:cubicBezTo>
                    <a:pt x="765" y="248"/>
                    <a:pt x="832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50" y="200"/>
                    <a:pt x="818" y="181"/>
                  </a:cubicBezTo>
                  <a:cubicBezTo>
                    <a:pt x="787" y="163"/>
                    <a:pt x="755" y="145"/>
                    <a:pt x="724" y="129"/>
                  </a:cubicBezTo>
                  <a:cubicBezTo>
                    <a:pt x="659" y="94"/>
                    <a:pt x="593" y="68"/>
                    <a:pt x="522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8" y="4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4818618" y="1621139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7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8" y="76"/>
                    <a:pt x="159" y="89"/>
                  </a:cubicBezTo>
                  <a:cubicBezTo>
                    <a:pt x="181" y="95"/>
                    <a:pt x="202" y="101"/>
                    <a:pt x="224" y="104"/>
                  </a:cubicBezTo>
                  <a:cubicBezTo>
                    <a:pt x="235" y="106"/>
                    <a:pt x="248" y="109"/>
                    <a:pt x="260" y="109"/>
                  </a:cubicBezTo>
                  <a:cubicBezTo>
                    <a:pt x="272" y="109"/>
                    <a:pt x="283" y="106"/>
                    <a:pt x="292" y="100"/>
                  </a:cubicBezTo>
                  <a:cubicBezTo>
                    <a:pt x="300" y="95"/>
                    <a:pt x="302" y="82"/>
                    <a:pt x="295" y="76"/>
                  </a:cubicBezTo>
                  <a:cubicBezTo>
                    <a:pt x="280" y="60"/>
                    <a:pt x="255" y="57"/>
                    <a:pt x="234" y="49"/>
                  </a:cubicBezTo>
                  <a:cubicBezTo>
                    <a:pt x="214" y="43"/>
                    <a:pt x="193" y="38"/>
                    <a:pt x="173" y="32"/>
                  </a:cubicBezTo>
                  <a:cubicBezTo>
                    <a:pt x="130" y="18"/>
                    <a:pt x="86" y="6"/>
                    <a:pt x="40" y="1"/>
                  </a:cubicBezTo>
                  <a:cubicBezTo>
                    <a:pt x="39" y="1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32B134-2DE8-40E3-9910-0510B32B2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7" t="1176" r="9596" b="27941"/>
          <a:stretch/>
        </p:blipFill>
        <p:spPr>
          <a:xfrm>
            <a:off x="2476958" y="1139120"/>
            <a:ext cx="4176702" cy="3645870"/>
          </a:xfrm>
          <a:prstGeom prst="rect">
            <a:avLst/>
          </a:prstGeom>
          <a:ln w="38100">
            <a:solidFill>
              <a:srgbClr val="88505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6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800" dirty="0">
                <a:solidFill>
                  <a:schemeClr val="bg1"/>
                </a:solidFill>
                <a:latin typeface="Segoe Print" panose="02000600000000000000" pitchFamily="2" charset="0"/>
              </a:rPr>
              <a:t>Пример</a:t>
            </a:r>
            <a:r>
              <a:rPr lang="en-US" sz="2800" dirty="0">
                <a:solidFill>
                  <a:schemeClr val="bg1"/>
                </a:solidFill>
                <a:latin typeface="Segoe Print" panose="02000600000000000000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Print" panose="02000600000000000000" pitchFamily="2" charset="0"/>
              </a:rPr>
              <a:t>работы программы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30" name="Google Shape;1830;p61"/>
          <p:cNvGrpSpPr/>
          <p:nvPr/>
        </p:nvGrpSpPr>
        <p:grpSpPr>
          <a:xfrm rot="449204">
            <a:off x="4399511" y="3871744"/>
            <a:ext cx="1575133" cy="472369"/>
            <a:chOff x="1565983" y="2391012"/>
            <a:chExt cx="1575093" cy="472357"/>
          </a:xfrm>
        </p:grpSpPr>
        <p:sp>
          <p:nvSpPr>
            <p:cNvPr id="1831" name="Google Shape;1831;p61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61"/>
          <p:cNvGrpSpPr/>
          <p:nvPr/>
        </p:nvGrpSpPr>
        <p:grpSpPr>
          <a:xfrm>
            <a:off x="8116060" y="1952682"/>
            <a:ext cx="433127" cy="387743"/>
            <a:chOff x="6023035" y="1606269"/>
            <a:chExt cx="433127" cy="387743"/>
          </a:xfrm>
        </p:grpSpPr>
        <p:sp>
          <p:nvSpPr>
            <p:cNvPr id="1834" name="Google Shape;1834;p61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61"/>
          <p:cNvGrpSpPr/>
          <p:nvPr/>
        </p:nvGrpSpPr>
        <p:grpSpPr>
          <a:xfrm>
            <a:off x="4207825" y="250111"/>
            <a:ext cx="364232" cy="399419"/>
            <a:chOff x="4577200" y="2059473"/>
            <a:chExt cx="364232" cy="399419"/>
          </a:xfrm>
        </p:grpSpPr>
        <p:sp>
          <p:nvSpPr>
            <p:cNvPr id="1841" name="Google Shape;1841;p61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1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1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1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1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7" name="Google Shape;1847;p61"/>
          <p:cNvSpPr/>
          <p:nvPr/>
        </p:nvSpPr>
        <p:spPr>
          <a:xfrm>
            <a:off x="603329" y="2009445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8" name="Google Shape;1848;p61"/>
          <p:cNvGrpSpPr/>
          <p:nvPr/>
        </p:nvGrpSpPr>
        <p:grpSpPr>
          <a:xfrm>
            <a:off x="7577107" y="4327036"/>
            <a:ext cx="432440" cy="562931"/>
            <a:chOff x="3909282" y="4420011"/>
            <a:chExt cx="432440" cy="562931"/>
          </a:xfrm>
        </p:grpSpPr>
        <p:grpSp>
          <p:nvGrpSpPr>
            <p:cNvPr id="1849" name="Google Shape;1849;p61"/>
            <p:cNvGrpSpPr/>
            <p:nvPr/>
          </p:nvGrpSpPr>
          <p:grpSpPr>
            <a:xfrm>
              <a:off x="3941458" y="4497465"/>
              <a:ext cx="298556" cy="485478"/>
              <a:chOff x="3941458" y="4497465"/>
              <a:chExt cx="298556" cy="485478"/>
            </a:xfrm>
          </p:grpSpPr>
          <p:sp>
            <p:nvSpPr>
              <p:cNvPr id="1850" name="Google Shape;1850;p61"/>
              <p:cNvSpPr/>
              <p:nvPr/>
            </p:nvSpPr>
            <p:spPr>
              <a:xfrm>
                <a:off x="4128752" y="4832745"/>
                <a:ext cx="94095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2"/>
                      <a:pt x="803" y="420"/>
                    </a:cubicBezTo>
                    <a:cubicBezTo>
                      <a:pt x="792" y="652"/>
                      <a:pt x="749" y="884"/>
                      <a:pt x="687" y="1109"/>
                    </a:cubicBezTo>
                    <a:cubicBezTo>
                      <a:pt x="605" y="1409"/>
                      <a:pt x="485" y="1708"/>
                      <a:pt x="326" y="1977"/>
                    </a:cubicBezTo>
                    <a:cubicBezTo>
                      <a:pt x="223" y="2153"/>
                      <a:pt x="99" y="2324"/>
                      <a:pt x="27" y="2515"/>
                    </a:cubicBezTo>
                    <a:cubicBezTo>
                      <a:pt x="12" y="2553"/>
                      <a:pt x="5" y="2587"/>
                      <a:pt x="1" y="2619"/>
                    </a:cubicBezTo>
                    <a:cubicBezTo>
                      <a:pt x="12" y="2627"/>
                      <a:pt x="21" y="2628"/>
                      <a:pt x="31" y="2628"/>
                    </a:cubicBezTo>
                    <a:cubicBezTo>
                      <a:pt x="37" y="2628"/>
                      <a:pt x="46" y="2628"/>
                      <a:pt x="55" y="2628"/>
                    </a:cubicBezTo>
                    <a:cubicBezTo>
                      <a:pt x="76" y="2628"/>
                      <a:pt x="99" y="2627"/>
                      <a:pt x="106" y="2626"/>
                    </a:cubicBezTo>
                    <a:cubicBezTo>
                      <a:pt x="282" y="2602"/>
                      <a:pt x="455" y="2522"/>
                      <a:pt x="613" y="2447"/>
                    </a:cubicBezTo>
                    <a:cubicBezTo>
                      <a:pt x="950" y="2289"/>
                      <a:pt x="1304" y="2113"/>
                      <a:pt x="1552" y="1828"/>
                    </a:cubicBezTo>
                    <a:cubicBezTo>
                      <a:pt x="1630" y="1738"/>
                      <a:pt x="1695" y="1636"/>
                      <a:pt x="1737" y="1528"/>
                    </a:cubicBezTo>
                    <a:cubicBezTo>
                      <a:pt x="1737" y="1523"/>
                      <a:pt x="1736" y="1518"/>
                      <a:pt x="1737" y="1514"/>
                    </a:cubicBezTo>
                    <a:cubicBezTo>
                      <a:pt x="1749" y="1436"/>
                      <a:pt x="1765" y="1359"/>
                      <a:pt x="1780" y="1281"/>
                    </a:cubicBezTo>
                    <a:cubicBezTo>
                      <a:pt x="1777" y="1206"/>
                      <a:pt x="1761" y="1129"/>
                      <a:pt x="1722" y="1054"/>
                    </a:cubicBezTo>
                    <a:cubicBezTo>
                      <a:pt x="1597" y="806"/>
                      <a:pt x="1432" y="583"/>
                      <a:pt x="1235" y="386"/>
                    </a:cubicBezTo>
                    <a:cubicBezTo>
                      <a:pt x="1094" y="243"/>
                      <a:pt x="939" y="116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1"/>
              <p:cNvSpPr/>
              <p:nvPr/>
            </p:nvSpPr>
            <p:spPr>
              <a:xfrm>
                <a:off x="3950651" y="4567205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1"/>
                    </a:moveTo>
                    <a:cubicBezTo>
                      <a:pt x="3975" y="4670"/>
                      <a:pt x="3972" y="4669"/>
                      <a:pt x="3970" y="4668"/>
                    </a:cubicBezTo>
                    <a:cubicBezTo>
                      <a:pt x="3931" y="4627"/>
                      <a:pt x="3886" y="4592"/>
                      <a:pt x="3835" y="4563"/>
                    </a:cubicBezTo>
                    <a:cubicBezTo>
                      <a:pt x="3810" y="4550"/>
                      <a:pt x="3786" y="4549"/>
                      <a:pt x="3765" y="4552"/>
                    </a:cubicBezTo>
                    <a:cubicBezTo>
                      <a:pt x="3308" y="4296"/>
                      <a:pt x="2824" y="4087"/>
                      <a:pt x="2342" y="3885"/>
                    </a:cubicBezTo>
                    <a:cubicBezTo>
                      <a:pt x="1995" y="3740"/>
                      <a:pt x="1644" y="3603"/>
                      <a:pt x="1301" y="3451"/>
                    </a:cubicBezTo>
                    <a:cubicBezTo>
                      <a:pt x="1044" y="3336"/>
                      <a:pt x="801" y="3211"/>
                      <a:pt x="612" y="2999"/>
                    </a:cubicBezTo>
                    <a:cubicBezTo>
                      <a:pt x="255" y="2597"/>
                      <a:pt x="179" y="1997"/>
                      <a:pt x="99" y="1487"/>
                    </a:cubicBezTo>
                    <a:cubicBezTo>
                      <a:pt x="44" y="1129"/>
                      <a:pt x="9" y="767"/>
                      <a:pt x="3" y="403"/>
                    </a:cubicBezTo>
                    <a:cubicBezTo>
                      <a:pt x="0" y="269"/>
                      <a:pt x="1" y="135"/>
                      <a:pt x="4" y="1"/>
                    </a:cubicBezTo>
                    <a:cubicBezTo>
                      <a:pt x="74" y="111"/>
                      <a:pt x="168" y="211"/>
                      <a:pt x="244" y="295"/>
                    </a:cubicBezTo>
                    <a:cubicBezTo>
                      <a:pt x="458" y="528"/>
                      <a:pt x="704" y="727"/>
                      <a:pt x="952" y="922"/>
                    </a:cubicBezTo>
                    <a:cubicBezTo>
                      <a:pt x="1482" y="1337"/>
                      <a:pt x="2018" y="1745"/>
                      <a:pt x="2551" y="2156"/>
                    </a:cubicBezTo>
                    <a:cubicBezTo>
                      <a:pt x="3409" y="2818"/>
                      <a:pt x="4360" y="3497"/>
                      <a:pt x="4833" y="4504"/>
                    </a:cubicBezTo>
                    <a:cubicBezTo>
                      <a:pt x="4970" y="4798"/>
                      <a:pt x="5052" y="5111"/>
                      <a:pt x="5108" y="5430"/>
                    </a:cubicBezTo>
                    <a:cubicBezTo>
                      <a:pt x="5127" y="5541"/>
                      <a:pt x="5141" y="5653"/>
                      <a:pt x="5152" y="5765"/>
                    </a:cubicBezTo>
                    <a:cubicBezTo>
                      <a:pt x="4862" y="5307"/>
                      <a:pt x="4439" y="4951"/>
                      <a:pt x="3977" y="4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1"/>
              <p:cNvSpPr/>
              <p:nvPr/>
            </p:nvSpPr>
            <p:spPr>
              <a:xfrm>
                <a:off x="3968931" y="4575870"/>
                <a:ext cx="260359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4953" extrusionOk="0">
                    <a:moveTo>
                      <a:pt x="4908" y="4408"/>
                    </a:moveTo>
                    <a:cubicBezTo>
                      <a:pt x="4902" y="4589"/>
                      <a:pt x="4899" y="4770"/>
                      <a:pt x="4896" y="4952"/>
                    </a:cubicBezTo>
                    <a:cubicBezTo>
                      <a:pt x="4861" y="4804"/>
                      <a:pt x="4819" y="4658"/>
                      <a:pt x="4766" y="4514"/>
                    </a:cubicBezTo>
                    <a:cubicBezTo>
                      <a:pt x="4582" y="4023"/>
                      <a:pt x="4282" y="3590"/>
                      <a:pt x="3922" y="3209"/>
                    </a:cubicBezTo>
                    <a:cubicBezTo>
                      <a:pt x="3547" y="2812"/>
                      <a:pt x="3115" y="2473"/>
                      <a:pt x="2684" y="2139"/>
                    </a:cubicBezTo>
                    <a:cubicBezTo>
                      <a:pt x="2140" y="1718"/>
                      <a:pt x="1589" y="1307"/>
                      <a:pt x="1045" y="886"/>
                    </a:cubicBezTo>
                    <a:cubicBezTo>
                      <a:pt x="760" y="665"/>
                      <a:pt x="471" y="449"/>
                      <a:pt x="205" y="206"/>
                    </a:cubicBezTo>
                    <a:cubicBezTo>
                      <a:pt x="134" y="139"/>
                      <a:pt x="67" y="71"/>
                      <a:pt x="1" y="1"/>
                    </a:cubicBezTo>
                    <a:cubicBezTo>
                      <a:pt x="13" y="5"/>
                      <a:pt x="25" y="9"/>
                      <a:pt x="38" y="13"/>
                    </a:cubicBezTo>
                    <a:cubicBezTo>
                      <a:pt x="203" y="70"/>
                      <a:pt x="369" y="126"/>
                      <a:pt x="534" y="185"/>
                    </a:cubicBezTo>
                    <a:cubicBezTo>
                      <a:pt x="865" y="304"/>
                      <a:pt x="1193" y="431"/>
                      <a:pt x="1520" y="556"/>
                    </a:cubicBezTo>
                    <a:cubicBezTo>
                      <a:pt x="2144" y="794"/>
                      <a:pt x="2770" y="1031"/>
                      <a:pt x="3357" y="1352"/>
                    </a:cubicBezTo>
                    <a:cubicBezTo>
                      <a:pt x="3882" y="1641"/>
                      <a:pt x="4311" y="2063"/>
                      <a:pt x="4596" y="2591"/>
                    </a:cubicBezTo>
                    <a:cubicBezTo>
                      <a:pt x="4737" y="2850"/>
                      <a:pt x="4833" y="3129"/>
                      <a:pt x="4878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1"/>
              <p:cNvSpPr/>
              <p:nvPr/>
            </p:nvSpPr>
            <p:spPr>
              <a:xfrm>
                <a:off x="3941458" y="4497465"/>
                <a:ext cx="298556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9189" extrusionOk="0">
                    <a:moveTo>
                      <a:pt x="513" y="1481"/>
                    </a:moveTo>
                    <a:lnTo>
                      <a:pt x="513" y="1481"/>
                    </a:lnTo>
                    <a:cubicBezTo>
                      <a:pt x="526" y="1485"/>
                      <a:pt x="538" y="1489"/>
                      <a:pt x="551" y="1493"/>
                    </a:cubicBezTo>
                    <a:cubicBezTo>
                      <a:pt x="716" y="1550"/>
                      <a:pt x="882" y="1606"/>
                      <a:pt x="1047" y="1666"/>
                    </a:cubicBezTo>
                    <a:cubicBezTo>
                      <a:pt x="1378" y="1785"/>
                      <a:pt x="1705" y="1911"/>
                      <a:pt x="2034" y="2036"/>
                    </a:cubicBezTo>
                    <a:cubicBezTo>
                      <a:pt x="2657" y="2275"/>
                      <a:pt x="3283" y="2511"/>
                      <a:pt x="3869" y="2832"/>
                    </a:cubicBezTo>
                    <a:cubicBezTo>
                      <a:pt x="4396" y="3121"/>
                      <a:pt x="4825" y="3542"/>
                      <a:pt x="5110" y="4071"/>
                    </a:cubicBezTo>
                    <a:cubicBezTo>
                      <a:pt x="5250" y="4330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0" y="5888"/>
                    </a:cubicBezTo>
                    <a:cubicBezTo>
                      <a:pt x="5415" y="6069"/>
                      <a:pt x="5412" y="6251"/>
                      <a:pt x="5409" y="6432"/>
                    </a:cubicBezTo>
                    <a:cubicBezTo>
                      <a:pt x="5375" y="6284"/>
                      <a:pt x="5331" y="6138"/>
                      <a:pt x="5279" y="5995"/>
                    </a:cubicBezTo>
                    <a:cubicBezTo>
                      <a:pt x="5095" y="5503"/>
                      <a:pt x="4795" y="5070"/>
                      <a:pt x="4435" y="4689"/>
                    </a:cubicBezTo>
                    <a:cubicBezTo>
                      <a:pt x="4060" y="4293"/>
                      <a:pt x="3627" y="3954"/>
                      <a:pt x="3196" y="3620"/>
                    </a:cubicBezTo>
                    <a:cubicBezTo>
                      <a:pt x="2652" y="3198"/>
                      <a:pt x="2101" y="2788"/>
                      <a:pt x="1558" y="2366"/>
                    </a:cubicBezTo>
                    <a:cubicBezTo>
                      <a:pt x="1273" y="2145"/>
                      <a:pt x="985" y="1928"/>
                      <a:pt x="719" y="1686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0" y="1427"/>
                      <a:pt x="334" y="1527"/>
                      <a:pt x="411" y="1611"/>
                    </a:cubicBezTo>
                    <a:cubicBezTo>
                      <a:pt x="625" y="1845"/>
                      <a:pt x="871" y="2043"/>
                      <a:pt x="1119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7" y="6115"/>
                      <a:pt x="5219" y="6428"/>
                      <a:pt x="5275" y="6747"/>
                    </a:cubicBezTo>
                    <a:cubicBezTo>
                      <a:pt x="5294" y="6857"/>
                      <a:pt x="5308" y="6969"/>
                      <a:pt x="5319" y="7081"/>
                    </a:cubicBezTo>
                    <a:cubicBezTo>
                      <a:pt x="5028" y="6622"/>
                      <a:pt x="4606" y="6268"/>
                      <a:pt x="4143" y="5988"/>
                    </a:cubicBezTo>
                    <a:lnTo>
                      <a:pt x="4137" y="5984"/>
                    </a:lnTo>
                    <a:cubicBezTo>
                      <a:pt x="4098" y="5943"/>
                      <a:pt x="4052" y="5908"/>
                      <a:pt x="4002" y="5880"/>
                    </a:cubicBezTo>
                    <a:cubicBezTo>
                      <a:pt x="3984" y="5870"/>
                      <a:pt x="3967" y="5866"/>
                      <a:pt x="3950" y="5866"/>
                    </a:cubicBezTo>
                    <a:cubicBezTo>
                      <a:pt x="3944" y="5866"/>
                      <a:pt x="3938" y="5867"/>
                      <a:pt x="3931" y="5868"/>
                    </a:cubicBezTo>
                    <a:cubicBezTo>
                      <a:pt x="3474" y="5612"/>
                      <a:pt x="2991" y="5402"/>
                      <a:pt x="2509" y="5201"/>
                    </a:cubicBezTo>
                    <a:cubicBezTo>
                      <a:pt x="2161" y="5056"/>
                      <a:pt x="1811" y="4920"/>
                      <a:pt x="1468" y="4767"/>
                    </a:cubicBezTo>
                    <a:cubicBezTo>
                      <a:pt x="1211" y="4653"/>
                      <a:pt x="968" y="4528"/>
                      <a:pt x="779" y="4316"/>
                    </a:cubicBezTo>
                    <a:cubicBezTo>
                      <a:pt x="421" y="3913"/>
                      <a:pt x="346" y="3314"/>
                      <a:pt x="266" y="2803"/>
                    </a:cubicBezTo>
                    <a:cubicBezTo>
                      <a:pt x="211" y="2444"/>
                      <a:pt x="177" y="2083"/>
                      <a:pt x="170" y="1720"/>
                    </a:cubicBezTo>
                    <a:cubicBezTo>
                      <a:pt x="167" y="1585"/>
                      <a:pt x="169" y="1451"/>
                      <a:pt x="171" y="1317"/>
                    </a:cubicBezTo>
                    <a:close/>
                    <a:moveTo>
                      <a:pt x="4314" y="6342"/>
                    </a:moveTo>
                    <a:lnTo>
                      <a:pt x="4314" y="6342"/>
                    </a:lnTo>
                    <a:cubicBezTo>
                      <a:pt x="4476" y="6459"/>
                      <a:pt x="4631" y="6585"/>
                      <a:pt x="4773" y="6728"/>
                    </a:cubicBezTo>
                    <a:cubicBezTo>
                      <a:pt x="4970" y="6924"/>
                      <a:pt x="5135" y="7149"/>
                      <a:pt x="5260" y="7396"/>
                    </a:cubicBezTo>
                    <a:cubicBezTo>
                      <a:pt x="5298" y="7472"/>
                      <a:pt x="5315" y="7549"/>
                      <a:pt x="5318" y="7624"/>
                    </a:cubicBezTo>
                    <a:cubicBezTo>
                      <a:pt x="5303" y="7701"/>
                      <a:pt x="5287" y="7778"/>
                      <a:pt x="5275" y="7856"/>
                    </a:cubicBezTo>
                    <a:cubicBezTo>
                      <a:pt x="5273" y="7861"/>
                      <a:pt x="5275" y="7865"/>
                      <a:pt x="5275" y="7869"/>
                    </a:cubicBezTo>
                    <a:cubicBezTo>
                      <a:pt x="5234" y="7978"/>
                      <a:pt x="5168" y="8080"/>
                      <a:pt x="5089" y="8171"/>
                    </a:cubicBezTo>
                    <a:cubicBezTo>
                      <a:pt x="4841" y="8455"/>
                      <a:pt x="4488" y="8630"/>
                      <a:pt x="4152" y="8790"/>
                    </a:cubicBezTo>
                    <a:cubicBezTo>
                      <a:pt x="3992" y="8864"/>
                      <a:pt x="3820" y="8945"/>
                      <a:pt x="3644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8" y="8971"/>
                      <a:pt x="3573" y="8971"/>
                      <a:pt x="3569" y="8971"/>
                    </a:cubicBezTo>
                    <a:cubicBezTo>
                      <a:pt x="3559" y="8969"/>
                      <a:pt x="3551" y="8969"/>
                      <a:pt x="3539" y="8961"/>
                    </a:cubicBezTo>
                    <a:cubicBezTo>
                      <a:pt x="3543" y="8929"/>
                      <a:pt x="3550" y="8895"/>
                      <a:pt x="3564" y="8857"/>
                    </a:cubicBezTo>
                    <a:cubicBezTo>
                      <a:pt x="3637" y="8666"/>
                      <a:pt x="3761" y="8495"/>
                      <a:pt x="3864" y="8320"/>
                    </a:cubicBezTo>
                    <a:cubicBezTo>
                      <a:pt x="4022" y="8051"/>
                      <a:pt x="4142" y="7751"/>
                      <a:pt x="4225" y="7451"/>
                    </a:cubicBezTo>
                    <a:cubicBezTo>
                      <a:pt x="4287" y="7227"/>
                      <a:pt x="4330" y="6995"/>
                      <a:pt x="4341" y="6762"/>
                    </a:cubicBezTo>
                    <a:cubicBezTo>
                      <a:pt x="4348" y="6625"/>
                      <a:pt x="4344" y="6480"/>
                      <a:pt x="4314" y="6342"/>
                    </a:cubicBezTo>
                    <a:close/>
                    <a:moveTo>
                      <a:pt x="177" y="0"/>
                    </a:moveTo>
                    <a:cubicBezTo>
                      <a:pt x="141" y="0"/>
                      <a:pt x="107" y="16"/>
                      <a:pt x="86" y="53"/>
                    </a:cubicBezTo>
                    <a:cubicBezTo>
                      <a:pt x="77" y="57"/>
                      <a:pt x="70" y="63"/>
                      <a:pt x="70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8" y="96"/>
                      <a:pt x="38" y="122"/>
                      <a:pt x="47" y="153"/>
                    </a:cubicBezTo>
                    <a:cubicBezTo>
                      <a:pt x="0" y="318"/>
                      <a:pt x="18" y="497"/>
                      <a:pt x="46" y="664"/>
                    </a:cubicBezTo>
                    <a:cubicBezTo>
                      <a:pt x="46" y="665"/>
                      <a:pt x="47" y="667"/>
                      <a:pt x="47" y="668"/>
                    </a:cubicBezTo>
                    <a:cubicBezTo>
                      <a:pt x="24" y="1198"/>
                      <a:pt x="3" y="1726"/>
                      <a:pt x="46" y="2254"/>
                    </a:cubicBezTo>
                    <a:cubicBezTo>
                      <a:pt x="74" y="2600"/>
                      <a:pt x="125" y="2944"/>
                      <a:pt x="188" y="3284"/>
                    </a:cubicBezTo>
                    <a:cubicBezTo>
                      <a:pt x="233" y="3528"/>
                      <a:pt x="289" y="3771"/>
                      <a:pt x="385" y="3999"/>
                    </a:cubicBezTo>
                    <a:cubicBezTo>
                      <a:pt x="476" y="4213"/>
                      <a:pt x="604" y="4409"/>
                      <a:pt x="778" y="4566"/>
                    </a:cubicBezTo>
                    <a:cubicBezTo>
                      <a:pt x="998" y="4765"/>
                      <a:pt x="1269" y="4880"/>
                      <a:pt x="1538" y="4997"/>
                    </a:cubicBezTo>
                    <a:cubicBezTo>
                      <a:pt x="2147" y="5264"/>
                      <a:pt x="2765" y="5506"/>
                      <a:pt x="3364" y="5795"/>
                    </a:cubicBezTo>
                    <a:cubicBezTo>
                      <a:pt x="3536" y="5879"/>
                      <a:pt x="3707" y="5967"/>
                      <a:pt x="3874" y="6063"/>
                    </a:cubicBezTo>
                    <a:cubicBezTo>
                      <a:pt x="3879" y="6066"/>
                      <a:pt x="3882" y="6071"/>
                      <a:pt x="3888" y="6075"/>
                    </a:cubicBezTo>
                    <a:cubicBezTo>
                      <a:pt x="4078" y="6180"/>
                      <a:pt x="4129" y="6406"/>
                      <a:pt x="4135" y="6608"/>
                    </a:cubicBezTo>
                    <a:cubicBezTo>
                      <a:pt x="4141" y="6826"/>
                      <a:pt x="4108" y="7044"/>
                      <a:pt x="4060" y="7256"/>
                    </a:cubicBezTo>
                    <a:cubicBezTo>
                      <a:pt x="3984" y="7582"/>
                      <a:pt x="3861" y="7905"/>
                      <a:pt x="3695" y="8195"/>
                    </a:cubicBezTo>
                    <a:cubicBezTo>
                      <a:pt x="3590" y="8378"/>
                      <a:pt x="3468" y="8550"/>
                      <a:pt x="3383" y="8743"/>
                    </a:cubicBezTo>
                    <a:cubicBezTo>
                      <a:pt x="3319" y="8890"/>
                      <a:pt x="3279" y="9086"/>
                      <a:pt x="3463" y="9163"/>
                    </a:cubicBezTo>
                    <a:cubicBezTo>
                      <a:pt x="3507" y="9181"/>
                      <a:pt x="3555" y="9188"/>
                      <a:pt x="3604" y="9188"/>
                    </a:cubicBezTo>
                    <a:cubicBezTo>
                      <a:pt x="3715" y="9188"/>
                      <a:pt x="3833" y="9150"/>
                      <a:pt x="3930" y="9115"/>
                    </a:cubicBezTo>
                    <a:cubicBezTo>
                      <a:pt x="4252" y="9004"/>
                      <a:pt x="4568" y="8841"/>
                      <a:pt x="4854" y="8655"/>
                    </a:cubicBezTo>
                    <a:cubicBezTo>
                      <a:pt x="5099" y="8496"/>
                      <a:pt x="5327" y="8275"/>
                      <a:pt x="5449" y="8006"/>
                    </a:cubicBezTo>
                    <a:cubicBezTo>
                      <a:pt x="5455" y="7992"/>
                      <a:pt x="5460" y="7979"/>
                      <a:pt x="5465" y="7966"/>
                    </a:cubicBezTo>
                    <a:cubicBezTo>
                      <a:pt x="5466" y="7966"/>
                      <a:pt x="5466" y="7966"/>
                      <a:pt x="5467" y="7966"/>
                    </a:cubicBezTo>
                    <a:cubicBezTo>
                      <a:pt x="5508" y="7966"/>
                      <a:pt x="5548" y="7939"/>
                      <a:pt x="5553" y="7884"/>
                    </a:cubicBezTo>
                    <a:cubicBezTo>
                      <a:pt x="5558" y="7806"/>
                      <a:pt x="5560" y="7728"/>
                      <a:pt x="5560" y="7650"/>
                    </a:cubicBezTo>
                    <a:cubicBezTo>
                      <a:pt x="5601" y="7459"/>
                      <a:pt x="5611" y="7255"/>
                      <a:pt x="5618" y="7067"/>
                    </a:cubicBezTo>
                    <a:cubicBezTo>
                      <a:pt x="5628" y="6765"/>
                      <a:pt x="5616" y="6464"/>
                      <a:pt x="5613" y="6162"/>
                    </a:cubicBezTo>
                    <a:cubicBezTo>
                      <a:pt x="5606" y="5513"/>
                      <a:pt x="5651" y="4862"/>
                      <a:pt x="5389" y="4250"/>
                    </a:cubicBezTo>
                    <a:cubicBezTo>
                      <a:pt x="5158" y="3708"/>
                      <a:pt x="4762" y="3225"/>
                      <a:pt x="4279" y="2886"/>
                    </a:cubicBezTo>
                    <a:cubicBezTo>
                      <a:pt x="4010" y="2698"/>
                      <a:pt x="3706" y="2552"/>
                      <a:pt x="3407" y="2415"/>
                    </a:cubicBezTo>
                    <a:cubicBezTo>
                      <a:pt x="3098" y="2273"/>
                      <a:pt x="2782" y="2147"/>
                      <a:pt x="2464" y="2024"/>
                    </a:cubicBezTo>
                    <a:cubicBezTo>
                      <a:pt x="2090" y="1879"/>
                      <a:pt x="1716" y="1734"/>
                      <a:pt x="1339" y="1598"/>
                    </a:cubicBezTo>
                    <a:cubicBezTo>
                      <a:pt x="1153" y="1530"/>
                      <a:pt x="966" y="1465"/>
                      <a:pt x="779" y="1403"/>
                    </a:cubicBezTo>
                    <a:cubicBezTo>
                      <a:pt x="686" y="1372"/>
                      <a:pt x="592" y="1343"/>
                      <a:pt x="498" y="1316"/>
                    </a:cubicBezTo>
                    <a:cubicBezTo>
                      <a:pt x="446" y="1301"/>
                      <a:pt x="394" y="1285"/>
                      <a:pt x="342" y="1274"/>
                    </a:cubicBezTo>
                    <a:cubicBezTo>
                      <a:pt x="340" y="1273"/>
                      <a:pt x="337" y="1273"/>
                      <a:pt x="334" y="1272"/>
                    </a:cubicBezTo>
                    <a:cubicBezTo>
                      <a:pt x="339" y="1265"/>
                      <a:pt x="344" y="1257"/>
                      <a:pt x="345" y="1247"/>
                    </a:cubicBezTo>
                    <a:cubicBezTo>
                      <a:pt x="347" y="1237"/>
                      <a:pt x="348" y="1226"/>
                      <a:pt x="349" y="1216"/>
                    </a:cubicBezTo>
                    <a:cubicBezTo>
                      <a:pt x="361" y="1126"/>
                      <a:pt x="356" y="1034"/>
                      <a:pt x="343" y="942"/>
                    </a:cubicBezTo>
                    <a:cubicBezTo>
                      <a:pt x="341" y="841"/>
                      <a:pt x="338" y="738"/>
                      <a:pt x="330" y="637"/>
                    </a:cubicBezTo>
                    <a:cubicBezTo>
                      <a:pt x="321" y="518"/>
                      <a:pt x="311" y="387"/>
                      <a:pt x="274" y="267"/>
                    </a:cubicBezTo>
                    <a:cubicBezTo>
                      <a:pt x="282" y="230"/>
                      <a:pt x="291" y="192"/>
                      <a:pt x="303" y="152"/>
                    </a:cubicBezTo>
                    <a:cubicBezTo>
                      <a:pt x="329" y="68"/>
                      <a:pt x="251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4" name="Google Shape;1854;p61"/>
            <p:cNvSpPr/>
            <p:nvPr/>
          </p:nvSpPr>
          <p:spPr>
            <a:xfrm>
              <a:off x="4118872" y="4506341"/>
              <a:ext cx="40628" cy="40417"/>
            </a:xfrm>
            <a:custGeom>
              <a:avLst/>
              <a:gdLst/>
              <a:ahLst/>
              <a:cxnLst/>
              <a:rect l="l" t="t" r="r" b="b"/>
              <a:pathLst>
                <a:path w="769" h="765" extrusionOk="0">
                  <a:moveTo>
                    <a:pt x="385" y="1"/>
                  </a:moveTo>
                  <a:cubicBezTo>
                    <a:pt x="177" y="1"/>
                    <a:pt x="1" y="175"/>
                    <a:pt x="1" y="382"/>
                  </a:cubicBezTo>
                  <a:cubicBezTo>
                    <a:pt x="1" y="590"/>
                    <a:pt x="176" y="765"/>
                    <a:pt x="385" y="765"/>
                  </a:cubicBezTo>
                  <a:cubicBezTo>
                    <a:pt x="592" y="765"/>
                    <a:pt x="769" y="589"/>
                    <a:pt x="769" y="382"/>
                  </a:cubicBezTo>
                  <a:cubicBezTo>
                    <a:pt x="769" y="175"/>
                    <a:pt x="593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1"/>
            <p:cNvSpPr/>
            <p:nvPr/>
          </p:nvSpPr>
          <p:spPr>
            <a:xfrm>
              <a:off x="4074756" y="4420011"/>
              <a:ext cx="21344" cy="22084"/>
            </a:xfrm>
            <a:custGeom>
              <a:avLst/>
              <a:gdLst/>
              <a:ahLst/>
              <a:cxnLst/>
              <a:rect l="l" t="t" r="r" b="b"/>
              <a:pathLst>
                <a:path w="404" h="418" extrusionOk="0">
                  <a:moveTo>
                    <a:pt x="202" y="0"/>
                  </a:moveTo>
                  <a:cubicBezTo>
                    <a:pt x="165" y="0"/>
                    <a:pt x="132" y="9"/>
                    <a:pt x="100" y="28"/>
                  </a:cubicBezTo>
                  <a:cubicBezTo>
                    <a:pt x="70" y="46"/>
                    <a:pt x="46" y="69"/>
                    <a:pt x="27" y="100"/>
                  </a:cubicBezTo>
                  <a:cubicBezTo>
                    <a:pt x="10" y="131"/>
                    <a:pt x="0" y="166"/>
                    <a:pt x="0" y="202"/>
                  </a:cubicBezTo>
                  <a:cubicBezTo>
                    <a:pt x="0" y="238"/>
                    <a:pt x="10" y="271"/>
                    <a:pt x="27" y="303"/>
                  </a:cubicBezTo>
                  <a:lnTo>
                    <a:pt x="43" y="327"/>
                  </a:lnTo>
                  <a:cubicBezTo>
                    <a:pt x="59" y="355"/>
                    <a:pt x="81" y="376"/>
                    <a:pt x="109" y="393"/>
                  </a:cubicBezTo>
                  <a:cubicBezTo>
                    <a:pt x="138" y="410"/>
                    <a:pt x="169" y="418"/>
                    <a:pt x="202" y="418"/>
                  </a:cubicBezTo>
                  <a:cubicBezTo>
                    <a:pt x="235" y="418"/>
                    <a:pt x="266" y="410"/>
                    <a:pt x="294" y="393"/>
                  </a:cubicBezTo>
                  <a:cubicBezTo>
                    <a:pt x="322" y="376"/>
                    <a:pt x="344" y="355"/>
                    <a:pt x="360" y="327"/>
                  </a:cubicBezTo>
                  <a:lnTo>
                    <a:pt x="376" y="303"/>
                  </a:lnTo>
                  <a:cubicBezTo>
                    <a:pt x="394" y="272"/>
                    <a:pt x="403" y="238"/>
                    <a:pt x="403" y="202"/>
                  </a:cubicBezTo>
                  <a:cubicBezTo>
                    <a:pt x="403" y="166"/>
                    <a:pt x="394" y="131"/>
                    <a:pt x="376" y="100"/>
                  </a:cubicBezTo>
                  <a:cubicBezTo>
                    <a:pt x="358" y="69"/>
                    <a:pt x="334" y="46"/>
                    <a:pt x="303" y="28"/>
                  </a:cubicBezTo>
                  <a:cubicBezTo>
                    <a:pt x="272" y="9"/>
                    <a:pt x="23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1"/>
            <p:cNvSpPr/>
            <p:nvPr/>
          </p:nvSpPr>
          <p:spPr>
            <a:xfrm>
              <a:off x="3909282" y="4757299"/>
              <a:ext cx="32703" cy="29216"/>
            </a:xfrm>
            <a:custGeom>
              <a:avLst/>
              <a:gdLst/>
              <a:ahLst/>
              <a:cxnLst/>
              <a:rect l="l" t="t" r="r" b="b"/>
              <a:pathLst>
                <a:path w="619" h="553" extrusionOk="0">
                  <a:moveTo>
                    <a:pt x="272" y="0"/>
                  </a:moveTo>
                  <a:cubicBezTo>
                    <a:pt x="237" y="0"/>
                    <a:pt x="203" y="8"/>
                    <a:pt x="172" y="24"/>
                  </a:cubicBezTo>
                  <a:cubicBezTo>
                    <a:pt x="138" y="36"/>
                    <a:pt x="108" y="54"/>
                    <a:pt x="83" y="81"/>
                  </a:cubicBezTo>
                  <a:cubicBezTo>
                    <a:pt x="56" y="107"/>
                    <a:pt x="37" y="136"/>
                    <a:pt x="26" y="170"/>
                  </a:cubicBezTo>
                  <a:cubicBezTo>
                    <a:pt x="9" y="203"/>
                    <a:pt x="1" y="239"/>
                    <a:pt x="2" y="277"/>
                  </a:cubicBezTo>
                  <a:cubicBezTo>
                    <a:pt x="6" y="301"/>
                    <a:pt x="9" y="326"/>
                    <a:pt x="12" y="350"/>
                  </a:cubicBezTo>
                  <a:cubicBezTo>
                    <a:pt x="25" y="398"/>
                    <a:pt x="49" y="438"/>
                    <a:pt x="83" y="472"/>
                  </a:cubicBezTo>
                  <a:cubicBezTo>
                    <a:pt x="102" y="487"/>
                    <a:pt x="120" y="501"/>
                    <a:pt x="139" y="515"/>
                  </a:cubicBezTo>
                  <a:cubicBezTo>
                    <a:pt x="182" y="540"/>
                    <a:pt x="229" y="553"/>
                    <a:pt x="279" y="553"/>
                  </a:cubicBezTo>
                  <a:lnTo>
                    <a:pt x="298" y="553"/>
                  </a:lnTo>
                  <a:cubicBezTo>
                    <a:pt x="316" y="552"/>
                    <a:pt x="331" y="550"/>
                    <a:pt x="350" y="547"/>
                  </a:cubicBezTo>
                  <a:cubicBezTo>
                    <a:pt x="363" y="547"/>
                    <a:pt x="377" y="544"/>
                    <a:pt x="390" y="541"/>
                  </a:cubicBezTo>
                  <a:cubicBezTo>
                    <a:pt x="412" y="532"/>
                    <a:pt x="434" y="523"/>
                    <a:pt x="455" y="513"/>
                  </a:cubicBezTo>
                  <a:cubicBezTo>
                    <a:pt x="478" y="501"/>
                    <a:pt x="497" y="484"/>
                    <a:pt x="514" y="468"/>
                  </a:cubicBezTo>
                  <a:cubicBezTo>
                    <a:pt x="517" y="465"/>
                    <a:pt x="521" y="462"/>
                    <a:pt x="524" y="460"/>
                  </a:cubicBezTo>
                  <a:cubicBezTo>
                    <a:pt x="530" y="453"/>
                    <a:pt x="536" y="447"/>
                    <a:pt x="542" y="442"/>
                  </a:cubicBezTo>
                  <a:cubicBezTo>
                    <a:pt x="544" y="439"/>
                    <a:pt x="547" y="437"/>
                    <a:pt x="551" y="434"/>
                  </a:cubicBezTo>
                  <a:cubicBezTo>
                    <a:pt x="552" y="433"/>
                    <a:pt x="553" y="432"/>
                    <a:pt x="554" y="431"/>
                  </a:cubicBezTo>
                  <a:cubicBezTo>
                    <a:pt x="565" y="416"/>
                    <a:pt x="576" y="402"/>
                    <a:pt x="588" y="387"/>
                  </a:cubicBezTo>
                  <a:cubicBezTo>
                    <a:pt x="605" y="359"/>
                    <a:pt x="619" y="310"/>
                    <a:pt x="618" y="277"/>
                  </a:cubicBezTo>
                  <a:cubicBezTo>
                    <a:pt x="615" y="258"/>
                    <a:pt x="613" y="238"/>
                    <a:pt x="609" y="220"/>
                  </a:cubicBezTo>
                  <a:cubicBezTo>
                    <a:pt x="606" y="210"/>
                    <a:pt x="602" y="202"/>
                    <a:pt x="598" y="193"/>
                  </a:cubicBezTo>
                  <a:cubicBezTo>
                    <a:pt x="590" y="166"/>
                    <a:pt x="574" y="142"/>
                    <a:pt x="554" y="123"/>
                  </a:cubicBezTo>
                  <a:cubicBezTo>
                    <a:pt x="553" y="123"/>
                    <a:pt x="552" y="122"/>
                    <a:pt x="551" y="121"/>
                  </a:cubicBezTo>
                  <a:cubicBezTo>
                    <a:pt x="547" y="117"/>
                    <a:pt x="545" y="115"/>
                    <a:pt x="542" y="112"/>
                  </a:cubicBezTo>
                  <a:cubicBezTo>
                    <a:pt x="536" y="107"/>
                    <a:pt x="530" y="101"/>
                    <a:pt x="524" y="96"/>
                  </a:cubicBezTo>
                  <a:cubicBezTo>
                    <a:pt x="521" y="93"/>
                    <a:pt x="517" y="90"/>
                    <a:pt x="514" y="86"/>
                  </a:cubicBezTo>
                  <a:cubicBezTo>
                    <a:pt x="505" y="77"/>
                    <a:pt x="496" y="71"/>
                    <a:pt x="483" y="62"/>
                  </a:cubicBezTo>
                  <a:cubicBezTo>
                    <a:pt x="456" y="38"/>
                    <a:pt x="425" y="21"/>
                    <a:pt x="390" y="13"/>
                  </a:cubicBezTo>
                  <a:cubicBezTo>
                    <a:pt x="389" y="13"/>
                    <a:pt x="388" y="12"/>
                    <a:pt x="387" y="12"/>
                  </a:cubicBezTo>
                  <a:cubicBezTo>
                    <a:pt x="352" y="3"/>
                    <a:pt x="315" y="3"/>
                    <a:pt x="279" y="1"/>
                  </a:cubicBezTo>
                  <a:cubicBezTo>
                    <a:pt x="276" y="1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1"/>
            <p:cNvSpPr/>
            <p:nvPr/>
          </p:nvSpPr>
          <p:spPr>
            <a:xfrm>
              <a:off x="4008133" y="4799302"/>
              <a:ext cx="18650" cy="18544"/>
            </a:xfrm>
            <a:custGeom>
              <a:avLst/>
              <a:gdLst/>
              <a:ahLst/>
              <a:cxnLst/>
              <a:rect l="l" t="t" r="r" b="b"/>
              <a:pathLst>
                <a:path w="353" h="351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163" y="3"/>
                    <a:pt x="150" y="4"/>
                    <a:pt x="137" y="6"/>
                  </a:cubicBezTo>
                  <a:cubicBezTo>
                    <a:pt x="135" y="6"/>
                    <a:pt x="134" y="6"/>
                    <a:pt x="132" y="6"/>
                  </a:cubicBezTo>
                  <a:cubicBezTo>
                    <a:pt x="115" y="6"/>
                    <a:pt x="101" y="10"/>
                    <a:pt x="87" y="17"/>
                  </a:cubicBezTo>
                  <a:cubicBezTo>
                    <a:pt x="70" y="22"/>
                    <a:pt x="56" y="31"/>
                    <a:pt x="44" y="44"/>
                  </a:cubicBezTo>
                  <a:cubicBezTo>
                    <a:pt x="37" y="52"/>
                    <a:pt x="30" y="62"/>
                    <a:pt x="24" y="70"/>
                  </a:cubicBezTo>
                  <a:cubicBezTo>
                    <a:pt x="11" y="91"/>
                    <a:pt x="5" y="113"/>
                    <a:pt x="5" y="136"/>
                  </a:cubicBezTo>
                  <a:cubicBezTo>
                    <a:pt x="4" y="150"/>
                    <a:pt x="2" y="163"/>
                    <a:pt x="1" y="175"/>
                  </a:cubicBezTo>
                  <a:cubicBezTo>
                    <a:pt x="3" y="191"/>
                    <a:pt x="5" y="206"/>
                    <a:pt x="7" y="222"/>
                  </a:cubicBezTo>
                  <a:cubicBezTo>
                    <a:pt x="13" y="236"/>
                    <a:pt x="18" y="250"/>
                    <a:pt x="25" y="264"/>
                  </a:cubicBezTo>
                  <a:cubicBezTo>
                    <a:pt x="36" y="284"/>
                    <a:pt x="51" y="301"/>
                    <a:pt x="70" y="313"/>
                  </a:cubicBezTo>
                  <a:cubicBezTo>
                    <a:pt x="82" y="323"/>
                    <a:pt x="94" y="332"/>
                    <a:pt x="108" y="336"/>
                  </a:cubicBezTo>
                  <a:cubicBezTo>
                    <a:pt x="123" y="343"/>
                    <a:pt x="137" y="347"/>
                    <a:pt x="153" y="347"/>
                  </a:cubicBezTo>
                  <a:cubicBezTo>
                    <a:pt x="161" y="349"/>
                    <a:pt x="168" y="350"/>
                    <a:pt x="176" y="350"/>
                  </a:cubicBezTo>
                  <a:cubicBezTo>
                    <a:pt x="184" y="350"/>
                    <a:pt x="192" y="349"/>
                    <a:pt x="199" y="347"/>
                  </a:cubicBezTo>
                  <a:cubicBezTo>
                    <a:pt x="216" y="347"/>
                    <a:pt x="230" y="343"/>
                    <a:pt x="244" y="336"/>
                  </a:cubicBezTo>
                  <a:cubicBezTo>
                    <a:pt x="266" y="328"/>
                    <a:pt x="285" y="316"/>
                    <a:pt x="301" y="299"/>
                  </a:cubicBezTo>
                  <a:lnTo>
                    <a:pt x="328" y="263"/>
                  </a:lnTo>
                  <a:cubicBezTo>
                    <a:pt x="334" y="250"/>
                    <a:pt x="340" y="236"/>
                    <a:pt x="346" y="222"/>
                  </a:cubicBezTo>
                  <a:lnTo>
                    <a:pt x="352" y="175"/>
                  </a:lnTo>
                  <a:cubicBezTo>
                    <a:pt x="350" y="160"/>
                    <a:pt x="347" y="144"/>
                    <a:pt x="345" y="130"/>
                  </a:cubicBezTo>
                  <a:cubicBezTo>
                    <a:pt x="340" y="115"/>
                    <a:pt x="334" y="102"/>
                    <a:pt x="328" y="88"/>
                  </a:cubicBezTo>
                  <a:cubicBezTo>
                    <a:pt x="317" y="67"/>
                    <a:pt x="302" y="51"/>
                    <a:pt x="283" y="39"/>
                  </a:cubicBezTo>
                  <a:cubicBezTo>
                    <a:pt x="272" y="28"/>
                    <a:pt x="258" y="20"/>
                    <a:pt x="244" y="16"/>
                  </a:cubicBezTo>
                  <a:cubicBezTo>
                    <a:pt x="225" y="6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1"/>
            <p:cNvSpPr/>
            <p:nvPr/>
          </p:nvSpPr>
          <p:spPr>
            <a:xfrm>
              <a:off x="3917683" y="4877548"/>
              <a:ext cx="29692" cy="30484"/>
            </a:xfrm>
            <a:custGeom>
              <a:avLst/>
              <a:gdLst/>
              <a:ahLst/>
              <a:cxnLst/>
              <a:rect l="l" t="t" r="r" b="b"/>
              <a:pathLst>
                <a:path w="562" h="577" extrusionOk="0">
                  <a:moveTo>
                    <a:pt x="281" y="0"/>
                  </a:moveTo>
                  <a:cubicBezTo>
                    <a:pt x="233" y="0"/>
                    <a:pt x="189" y="12"/>
                    <a:pt x="148" y="35"/>
                  </a:cubicBezTo>
                  <a:cubicBezTo>
                    <a:pt x="108" y="59"/>
                    <a:pt x="76" y="90"/>
                    <a:pt x="52" y="131"/>
                  </a:cubicBezTo>
                  <a:cubicBezTo>
                    <a:pt x="48" y="139"/>
                    <a:pt x="43" y="147"/>
                    <a:pt x="39" y="155"/>
                  </a:cubicBezTo>
                  <a:cubicBezTo>
                    <a:pt x="13" y="199"/>
                    <a:pt x="1" y="246"/>
                    <a:pt x="1" y="296"/>
                  </a:cubicBezTo>
                  <a:cubicBezTo>
                    <a:pt x="1" y="347"/>
                    <a:pt x="13" y="394"/>
                    <a:pt x="39" y="438"/>
                  </a:cubicBezTo>
                  <a:cubicBezTo>
                    <a:pt x="64" y="479"/>
                    <a:pt x="97" y="513"/>
                    <a:pt x="139" y="538"/>
                  </a:cubicBezTo>
                  <a:cubicBezTo>
                    <a:pt x="183" y="563"/>
                    <a:pt x="230" y="575"/>
                    <a:pt x="281" y="576"/>
                  </a:cubicBezTo>
                  <a:cubicBezTo>
                    <a:pt x="332" y="575"/>
                    <a:pt x="379" y="563"/>
                    <a:pt x="423" y="538"/>
                  </a:cubicBezTo>
                  <a:cubicBezTo>
                    <a:pt x="465" y="513"/>
                    <a:pt x="498" y="479"/>
                    <a:pt x="523" y="438"/>
                  </a:cubicBezTo>
                  <a:cubicBezTo>
                    <a:pt x="549" y="394"/>
                    <a:pt x="561" y="347"/>
                    <a:pt x="561" y="296"/>
                  </a:cubicBezTo>
                  <a:cubicBezTo>
                    <a:pt x="561" y="246"/>
                    <a:pt x="549" y="199"/>
                    <a:pt x="523" y="155"/>
                  </a:cubicBezTo>
                  <a:cubicBezTo>
                    <a:pt x="519" y="147"/>
                    <a:pt x="514" y="139"/>
                    <a:pt x="508" y="131"/>
                  </a:cubicBezTo>
                  <a:cubicBezTo>
                    <a:pt x="486" y="90"/>
                    <a:pt x="454" y="59"/>
                    <a:pt x="414" y="35"/>
                  </a:cubicBezTo>
                  <a:cubicBezTo>
                    <a:pt x="373" y="12"/>
                    <a:pt x="328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1"/>
            <p:cNvSpPr/>
            <p:nvPr/>
          </p:nvSpPr>
          <p:spPr>
            <a:xfrm>
              <a:off x="4316046" y="4702722"/>
              <a:ext cx="25677" cy="19971"/>
            </a:xfrm>
            <a:custGeom>
              <a:avLst/>
              <a:gdLst/>
              <a:ahLst/>
              <a:cxnLst/>
              <a:rect l="l" t="t" r="r" b="b"/>
              <a:pathLst>
                <a:path w="486" h="378" extrusionOk="0">
                  <a:moveTo>
                    <a:pt x="243" y="1"/>
                  </a:moveTo>
                  <a:cubicBezTo>
                    <a:pt x="0" y="1"/>
                    <a:pt x="0" y="377"/>
                    <a:pt x="243" y="377"/>
                  </a:cubicBezTo>
                  <a:cubicBezTo>
                    <a:pt x="486" y="377"/>
                    <a:pt x="486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61"/>
          <p:cNvGrpSpPr/>
          <p:nvPr/>
        </p:nvGrpSpPr>
        <p:grpSpPr>
          <a:xfrm rot="-2345198">
            <a:off x="1928801" y="4303934"/>
            <a:ext cx="985559" cy="738192"/>
            <a:chOff x="6945874" y="1405450"/>
            <a:chExt cx="985551" cy="738186"/>
          </a:xfrm>
        </p:grpSpPr>
        <p:grpSp>
          <p:nvGrpSpPr>
            <p:cNvPr id="1861" name="Google Shape;1861;p61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1862" name="Google Shape;1862;p61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61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61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61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" name="Google Shape;1866;p61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1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1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1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1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1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1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1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1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1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6" name="Google Shape;1876;p61"/>
          <p:cNvGrpSpPr/>
          <p:nvPr/>
        </p:nvGrpSpPr>
        <p:grpSpPr>
          <a:xfrm rot="3010385">
            <a:off x="481056" y="3090084"/>
            <a:ext cx="468094" cy="688115"/>
            <a:chOff x="2660619" y="2985278"/>
            <a:chExt cx="619166" cy="910197"/>
          </a:xfrm>
        </p:grpSpPr>
        <p:sp>
          <p:nvSpPr>
            <p:cNvPr id="1877" name="Google Shape;1877;p61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1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1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1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1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1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1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1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1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1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1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1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1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1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1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1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1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1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1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1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1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1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1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61"/>
          <p:cNvGrpSpPr/>
          <p:nvPr/>
        </p:nvGrpSpPr>
        <p:grpSpPr>
          <a:xfrm>
            <a:off x="8009548" y="789509"/>
            <a:ext cx="519872" cy="241128"/>
            <a:chOff x="4968198" y="4040084"/>
            <a:chExt cx="519872" cy="241128"/>
          </a:xfrm>
        </p:grpSpPr>
        <p:sp>
          <p:nvSpPr>
            <p:cNvPr id="1901" name="Google Shape;1901;p61"/>
            <p:cNvSpPr/>
            <p:nvPr/>
          </p:nvSpPr>
          <p:spPr>
            <a:xfrm>
              <a:off x="4977655" y="4051549"/>
              <a:ext cx="106880" cy="123787"/>
            </a:xfrm>
            <a:custGeom>
              <a:avLst/>
              <a:gdLst/>
              <a:ahLst/>
              <a:cxnLst/>
              <a:rect l="l" t="t" r="r" b="b"/>
              <a:pathLst>
                <a:path w="2023" h="2343" extrusionOk="0">
                  <a:moveTo>
                    <a:pt x="358" y="1"/>
                  </a:moveTo>
                  <a:cubicBezTo>
                    <a:pt x="345" y="6"/>
                    <a:pt x="340" y="12"/>
                    <a:pt x="333" y="19"/>
                  </a:cubicBezTo>
                  <a:cubicBezTo>
                    <a:pt x="318" y="37"/>
                    <a:pt x="295" y="72"/>
                    <a:pt x="291" y="81"/>
                  </a:cubicBezTo>
                  <a:cubicBezTo>
                    <a:pt x="206" y="236"/>
                    <a:pt x="169" y="423"/>
                    <a:pt x="136" y="594"/>
                  </a:cubicBezTo>
                  <a:cubicBezTo>
                    <a:pt x="67" y="958"/>
                    <a:pt x="0" y="1347"/>
                    <a:pt x="83" y="1714"/>
                  </a:cubicBezTo>
                  <a:cubicBezTo>
                    <a:pt x="110" y="1831"/>
                    <a:pt x="154" y="1943"/>
                    <a:pt x="219" y="2041"/>
                  </a:cubicBezTo>
                  <a:cubicBezTo>
                    <a:pt x="222" y="2044"/>
                    <a:pt x="226" y="2045"/>
                    <a:pt x="230" y="2049"/>
                  </a:cubicBezTo>
                  <a:cubicBezTo>
                    <a:pt x="285" y="2105"/>
                    <a:pt x="339" y="2163"/>
                    <a:pt x="391" y="2221"/>
                  </a:cubicBezTo>
                  <a:cubicBezTo>
                    <a:pt x="454" y="2263"/>
                    <a:pt x="527" y="2294"/>
                    <a:pt x="610" y="2308"/>
                  </a:cubicBezTo>
                  <a:cubicBezTo>
                    <a:pt x="749" y="2331"/>
                    <a:pt x="888" y="2342"/>
                    <a:pt x="1027" y="2342"/>
                  </a:cubicBezTo>
                  <a:cubicBezTo>
                    <a:pt x="1165" y="2342"/>
                    <a:pt x="1303" y="2332"/>
                    <a:pt x="1440" y="2310"/>
                  </a:cubicBezTo>
                  <a:cubicBezTo>
                    <a:pt x="1638" y="2281"/>
                    <a:pt x="1833" y="2231"/>
                    <a:pt x="2023" y="2169"/>
                  </a:cubicBezTo>
                  <a:cubicBezTo>
                    <a:pt x="1894" y="2112"/>
                    <a:pt x="1774" y="2030"/>
                    <a:pt x="1666" y="1943"/>
                  </a:cubicBezTo>
                  <a:cubicBezTo>
                    <a:pt x="1485" y="1797"/>
                    <a:pt x="1322" y="1626"/>
                    <a:pt x="1177" y="1444"/>
                  </a:cubicBezTo>
                  <a:cubicBezTo>
                    <a:pt x="983" y="1200"/>
                    <a:pt x="810" y="926"/>
                    <a:pt x="686" y="641"/>
                  </a:cubicBezTo>
                  <a:cubicBezTo>
                    <a:pt x="605" y="454"/>
                    <a:pt x="540" y="254"/>
                    <a:pt x="427" y="83"/>
                  </a:cubicBezTo>
                  <a:cubicBezTo>
                    <a:pt x="405" y="49"/>
                    <a:pt x="381" y="22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1"/>
            <p:cNvSpPr/>
            <p:nvPr/>
          </p:nvSpPr>
          <p:spPr>
            <a:xfrm>
              <a:off x="5021560" y="4076486"/>
              <a:ext cx="407339" cy="146399"/>
            </a:xfrm>
            <a:custGeom>
              <a:avLst/>
              <a:gdLst/>
              <a:ahLst/>
              <a:cxnLst/>
              <a:rect l="l" t="t" r="r" b="b"/>
              <a:pathLst>
                <a:path w="7710" h="2771" extrusionOk="0">
                  <a:moveTo>
                    <a:pt x="1581" y="1770"/>
                  </a:moveTo>
                  <a:cubicBezTo>
                    <a:pt x="1583" y="1769"/>
                    <a:pt x="1585" y="1768"/>
                    <a:pt x="1587" y="1767"/>
                  </a:cubicBezTo>
                  <a:cubicBezTo>
                    <a:pt x="1644" y="1759"/>
                    <a:pt x="1698" y="1743"/>
                    <a:pt x="1751" y="1719"/>
                  </a:cubicBezTo>
                  <a:cubicBezTo>
                    <a:pt x="1777" y="1707"/>
                    <a:pt x="1792" y="1690"/>
                    <a:pt x="1803" y="1670"/>
                  </a:cubicBezTo>
                  <a:cubicBezTo>
                    <a:pt x="2278" y="1453"/>
                    <a:pt x="2734" y="1187"/>
                    <a:pt x="3182" y="918"/>
                  </a:cubicBezTo>
                  <a:cubicBezTo>
                    <a:pt x="3505" y="725"/>
                    <a:pt x="3822" y="523"/>
                    <a:pt x="4149" y="338"/>
                  </a:cubicBezTo>
                  <a:cubicBezTo>
                    <a:pt x="4393" y="200"/>
                    <a:pt x="4638" y="77"/>
                    <a:pt x="4921" y="51"/>
                  </a:cubicBezTo>
                  <a:cubicBezTo>
                    <a:pt x="5459" y="0"/>
                    <a:pt x="5988" y="293"/>
                    <a:pt x="6449" y="531"/>
                  </a:cubicBezTo>
                  <a:cubicBezTo>
                    <a:pt x="6773" y="697"/>
                    <a:pt x="7086" y="883"/>
                    <a:pt x="7384" y="1092"/>
                  </a:cubicBezTo>
                  <a:cubicBezTo>
                    <a:pt x="7495" y="1169"/>
                    <a:pt x="7602" y="1249"/>
                    <a:pt x="7710" y="1330"/>
                  </a:cubicBezTo>
                  <a:cubicBezTo>
                    <a:pt x="7579" y="1322"/>
                    <a:pt x="7443" y="1338"/>
                    <a:pt x="7329" y="1349"/>
                  </a:cubicBezTo>
                  <a:cubicBezTo>
                    <a:pt x="7015" y="1384"/>
                    <a:pt x="6708" y="1464"/>
                    <a:pt x="6404" y="1549"/>
                  </a:cubicBezTo>
                  <a:cubicBezTo>
                    <a:pt x="5754" y="1730"/>
                    <a:pt x="5108" y="1921"/>
                    <a:pt x="4460" y="2107"/>
                  </a:cubicBezTo>
                  <a:cubicBezTo>
                    <a:pt x="3417" y="2406"/>
                    <a:pt x="2306" y="2770"/>
                    <a:pt x="1210" y="2556"/>
                  </a:cubicBezTo>
                  <a:cubicBezTo>
                    <a:pt x="891" y="2493"/>
                    <a:pt x="589" y="2374"/>
                    <a:pt x="298" y="2231"/>
                  </a:cubicBezTo>
                  <a:cubicBezTo>
                    <a:pt x="196" y="2181"/>
                    <a:pt x="98" y="2126"/>
                    <a:pt x="1" y="2069"/>
                  </a:cubicBezTo>
                  <a:cubicBezTo>
                    <a:pt x="544" y="2106"/>
                    <a:pt x="1081" y="1976"/>
                    <a:pt x="1581" y="1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1"/>
            <p:cNvSpPr/>
            <p:nvPr/>
          </p:nvSpPr>
          <p:spPr>
            <a:xfrm>
              <a:off x="5046550" y="4156159"/>
              <a:ext cx="364703" cy="118979"/>
            </a:xfrm>
            <a:custGeom>
              <a:avLst/>
              <a:gdLst/>
              <a:ahLst/>
              <a:cxnLst/>
              <a:rect l="l" t="t" r="r" b="b"/>
              <a:pathLst>
                <a:path w="6903" h="2252" extrusionOk="0">
                  <a:moveTo>
                    <a:pt x="434" y="1347"/>
                  </a:moveTo>
                  <a:cubicBezTo>
                    <a:pt x="291" y="1236"/>
                    <a:pt x="145" y="1127"/>
                    <a:pt x="0" y="1017"/>
                  </a:cubicBezTo>
                  <a:cubicBezTo>
                    <a:pt x="141" y="1077"/>
                    <a:pt x="285" y="1129"/>
                    <a:pt x="432" y="1170"/>
                  </a:cubicBezTo>
                  <a:cubicBezTo>
                    <a:pt x="939" y="1312"/>
                    <a:pt x="1467" y="1327"/>
                    <a:pt x="1987" y="1262"/>
                  </a:cubicBezTo>
                  <a:cubicBezTo>
                    <a:pt x="2531" y="1194"/>
                    <a:pt x="3061" y="1047"/>
                    <a:pt x="3586" y="897"/>
                  </a:cubicBezTo>
                  <a:cubicBezTo>
                    <a:pt x="4248" y="708"/>
                    <a:pt x="4906" y="507"/>
                    <a:pt x="5569" y="319"/>
                  </a:cubicBezTo>
                  <a:cubicBezTo>
                    <a:pt x="5915" y="221"/>
                    <a:pt x="6262" y="115"/>
                    <a:pt x="6615" y="45"/>
                  </a:cubicBezTo>
                  <a:cubicBezTo>
                    <a:pt x="6710" y="27"/>
                    <a:pt x="6806" y="13"/>
                    <a:pt x="6903" y="1"/>
                  </a:cubicBezTo>
                  <a:cubicBezTo>
                    <a:pt x="6892" y="9"/>
                    <a:pt x="6881" y="16"/>
                    <a:pt x="6871" y="23"/>
                  </a:cubicBezTo>
                  <a:cubicBezTo>
                    <a:pt x="6727" y="123"/>
                    <a:pt x="6583" y="224"/>
                    <a:pt x="6437" y="321"/>
                  </a:cubicBezTo>
                  <a:cubicBezTo>
                    <a:pt x="6147" y="517"/>
                    <a:pt x="5850" y="706"/>
                    <a:pt x="5555" y="896"/>
                  </a:cubicBezTo>
                  <a:cubicBezTo>
                    <a:pt x="4994" y="1257"/>
                    <a:pt x="4433" y="1621"/>
                    <a:pt x="3827" y="1903"/>
                  </a:cubicBezTo>
                  <a:cubicBezTo>
                    <a:pt x="3283" y="2155"/>
                    <a:pt x="2687" y="2252"/>
                    <a:pt x="2091" y="2169"/>
                  </a:cubicBezTo>
                  <a:cubicBezTo>
                    <a:pt x="1798" y="2128"/>
                    <a:pt x="1516" y="2043"/>
                    <a:pt x="1253" y="1905"/>
                  </a:cubicBezTo>
                  <a:cubicBezTo>
                    <a:pt x="960" y="1753"/>
                    <a:pt x="696" y="1549"/>
                    <a:pt x="434" y="1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1"/>
            <p:cNvSpPr/>
            <p:nvPr/>
          </p:nvSpPr>
          <p:spPr>
            <a:xfrm>
              <a:off x="4968198" y="4040084"/>
              <a:ext cx="519872" cy="241128"/>
            </a:xfrm>
            <a:custGeom>
              <a:avLst/>
              <a:gdLst/>
              <a:ahLst/>
              <a:cxnLst/>
              <a:rect l="l" t="t" r="r" b="b"/>
              <a:pathLst>
                <a:path w="9840" h="4564" extrusionOk="0">
                  <a:moveTo>
                    <a:pt x="544" y="214"/>
                  </a:moveTo>
                  <a:cubicBezTo>
                    <a:pt x="567" y="235"/>
                    <a:pt x="591" y="262"/>
                    <a:pt x="614" y="296"/>
                  </a:cubicBezTo>
                  <a:cubicBezTo>
                    <a:pt x="726" y="468"/>
                    <a:pt x="792" y="667"/>
                    <a:pt x="872" y="854"/>
                  </a:cubicBezTo>
                  <a:cubicBezTo>
                    <a:pt x="996" y="1140"/>
                    <a:pt x="1170" y="1414"/>
                    <a:pt x="1363" y="1658"/>
                  </a:cubicBezTo>
                  <a:cubicBezTo>
                    <a:pt x="1508" y="1839"/>
                    <a:pt x="1671" y="2011"/>
                    <a:pt x="1852" y="2156"/>
                  </a:cubicBezTo>
                  <a:cubicBezTo>
                    <a:pt x="1961" y="2244"/>
                    <a:pt x="2080" y="2326"/>
                    <a:pt x="2209" y="2383"/>
                  </a:cubicBezTo>
                  <a:cubicBezTo>
                    <a:pt x="2019" y="2445"/>
                    <a:pt x="1824" y="2494"/>
                    <a:pt x="1626" y="2524"/>
                  </a:cubicBezTo>
                  <a:cubicBezTo>
                    <a:pt x="1489" y="2545"/>
                    <a:pt x="1351" y="2556"/>
                    <a:pt x="1214" y="2556"/>
                  </a:cubicBezTo>
                  <a:cubicBezTo>
                    <a:pt x="1074" y="2556"/>
                    <a:pt x="935" y="2545"/>
                    <a:pt x="797" y="2521"/>
                  </a:cubicBezTo>
                  <a:cubicBezTo>
                    <a:pt x="713" y="2508"/>
                    <a:pt x="642" y="2477"/>
                    <a:pt x="579" y="2434"/>
                  </a:cubicBezTo>
                  <a:cubicBezTo>
                    <a:pt x="525" y="2377"/>
                    <a:pt x="471" y="2318"/>
                    <a:pt x="416" y="2262"/>
                  </a:cubicBezTo>
                  <a:cubicBezTo>
                    <a:pt x="412" y="2259"/>
                    <a:pt x="408" y="2258"/>
                    <a:pt x="405" y="2255"/>
                  </a:cubicBezTo>
                  <a:cubicBezTo>
                    <a:pt x="341" y="2157"/>
                    <a:pt x="296" y="2045"/>
                    <a:pt x="270" y="1928"/>
                  </a:cubicBezTo>
                  <a:cubicBezTo>
                    <a:pt x="187" y="1561"/>
                    <a:pt x="253" y="1172"/>
                    <a:pt x="322" y="808"/>
                  </a:cubicBezTo>
                  <a:cubicBezTo>
                    <a:pt x="355" y="636"/>
                    <a:pt x="392" y="450"/>
                    <a:pt x="477" y="295"/>
                  </a:cubicBezTo>
                  <a:cubicBezTo>
                    <a:pt x="481" y="286"/>
                    <a:pt x="504" y="251"/>
                    <a:pt x="520" y="233"/>
                  </a:cubicBezTo>
                  <a:cubicBezTo>
                    <a:pt x="526" y="226"/>
                    <a:pt x="531" y="219"/>
                    <a:pt x="544" y="214"/>
                  </a:cubicBezTo>
                  <a:close/>
                  <a:moveTo>
                    <a:pt x="6063" y="730"/>
                  </a:moveTo>
                  <a:cubicBezTo>
                    <a:pt x="6558" y="730"/>
                    <a:pt x="7042" y="996"/>
                    <a:pt x="7466" y="1215"/>
                  </a:cubicBezTo>
                  <a:cubicBezTo>
                    <a:pt x="7790" y="1383"/>
                    <a:pt x="8103" y="1569"/>
                    <a:pt x="8402" y="1777"/>
                  </a:cubicBezTo>
                  <a:cubicBezTo>
                    <a:pt x="8512" y="1854"/>
                    <a:pt x="8619" y="1934"/>
                    <a:pt x="8727" y="2016"/>
                  </a:cubicBezTo>
                  <a:cubicBezTo>
                    <a:pt x="8700" y="2014"/>
                    <a:pt x="8673" y="2013"/>
                    <a:pt x="8647" y="2013"/>
                  </a:cubicBezTo>
                  <a:cubicBezTo>
                    <a:pt x="8542" y="2013"/>
                    <a:pt x="8437" y="2025"/>
                    <a:pt x="8347" y="2035"/>
                  </a:cubicBezTo>
                  <a:cubicBezTo>
                    <a:pt x="8032" y="2069"/>
                    <a:pt x="7726" y="2150"/>
                    <a:pt x="7421" y="2235"/>
                  </a:cubicBezTo>
                  <a:cubicBezTo>
                    <a:pt x="6772" y="2416"/>
                    <a:pt x="6125" y="2606"/>
                    <a:pt x="5477" y="2792"/>
                  </a:cubicBezTo>
                  <a:cubicBezTo>
                    <a:pt x="4654" y="3029"/>
                    <a:pt x="3788" y="3306"/>
                    <a:pt x="2921" y="3306"/>
                  </a:cubicBezTo>
                  <a:cubicBezTo>
                    <a:pt x="2690" y="3306"/>
                    <a:pt x="2459" y="3286"/>
                    <a:pt x="2229" y="3241"/>
                  </a:cubicBezTo>
                  <a:cubicBezTo>
                    <a:pt x="1909" y="3179"/>
                    <a:pt x="1607" y="3060"/>
                    <a:pt x="1316" y="2916"/>
                  </a:cubicBezTo>
                  <a:cubicBezTo>
                    <a:pt x="1214" y="2867"/>
                    <a:pt x="1115" y="2812"/>
                    <a:pt x="1018" y="2755"/>
                  </a:cubicBezTo>
                  <a:lnTo>
                    <a:pt x="1018" y="2755"/>
                  </a:lnTo>
                  <a:cubicBezTo>
                    <a:pt x="1080" y="2759"/>
                    <a:pt x="1142" y="2761"/>
                    <a:pt x="1203" y="2761"/>
                  </a:cubicBezTo>
                  <a:cubicBezTo>
                    <a:pt x="1683" y="2761"/>
                    <a:pt x="2155" y="2637"/>
                    <a:pt x="2598" y="2455"/>
                  </a:cubicBezTo>
                  <a:cubicBezTo>
                    <a:pt x="2600" y="2454"/>
                    <a:pt x="2602" y="2453"/>
                    <a:pt x="2604" y="2452"/>
                  </a:cubicBezTo>
                  <a:cubicBezTo>
                    <a:pt x="2661" y="2445"/>
                    <a:pt x="2716" y="2429"/>
                    <a:pt x="2768" y="2404"/>
                  </a:cubicBezTo>
                  <a:cubicBezTo>
                    <a:pt x="2794" y="2393"/>
                    <a:pt x="2810" y="2374"/>
                    <a:pt x="2820" y="2355"/>
                  </a:cubicBezTo>
                  <a:cubicBezTo>
                    <a:pt x="3296" y="2138"/>
                    <a:pt x="3753" y="1872"/>
                    <a:pt x="4199" y="1604"/>
                  </a:cubicBezTo>
                  <a:cubicBezTo>
                    <a:pt x="4522" y="1411"/>
                    <a:pt x="4839" y="1209"/>
                    <a:pt x="5166" y="1023"/>
                  </a:cubicBezTo>
                  <a:cubicBezTo>
                    <a:pt x="5410" y="885"/>
                    <a:pt x="5655" y="763"/>
                    <a:pt x="5938" y="736"/>
                  </a:cubicBezTo>
                  <a:cubicBezTo>
                    <a:pt x="5980" y="732"/>
                    <a:pt x="6021" y="730"/>
                    <a:pt x="6063" y="730"/>
                  </a:cubicBezTo>
                  <a:close/>
                  <a:moveTo>
                    <a:pt x="8393" y="2195"/>
                  </a:moveTo>
                  <a:cubicBezTo>
                    <a:pt x="8382" y="2202"/>
                    <a:pt x="8371" y="2209"/>
                    <a:pt x="8360" y="2216"/>
                  </a:cubicBezTo>
                  <a:cubicBezTo>
                    <a:pt x="8216" y="2317"/>
                    <a:pt x="8073" y="2417"/>
                    <a:pt x="7928" y="2514"/>
                  </a:cubicBezTo>
                  <a:cubicBezTo>
                    <a:pt x="7636" y="2710"/>
                    <a:pt x="7340" y="2900"/>
                    <a:pt x="7045" y="3089"/>
                  </a:cubicBezTo>
                  <a:cubicBezTo>
                    <a:pt x="6484" y="3450"/>
                    <a:pt x="5923" y="3815"/>
                    <a:pt x="5317" y="4096"/>
                  </a:cubicBezTo>
                  <a:cubicBezTo>
                    <a:pt x="4900" y="4289"/>
                    <a:pt x="4452" y="4391"/>
                    <a:pt x="3997" y="4391"/>
                  </a:cubicBezTo>
                  <a:cubicBezTo>
                    <a:pt x="3859" y="4391"/>
                    <a:pt x="3720" y="4382"/>
                    <a:pt x="3581" y="4363"/>
                  </a:cubicBezTo>
                  <a:cubicBezTo>
                    <a:pt x="3288" y="4322"/>
                    <a:pt x="3006" y="4236"/>
                    <a:pt x="2744" y="4099"/>
                  </a:cubicBezTo>
                  <a:cubicBezTo>
                    <a:pt x="2450" y="3946"/>
                    <a:pt x="2186" y="3742"/>
                    <a:pt x="1925" y="3541"/>
                  </a:cubicBezTo>
                  <a:cubicBezTo>
                    <a:pt x="1781" y="3429"/>
                    <a:pt x="1635" y="3319"/>
                    <a:pt x="1490" y="3210"/>
                  </a:cubicBezTo>
                  <a:lnTo>
                    <a:pt x="1490" y="3210"/>
                  </a:lnTo>
                  <a:cubicBezTo>
                    <a:pt x="1631" y="3270"/>
                    <a:pt x="1775" y="3323"/>
                    <a:pt x="1923" y="3363"/>
                  </a:cubicBezTo>
                  <a:cubicBezTo>
                    <a:pt x="2243" y="3453"/>
                    <a:pt x="2572" y="3492"/>
                    <a:pt x="2902" y="3492"/>
                  </a:cubicBezTo>
                  <a:cubicBezTo>
                    <a:pt x="3094" y="3492"/>
                    <a:pt x="3286" y="3479"/>
                    <a:pt x="3478" y="3455"/>
                  </a:cubicBezTo>
                  <a:cubicBezTo>
                    <a:pt x="4021" y="3387"/>
                    <a:pt x="4551" y="3240"/>
                    <a:pt x="5076" y="3090"/>
                  </a:cubicBezTo>
                  <a:cubicBezTo>
                    <a:pt x="5738" y="2901"/>
                    <a:pt x="6396" y="2700"/>
                    <a:pt x="7059" y="2512"/>
                  </a:cubicBezTo>
                  <a:cubicBezTo>
                    <a:pt x="7405" y="2414"/>
                    <a:pt x="7752" y="2309"/>
                    <a:pt x="8105" y="2239"/>
                  </a:cubicBezTo>
                  <a:cubicBezTo>
                    <a:pt x="8201" y="2219"/>
                    <a:pt x="8297" y="2206"/>
                    <a:pt x="8393" y="2195"/>
                  </a:cubicBezTo>
                  <a:close/>
                  <a:moveTo>
                    <a:pt x="539" y="0"/>
                  </a:moveTo>
                  <a:cubicBezTo>
                    <a:pt x="503" y="0"/>
                    <a:pt x="465" y="10"/>
                    <a:pt x="425" y="35"/>
                  </a:cubicBezTo>
                  <a:cubicBezTo>
                    <a:pt x="291" y="116"/>
                    <a:pt x="231" y="296"/>
                    <a:pt x="189" y="438"/>
                  </a:cubicBezTo>
                  <a:cubicBezTo>
                    <a:pt x="89" y="763"/>
                    <a:pt x="35" y="1113"/>
                    <a:pt x="16" y="1452"/>
                  </a:cubicBezTo>
                  <a:cubicBezTo>
                    <a:pt x="1" y="1743"/>
                    <a:pt x="46" y="2057"/>
                    <a:pt x="192" y="2313"/>
                  </a:cubicBezTo>
                  <a:cubicBezTo>
                    <a:pt x="199" y="2327"/>
                    <a:pt x="207" y="2338"/>
                    <a:pt x="215" y="2351"/>
                  </a:cubicBezTo>
                  <a:cubicBezTo>
                    <a:pt x="190" y="2383"/>
                    <a:pt x="188" y="2432"/>
                    <a:pt x="230" y="2469"/>
                  </a:cubicBezTo>
                  <a:cubicBezTo>
                    <a:pt x="289" y="2519"/>
                    <a:pt x="351" y="2567"/>
                    <a:pt x="414" y="2613"/>
                  </a:cubicBezTo>
                  <a:cubicBezTo>
                    <a:pt x="545" y="2760"/>
                    <a:pt x="705" y="2887"/>
                    <a:pt x="854" y="3003"/>
                  </a:cubicBezTo>
                  <a:cubicBezTo>
                    <a:pt x="1091" y="3190"/>
                    <a:pt x="1343" y="3358"/>
                    <a:pt x="1589" y="3533"/>
                  </a:cubicBezTo>
                  <a:cubicBezTo>
                    <a:pt x="2119" y="3912"/>
                    <a:pt x="2622" y="4332"/>
                    <a:pt x="3272" y="4483"/>
                  </a:cubicBezTo>
                  <a:cubicBezTo>
                    <a:pt x="3505" y="4536"/>
                    <a:pt x="3747" y="4563"/>
                    <a:pt x="3990" y="4563"/>
                  </a:cubicBezTo>
                  <a:cubicBezTo>
                    <a:pt x="4344" y="4563"/>
                    <a:pt x="4699" y="4506"/>
                    <a:pt x="5032" y="4394"/>
                  </a:cubicBezTo>
                  <a:cubicBezTo>
                    <a:pt x="5344" y="4289"/>
                    <a:pt x="5641" y="4130"/>
                    <a:pt x="5927" y="3971"/>
                  </a:cubicBezTo>
                  <a:cubicBezTo>
                    <a:pt x="6225" y="3806"/>
                    <a:pt x="6514" y="3627"/>
                    <a:pt x="6802" y="3444"/>
                  </a:cubicBezTo>
                  <a:cubicBezTo>
                    <a:pt x="7140" y="3228"/>
                    <a:pt x="7478" y="3012"/>
                    <a:pt x="7811" y="2790"/>
                  </a:cubicBezTo>
                  <a:cubicBezTo>
                    <a:pt x="7974" y="2679"/>
                    <a:pt x="8138" y="2569"/>
                    <a:pt x="8299" y="2454"/>
                  </a:cubicBezTo>
                  <a:cubicBezTo>
                    <a:pt x="8378" y="2397"/>
                    <a:pt x="8457" y="2339"/>
                    <a:pt x="8535" y="2279"/>
                  </a:cubicBezTo>
                  <a:cubicBezTo>
                    <a:pt x="8578" y="2247"/>
                    <a:pt x="8621" y="2214"/>
                    <a:pt x="8662" y="2179"/>
                  </a:cubicBezTo>
                  <a:cubicBezTo>
                    <a:pt x="8664" y="2177"/>
                    <a:pt x="8665" y="2176"/>
                    <a:pt x="8667" y="2174"/>
                  </a:cubicBezTo>
                  <a:cubicBezTo>
                    <a:pt x="8671" y="2182"/>
                    <a:pt x="8674" y="2190"/>
                    <a:pt x="8681" y="2198"/>
                  </a:cubicBezTo>
                  <a:cubicBezTo>
                    <a:pt x="8688" y="2205"/>
                    <a:pt x="8696" y="2211"/>
                    <a:pt x="8704" y="2218"/>
                  </a:cubicBezTo>
                  <a:lnTo>
                    <a:pt x="8704" y="2219"/>
                  </a:lnTo>
                  <a:cubicBezTo>
                    <a:pt x="8769" y="2282"/>
                    <a:pt x="8848" y="2332"/>
                    <a:pt x="8931" y="2376"/>
                  </a:cubicBezTo>
                  <a:cubicBezTo>
                    <a:pt x="9013" y="2433"/>
                    <a:pt x="9098" y="2491"/>
                    <a:pt x="9184" y="2545"/>
                  </a:cubicBezTo>
                  <a:cubicBezTo>
                    <a:pt x="9286" y="2608"/>
                    <a:pt x="9399" y="2677"/>
                    <a:pt x="9517" y="2719"/>
                  </a:cubicBezTo>
                  <a:cubicBezTo>
                    <a:pt x="9544" y="2747"/>
                    <a:pt x="9568" y="2777"/>
                    <a:pt x="9593" y="2810"/>
                  </a:cubicBezTo>
                  <a:cubicBezTo>
                    <a:pt x="9616" y="2840"/>
                    <a:pt x="9648" y="2853"/>
                    <a:pt x="9680" y="2853"/>
                  </a:cubicBezTo>
                  <a:cubicBezTo>
                    <a:pt x="9759" y="2853"/>
                    <a:pt x="9840" y="2777"/>
                    <a:pt x="9801" y="2694"/>
                  </a:cubicBezTo>
                  <a:cubicBezTo>
                    <a:pt x="9804" y="2685"/>
                    <a:pt x="9803" y="2674"/>
                    <a:pt x="9794" y="2667"/>
                  </a:cubicBezTo>
                  <a:cubicBezTo>
                    <a:pt x="9793" y="2666"/>
                    <a:pt x="9791" y="2665"/>
                    <a:pt x="9789" y="2663"/>
                  </a:cubicBezTo>
                  <a:cubicBezTo>
                    <a:pt x="9789" y="2637"/>
                    <a:pt x="9774" y="2613"/>
                    <a:pt x="9743" y="2603"/>
                  </a:cubicBezTo>
                  <a:cubicBezTo>
                    <a:pt x="9638" y="2469"/>
                    <a:pt x="9483" y="2377"/>
                    <a:pt x="9331" y="2301"/>
                  </a:cubicBezTo>
                  <a:cubicBezTo>
                    <a:pt x="9329" y="2300"/>
                    <a:pt x="9328" y="2299"/>
                    <a:pt x="9325" y="2299"/>
                  </a:cubicBezTo>
                  <a:cubicBezTo>
                    <a:pt x="8911" y="1968"/>
                    <a:pt x="8495" y="1639"/>
                    <a:pt x="8041" y="1362"/>
                  </a:cubicBezTo>
                  <a:cubicBezTo>
                    <a:pt x="7745" y="1181"/>
                    <a:pt x="7437" y="1019"/>
                    <a:pt x="7122" y="869"/>
                  </a:cubicBezTo>
                  <a:cubicBezTo>
                    <a:pt x="6899" y="762"/>
                    <a:pt x="6669" y="663"/>
                    <a:pt x="6426" y="605"/>
                  </a:cubicBezTo>
                  <a:cubicBezTo>
                    <a:pt x="6296" y="575"/>
                    <a:pt x="6162" y="558"/>
                    <a:pt x="6029" y="558"/>
                  </a:cubicBezTo>
                  <a:cubicBezTo>
                    <a:pt x="5931" y="558"/>
                    <a:pt x="5833" y="567"/>
                    <a:pt x="5736" y="587"/>
                  </a:cubicBezTo>
                  <a:cubicBezTo>
                    <a:pt x="5445" y="647"/>
                    <a:pt x="5191" y="797"/>
                    <a:pt x="4938" y="944"/>
                  </a:cubicBezTo>
                  <a:cubicBezTo>
                    <a:pt x="4363" y="1276"/>
                    <a:pt x="3801" y="1631"/>
                    <a:pt x="3213" y="1941"/>
                  </a:cubicBezTo>
                  <a:cubicBezTo>
                    <a:pt x="3044" y="2030"/>
                    <a:pt x="2872" y="2115"/>
                    <a:pt x="2696" y="2194"/>
                  </a:cubicBezTo>
                  <a:cubicBezTo>
                    <a:pt x="2690" y="2195"/>
                    <a:pt x="2685" y="2195"/>
                    <a:pt x="2678" y="2198"/>
                  </a:cubicBezTo>
                  <a:cubicBezTo>
                    <a:pt x="2623" y="2223"/>
                    <a:pt x="2565" y="2234"/>
                    <a:pt x="2508" y="2234"/>
                  </a:cubicBezTo>
                  <a:cubicBezTo>
                    <a:pt x="2364" y="2234"/>
                    <a:pt x="2220" y="2163"/>
                    <a:pt x="2100" y="2082"/>
                  </a:cubicBezTo>
                  <a:cubicBezTo>
                    <a:pt x="1920" y="1959"/>
                    <a:pt x="1762" y="1804"/>
                    <a:pt x="1620" y="1639"/>
                  </a:cubicBezTo>
                  <a:cubicBezTo>
                    <a:pt x="1399" y="1386"/>
                    <a:pt x="1211" y="1098"/>
                    <a:pt x="1074" y="792"/>
                  </a:cubicBezTo>
                  <a:cubicBezTo>
                    <a:pt x="987" y="600"/>
                    <a:pt x="920" y="400"/>
                    <a:pt x="813" y="218"/>
                  </a:cubicBezTo>
                  <a:cubicBezTo>
                    <a:pt x="751" y="112"/>
                    <a:pt x="657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3E8901-DE51-4C53-AF1E-BEC8162A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4" t="1350" r="9020" b="25983"/>
          <a:stretch/>
        </p:blipFill>
        <p:spPr>
          <a:xfrm>
            <a:off x="2378270" y="1089512"/>
            <a:ext cx="4263319" cy="3737604"/>
          </a:xfrm>
          <a:prstGeom prst="rect">
            <a:avLst/>
          </a:prstGeom>
          <a:ln w="38100">
            <a:solidFill>
              <a:srgbClr val="00B7E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66"/>
          <p:cNvSpPr/>
          <p:nvPr/>
        </p:nvSpPr>
        <p:spPr>
          <a:xfrm>
            <a:off x="4928875" y="2406534"/>
            <a:ext cx="708300" cy="708313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66"/>
          <p:cNvSpPr/>
          <p:nvPr/>
        </p:nvSpPr>
        <p:spPr>
          <a:xfrm>
            <a:off x="1368050" y="2406525"/>
            <a:ext cx="708300" cy="708313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rgbClr val="E89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66"/>
          <p:cNvGrpSpPr/>
          <p:nvPr/>
        </p:nvGrpSpPr>
        <p:grpSpPr>
          <a:xfrm>
            <a:off x="1556454" y="2627643"/>
            <a:ext cx="369487" cy="368612"/>
            <a:chOff x="733533" y="2091250"/>
            <a:chExt cx="369487" cy="368612"/>
          </a:xfrm>
        </p:grpSpPr>
        <p:sp>
          <p:nvSpPr>
            <p:cNvPr id="2568" name="Google Shape;2568;p66"/>
            <p:cNvSpPr/>
            <p:nvPr/>
          </p:nvSpPr>
          <p:spPr>
            <a:xfrm>
              <a:off x="739383" y="2097100"/>
              <a:ext cx="343082" cy="329441"/>
            </a:xfrm>
            <a:custGeom>
              <a:avLst/>
              <a:gdLst/>
              <a:ahLst/>
              <a:cxnLst/>
              <a:rect l="l" t="t" r="r" b="b"/>
              <a:pathLst>
                <a:path w="12551" h="12052" extrusionOk="0">
                  <a:moveTo>
                    <a:pt x="1" y="0"/>
                  </a:moveTo>
                  <a:lnTo>
                    <a:pt x="170" y="1434"/>
                  </a:lnTo>
                  <a:cubicBezTo>
                    <a:pt x="208" y="1758"/>
                    <a:pt x="240" y="2083"/>
                    <a:pt x="254" y="2406"/>
                  </a:cubicBezTo>
                  <a:cubicBezTo>
                    <a:pt x="302" y="3474"/>
                    <a:pt x="730" y="4640"/>
                    <a:pt x="1479" y="5531"/>
                  </a:cubicBezTo>
                  <a:cubicBezTo>
                    <a:pt x="1633" y="5714"/>
                    <a:pt x="1787" y="5896"/>
                    <a:pt x="1942" y="6078"/>
                  </a:cubicBezTo>
                  <a:lnTo>
                    <a:pt x="3503" y="6078"/>
                  </a:lnTo>
                  <a:lnTo>
                    <a:pt x="2658" y="6924"/>
                  </a:lnTo>
                  <a:cubicBezTo>
                    <a:pt x="3471" y="7884"/>
                    <a:pt x="4282" y="8843"/>
                    <a:pt x="5094" y="9802"/>
                  </a:cubicBezTo>
                  <a:lnTo>
                    <a:pt x="5740" y="9157"/>
                  </a:lnTo>
                  <a:lnTo>
                    <a:pt x="5740" y="10513"/>
                  </a:lnTo>
                  <a:cubicBezTo>
                    <a:pt x="7072" y="11775"/>
                    <a:pt x="8732" y="12052"/>
                    <a:pt x="10121" y="12052"/>
                  </a:cubicBezTo>
                  <a:cubicBezTo>
                    <a:pt x="10819" y="12052"/>
                    <a:pt x="11448" y="11981"/>
                    <a:pt x="11932" y="11931"/>
                  </a:cubicBezTo>
                  <a:cubicBezTo>
                    <a:pt x="12075" y="10548"/>
                    <a:pt x="12551" y="7841"/>
                    <a:pt x="10518" y="5736"/>
                  </a:cubicBezTo>
                  <a:lnTo>
                    <a:pt x="9160" y="5736"/>
                  </a:lnTo>
                  <a:lnTo>
                    <a:pt x="9803" y="5093"/>
                  </a:lnTo>
                  <a:cubicBezTo>
                    <a:pt x="8844" y="4281"/>
                    <a:pt x="7884" y="3469"/>
                    <a:pt x="6925" y="2656"/>
                  </a:cubicBezTo>
                  <a:lnTo>
                    <a:pt x="6082" y="3500"/>
                  </a:lnTo>
                  <a:lnTo>
                    <a:pt x="6082" y="1941"/>
                  </a:lnTo>
                  <a:cubicBezTo>
                    <a:pt x="5898" y="1787"/>
                    <a:pt x="5716" y="1632"/>
                    <a:pt x="5532" y="1477"/>
                  </a:cubicBezTo>
                  <a:cubicBezTo>
                    <a:pt x="4642" y="728"/>
                    <a:pt x="3476" y="300"/>
                    <a:pt x="2408" y="253"/>
                  </a:cubicBezTo>
                  <a:cubicBezTo>
                    <a:pt x="2085" y="239"/>
                    <a:pt x="1760" y="206"/>
                    <a:pt x="1435" y="16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6"/>
            <p:cNvSpPr/>
            <p:nvPr/>
          </p:nvSpPr>
          <p:spPr>
            <a:xfrm>
              <a:off x="738918" y="2096116"/>
              <a:ext cx="109531" cy="167154"/>
            </a:xfrm>
            <a:custGeom>
              <a:avLst/>
              <a:gdLst/>
              <a:ahLst/>
              <a:cxnLst/>
              <a:rect l="l" t="t" r="r" b="b"/>
              <a:pathLst>
                <a:path w="4007" h="6115" extrusionOk="0">
                  <a:moveTo>
                    <a:pt x="1" y="1"/>
                  </a:moveTo>
                  <a:lnTo>
                    <a:pt x="170" y="1443"/>
                  </a:lnTo>
                  <a:cubicBezTo>
                    <a:pt x="210" y="1770"/>
                    <a:pt x="241" y="2096"/>
                    <a:pt x="255" y="2421"/>
                  </a:cubicBezTo>
                  <a:cubicBezTo>
                    <a:pt x="303" y="3496"/>
                    <a:pt x="734" y="4669"/>
                    <a:pt x="1486" y="5563"/>
                  </a:cubicBezTo>
                  <a:cubicBezTo>
                    <a:pt x="1641" y="5747"/>
                    <a:pt x="1797" y="5930"/>
                    <a:pt x="1952" y="6114"/>
                  </a:cubicBezTo>
                  <a:lnTo>
                    <a:pt x="3502" y="6114"/>
                  </a:lnTo>
                  <a:lnTo>
                    <a:pt x="3839" y="5775"/>
                  </a:lnTo>
                  <a:cubicBezTo>
                    <a:pt x="4006" y="5610"/>
                    <a:pt x="3889" y="5324"/>
                    <a:pt x="3653" y="5324"/>
                  </a:cubicBezTo>
                  <a:lnTo>
                    <a:pt x="2722" y="5324"/>
                  </a:lnTo>
                  <a:cubicBezTo>
                    <a:pt x="2567" y="5141"/>
                    <a:pt x="2411" y="4957"/>
                    <a:pt x="2256" y="4773"/>
                  </a:cubicBezTo>
                  <a:cubicBezTo>
                    <a:pt x="1503" y="3878"/>
                    <a:pt x="1072" y="2705"/>
                    <a:pt x="1024" y="1631"/>
                  </a:cubicBezTo>
                  <a:cubicBezTo>
                    <a:pt x="1010" y="1306"/>
                    <a:pt x="979" y="980"/>
                    <a:pt x="940" y="654"/>
                  </a:cubicBezTo>
                  <a:lnTo>
                    <a:pt x="875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6"/>
            <p:cNvSpPr/>
            <p:nvPr/>
          </p:nvSpPr>
          <p:spPr>
            <a:xfrm>
              <a:off x="812121" y="2265073"/>
              <a:ext cx="255364" cy="161194"/>
            </a:xfrm>
            <a:custGeom>
              <a:avLst/>
              <a:gdLst/>
              <a:ahLst/>
              <a:cxnLst/>
              <a:rect l="l" t="t" r="r" b="b"/>
              <a:pathLst>
                <a:path w="9342" h="5897" extrusionOk="0">
                  <a:moveTo>
                    <a:pt x="774" y="1"/>
                  </a:moveTo>
                  <a:lnTo>
                    <a:pt x="0" y="775"/>
                  </a:lnTo>
                  <a:cubicBezTo>
                    <a:pt x="811" y="1733"/>
                    <a:pt x="1623" y="2691"/>
                    <a:pt x="2434" y="3649"/>
                  </a:cubicBezTo>
                  <a:lnTo>
                    <a:pt x="3077" y="3006"/>
                  </a:lnTo>
                  <a:lnTo>
                    <a:pt x="3077" y="4359"/>
                  </a:lnTo>
                  <a:cubicBezTo>
                    <a:pt x="4409" y="5620"/>
                    <a:pt x="6069" y="5896"/>
                    <a:pt x="7456" y="5896"/>
                  </a:cubicBezTo>
                  <a:cubicBezTo>
                    <a:pt x="8153" y="5896"/>
                    <a:pt x="8781" y="5827"/>
                    <a:pt x="9264" y="5776"/>
                  </a:cubicBezTo>
                  <a:cubicBezTo>
                    <a:pt x="9285" y="5566"/>
                    <a:pt x="9315" y="5324"/>
                    <a:pt x="9342" y="5059"/>
                  </a:cubicBezTo>
                  <a:lnTo>
                    <a:pt x="9342" y="5059"/>
                  </a:lnTo>
                  <a:cubicBezTo>
                    <a:pt x="8999" y="5088"/>
                    <a:pt x="8620" y="5112"/>
                    <a:pt x="8217" y="5112"/>
                  </a:cubicBezTo>
                  <a:cubicBezTo>
                    <a:pt x="6831" y="5112"/>
                    <a:pt x="5173" y="4834"/>
                    <a:pt x="3842" y="3575"/>
                  </a:cubicBezTo>
                  <a:lnTo>
                    <a:pt x="3842" y="2856"/>
                  </a:lnTo>
                  <a:cubicBezTo>
                    <a:pt x="3842" y="2697"/>
                    <a:pt x="3711" y="2592"/>
                    <a:pt x="3576" y="2592"/>
                  </a:cubicBezTo>
                  <a:cubicBezTo>
                    <a:pt x="3511" y="2592"/>
                    <a:pt x="3446" y="2616"/>
                    <a:pt x="3392" y="2670"/>
                  </a:cubicBezTo>
                  <a:lnTo>
                    <a:pt x="3199" y="286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851183" y="2111369"/>
              <a:ext cx="111991" cy="87855"/>
            </a:xfrm>
            <a:custGeom>
              <a:avLst/>
              <a:gdLst/>
              <a:ahLst/>
              <a:cxnLst/>
              <a:rect l="l" t="t" r="r" b="b"/>
              <a:pathLst>
                <a:path w="4097" h="3214" extrusionOk="0">
                  <a:moveTo>
                    <a:pt x="237" y="0"/>
                  </a:moveTo>
                  <a:cubicBezTo>
                    <a:pt x="176" y="0"/>
                    <a:pt x="116" y="26"/>
                    <a:pt x="79" y="77"/>
                  </a:cubicBezTo>
                  <a:cubicBezTo>
                    <a:pt x="1" y="183"/>
                    <a:pt x="43" y="326"/>
                    <a:pt x="155" y="377"/>
                  </a:cubicBezTo>
                  <a:cubicBezTo>
                    <a:pt x="577" y="569"/>
                    <a:pt x="963" y="810"/>
                    <a:pt x="1301" y="1096"/>
                  </a:cubicBezTo>
                  <a:lnTo>
                    <a:pt x="1781" y="1501"/>
                  </a:lnTo>
                  <a:lnTo>
                    <a:pt x="1781" y="2964"/>
                  </a:lnTo>
                  <a:cubicBezTo>
                    <a:pt x="1781" y="3022"/>
                    <a:pt x="1804" y="3079"/>
                    <a:pt x="1847" y="3118"/>
                  </a:cubicBezTo>
                  <a:cubicBezTo>
                    <a:pt x="1886" y="3151"/>
                    <a:pt x="1933" y="3166"/>
                    <a:pt x="1978" y="3166"/>
                  </a:cubicBezTo>
                  <a:cubicBezTo>
                    <a:pt x="2029" y="3166"/>
                    <a:pt x="2080" y="3146"/>
                    <a:pt x="2117" y="3108"/>
                  </a:cubicBezTo>
                  <a:lnTo>
                    <a:pt x="2834" y="2393"/>
                  </a:lnTo>
                  <a:lnTo>
                    <a:pt x="3748" y="3167"/>
                  </a:lnTo>
                  <a:cubicBezTo>
                    <a:pt x="3784" y="3198"/>
                    <a:pt x="3830" y="3214"/>
                    <a:pt x="3875" y="3214"/>
                  </a:cubicBezTo>
                  <a:cubicBezTo>
                    <a:pt x="3931" y="3214"/>
                    <a:pt x="3986" y="3190"/>
                    <a:pt x="4026" y="3143"/>
                  </a:cubicBezTo>
                  <a:cubicBezTo>
                    <a:pt x="4097" y="3060"/>
                    <a:pt x="4085" y="2935"/>
                    <a:pt x="4002" y="2865"/>
                  </a:cubicBezTo>
                  <a:lnTo>
                    <a:pt x="2949" y="1973"/>
                  </a:lnTo>
                  <a:cubicBezTo>
                    <a:pt x="2913" y="1942"/>
                    <a:pt x="2868" y="1927"/>
                    <a:pt x="2823" y="1927"/>
                  </a:cubicBezTo>
                  <a:cubicBezTo>
                    <a:pt x="2772" y="1927"/>
                    <a:pt x="2721" y="1946"/>
                    <a:pt x="2682" y="1985"/>
                  </a:cubicBezTo>
                  <a:lnTo>
                    <a:pt x="2175" y="2492"/>
                  </a:lnTo>
                  <a:lnTo>
                    <a:pt x="2175" y="1410"/>
                  </a:lnTo>
                  <a:cubicBezTo>
                    <a:pt x="2175" y="1352"/>
                    <a:pt x="2150" y="1296"/>
                    <a:pt x="2106" y="1258"/>
                  </a:cubicBezTo>
                  <a:lnTo>
                    <a:pt x="1556" y="794"/>
                  </a:lnTo>
                  <a:cubicBezTo>
                    <a:pt x="1192" y="487"/>
                    <a:pt x="778" y="227"/>
                    <a:pt x="326" y="19"/>
                  </a:cubicBezTo>
                  <a:cubicBezTo>
                    <a:pt x="297" y="7"/>
                    <a:pt x="267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733533" y="2091250"/>
              <a:ext cx="232594" cy="333678"/>
            </a:xfrm>
            <a:custGeom>
              <a:avLst/>
              <a:gdLst/>
              <a:ahLst/>
              <a:cxnLst/>
              <a:rect l="l" t="t" r="r" b="b"/>
              <a:pathLst>
                <a:path w="8509" h="12207" extrusionOk="0">
                  <a:moveTo>
                    <a:pt x="198" y="1"/>
                  </a:moveTo>
                  <a:cubicBezTo>
                    <a:pt x="116" y="1"/>
                    <a:pt x="38" y="53"/>
                    <a:pt x="10" y="141"/>
                  </a:cubicBezTo>
                  <a:cubicBezTo>
                    <a:pt x="1" y="168"/>
                    <a:pt x="0" y="196"/>
                    <a:pt x="3" y="224"/>
                  </a:cubicBezTo>
                  <a:lnTo>
                    <a:pt x="172" y="1657"/>
                  </a:lnTo>
                  <a:cubicBezTo>
                    <a:pt x="216" y="2031"/>
                    <a:pt x="242" y="2336"/>
                    <a:pt x="254" y="2615"/>
                  </a:cubicBezTo>
                  <a:cubicBezTo>
                    <a:pt x="305" y="3760"/>
                    <a:pt x="780" y="4973"/>
                    <a:pt x="1526" y="5860"/>
                  </a:cubicBezTo>
                  <a:lnTo>
                    <a:pt x="1989" y="6408"/>
                  </a:lnTo>
                  <a:cubicBezTo>
                    <a:pt x="2027" y="6452"/>
                    <a:pt x="2083" y="6477"/>
                    <a:pt x="2140" y="6477"/>
                  </a:cubicBezTo>
                  <a:lnTo>
                    <a:pt x="3226" y="6477"/>
                  </a:lnTo>
                  <a:lnTo>
                    <a:pt x="2717" y="6986"/>
                  </a:lnTo>
                  <a:cubicBezTo>
                    <a:pt x="2645" y="7058"/>
                    <a:pt x="2639" y="7175"/>
                    <a:pt x="2706" y="7253"/>
                  </a:cubicBezTo>
                  <a:lnTo>
                    <a:pt x="5144" y="10132"/>
                  </a:lnTo>
                  <a:cubicBezTo>
                    <a:pt x="5179" y="10175"/>
                    <a:pt x="5232" y="10200"/>
                    <a:pt x="5287" y="10201"/>
                  </a:cubicBezTo>
                  <a:cubicBezTo>
                    <a:pt x="5290" y="10202"/>
                    <a:pt x="5293" y="10202"/>
                    <a:pt x="5297" y="10202"/>
                  </a:cubicBezTo>
                  <a:cubicBezTo>
                    <a:pt x="5348" y="10202"/>
                    <a:pt x="5398" y="10181"/>
                    <a:pt x="5435" y="10145"/>
                  </a:cubicBezTo>
                  <a:lnTo>
                    <a:pt x="5742" y="9837"/>
                  </a:lnTo>
                  <a:lnTo>
                    <a:pt x="5742" y="10716"/>
                  </a:lnTo>
                  <a:cubicBezTo>
                    <a:pt x="5742" y="10771"/>
                    <a:pt x="5764" y="10822"/>
                    <a:pt x="5804" y="10860"/>
                  </a:cubicBezTo>
                  <a:cubicBezTo>
                    <a:pt x="6476" y="11497"/>
                    <a:pt x="7296" y="11948"/>
                    <a:pt x="8237" y="12200"/>
                  </a:cubicBezTo>
                  <a:cubicBezTo>
                    <a:pt x="8254" y="12205"/>
                    <a:pt x="8272" y="12206"/>
                    <a:pt x="8289" y="12206"/>
                  </a:cubicBezTo>
                  <a:cubicBezTo>
                    <a:pt x="8375" y="12206"/>
                    <a:pt x="8456" y="12148"/>
                    <a:pt x="8480" y="12061"/>
                  </a:cubicBezTo>
                  <a:cubicBezTo>
                    <a:pt x="8508" y="11955"/>
                    <a:pt x="8444" y="11846"/>
                    <a:pt x="8340" y="11818"/>
                  </a:cubicBezTo>
                  <a:cubicBezTo>
                    <a:pt x="7491" y="11590"/>
                    <a:pt x="6750" y="11190"/>
                    <a:pt x="6137" y="10629"/>
                  </a:cubicBezTo>
                  <a:lnTo>
                    <a:pt x="6137" y="9364"/>
                  </a:lnTo>
                  <a:cubicBezTo>
                    <a:pt x="6137" y="9306"/>
                    <a:pt x="6115" y="9249"/>
                    <a:pt x="6071" y="9211"/>
                  </a:cubicBezTo>
                  <a:cubicBezTo>
                    <a:pt x="6032" y="9178"/>
                    <a:pt x="5986" y="9162"/>
                    <a:pt x="5940" y="9162"/>
                  </a:cubicBezTo>
                  <a:cubicBezTo>
                    <a:pt x="5889" y="9162"/>
                    <a:pt x="5838" y="9182"/>
                    <a:pt x="5800" y="9219"/>
                  </a:cubicBezTo>
                  <a:lnTo>
                    <a:pt x="5307" y="9713"/>
                  </a:lnTo>
                  <a:lnTo>
                    <a:pt x="3125" y="7136"/>
                  </a:lnTo>
                  <a:lnTo>
                    <a:pt x="3840" y="6422"/>
                  </a:lnTo>
                  <a:cubicBezTo>
                    <a:pt x="3881" y="6381"/>
                    <a:pt x="3905" y="6325"/>
                    <a:pt x="3901" y="6267"/>
                  </a:cubicBezTo>
                  <a:cubicBezTo>
                    <a:pt x="3892" y="6158"/>
                    <a:pt x="3803" y="6082"/>
                    <a:pt x="3703" y="6082"/>
                  </a:cubicBezTo>
                  <a:lnTo>
                    <a:pt x="2232" y="6082"/>
                  </a:lnTo>
                  <a:lnTo>
                    <a:pt x="1828" y="5604"/>
                  </a:lnTo>
                  <a:cubicBezTo>
                    <a:pt x="1136" y="4782"/>
                    <a:pt x="695" y="3659"/>
                    <a:pt x="649" y="2598"/>
                  </a:cubicBezTo>
                  <a:cubicBezTo>
                    <a:pt x="636" y="2308"/>
                    <a:pt x="609" y="1994"/>
                    <a:pt x="564" y="1610"/>
                  </a:cubicBezTo>
                  <a:lnTo>
                    <a:pt x="424" y="423"/>
                  </a:lnTo>
                  <a:lnTo>
                    <a:pt x="1611" y="563"/>
                  </a:lnTo>
                  <a:cubicBezTo>
                    <a:pt x="1995" y="610"/>
                    <a:pt x="2309" y="637"/>
                    <a:pt x="2598" y="649"/>
                  </a:cubicBezTo>
                  <a:cubicBezTo>
                    <a:pt x="2932" y="663"/>
                    <a:pt x="3276" y="717"/>
                    <a:pt x="3621" y="809"/>
                  </a:cubicBezTo>
                  <a:cubicBezTo>
                    <a:pt x="3638" y="813"/>
                    <a:pt x="3654" y="815"/>
                    <a:pt x="3671" y="815"/>
                  </a:cubicBezTo>
                  <a:cubicBezTo>
                    <a:pt x="3772" y="815"/>
                    <a:pt x="3864" y="737"/>
                    <a:pt x="3870" y="624"/>
                  </a:cubicBezTo>
                  <a:cubicBezTo>
                    <a:pt x="3874" y="532"/>
                    <a:pt x="3809" y="450"/>
                    <a:pt x="3719" y="426"/>
                  </a:cubicBezTo>
                  <a:cubicBezTo>
                    <a:pt x="3348" y="329"/>
                    <a:pt x="2977" y="271"/>
                    <a:pt x="2615" y="254"/>
                  </a:cubicBezTo>
                  <a:cubicBezTo>
                    <a:pt x="2337" y="242"/>
                    <a:pt x="2032" y="216"/>
                    <a:pt x="1657" y="172"/>
                  </a:cubicBezTo>
                  <a:lnTo>
                    <a:pt x="222" y="2"/>
                  </a:lnTo>
                  <a:cubicBezTo>
                    <a:pt x="214" y="1"/>
                    <a:pt x="20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784376" y="2142066"/>
              <a:ext cx="318644" cy="317797"/>
            </a:xfrm>
            <a:custGeom>
              <a:avLst/>
              <a:gdLst/>
              <a:ahLst/>
              <a:cxnLst/>
              <a:rect l="l" t="t" r="r" b="b"/>
              <a:pathLst>
                <a:path w="11657" h="11626" extrusionOk="0">
                  <a:moveTo>
                    <a:pt x="2081" y="0"/>
                  </a:moveTo>
                  <a:cubicBezTo>
                    <a:pt x="2074" y="0"/>
                    <a:pt x="2068" y="0"/>
                    <a:pt x="2061" y="1"/>
                  </a:cubicBezTo>
                  <a:cubicBezTo>
                    <a:pt x="1952" y="12"/>
                    <a:pt x="1873" y="108"/>
                    <a:pt x="1884" y="217"/>
                  </a:cubicBezTo>
                  <a:lnTo>
                    <a:pt x="2039" y="1749"/>
                  </a:lnTo>
                  <a:lnTo>
                    <a:pt x="783" y="493"/>
                  </a:lnTo>
                  <a:cubicBezTo>
                    <a:pt x="743" y="452"/>
                    <a:pt x="688" y="430"/>
                    <a:pt x="634" y="430"/>
                  </a:cubicBezTo>
                  <a:cubicBezTo>
                    <a:pt x="593" y="430"/>
                    <a:pt x="551" y="443"/>
                    <a:pt x="516" y="470"/>
                  </a:cubicBezTo>
                  <a:cubicBezTo>
                    <a:pt x="422" y="545"/>
                    <a:pt x="415" y="684"/>
                    <a:pt x="498" y="767"/>
                  </a:cubicBezTo>
                  <a:lnTo>
                    <a:pt x="1760" y="2028"/>
                  </a:lnTo>
                  <a:lnTo>
                    <a:pt x="228" y="1873"/>
                  </a:lnTo>
                  <a:cubicBezTo>
                    <a:pt x="221" y="1872"/>
                    <a:pt x="214" y="1872"/>
                    <a:pt x="208" y="1872"/>
                  </a:cubicBezTo>
                  <a:cubicBezTo>
                    <a:pt x="107" y="1872"/>
                    <a:pt x="23" y="1948"/>
                    <a:pt x="12" y="2050"/>
                  </a:cubicBezTo>
                  <a:cubicBezTo>
                    <a:pt x="1" y="2158"/>
                    <a:pt x="80" y="2255"/>
                    <a:pt x="189" y="2266"/>
                  </a:cubicBezTo>
                  <a:lnTo>
                    <a:pt x="2202" y="2471"/>
                  </a:lnTo>
                  <a:lnTo>
                    <a:pt x="2997" y="3266"/>
                  </a:lnTo>
                  <a:lnTo>
                    <a:pt x="1466" y="3111"/>
                  </a:lnTo>
                  <a:cubicBezTo>
                    <a:pt x="1459" y="3110"/>
                    <a:pt x="1452" y="3110"/>
                    <a:pt x="1445" y="3110"/>
                  </a:cubicBezTo>
                  <a:cubicBezTo>
                    <a:pt x="1345" y="3110"/>
                    <a:pt x="1260" y="3185"/>
                    <a:pt x="1250" y="3287"/>
                  </a:cubicBezTo>
                  <a:cubicBezTo>
                    <a:pt x="1238" y="3396"/>
                    <a:pt x="1317" y="3492"/>
                    <a:pt x="1426" y="3503"/>
                  </a:cubicBezTo>
                  <a:lnTo>
                    <a:pt x="3440" y="3708"/>
                  </a:lnTo>
                  <a:lnTo>
                    <a:pt x="4235" y="4504"/>
                  </a:lnTo>
                  <a:lnTo>
                    <a:pt x="2703" y="4348"/>
                  </a:lnTo>
                  <a:cubicBezTo>
                    <a:pt x="2697" y="4348"/>
                    <a:pt x="2690" y="4347"/>
                    <a:pt x="2683" y="4347"/>
                  </a:cubicBezTo>
                  <a:cubicBezTo>
                    <a:pt x="2583" y="4347"/>
                    <a:pt x="2498" y="4423"/>
                    <a:pt x="2487" y="4525"/>
                  </a:cubicBezTo>
                  <a:cubicBezTo>
                    <a:pt x="2476" y="4634"/>
                    <a:pt x="2555" y="4730"/>
                    <a:pt x="2664" y="4741"/>
                  </a:cubicBezTo>
                  <a:lnTo>
                    <a:pt x="4677" y="4946"/>
                  </a:lnTo>
                  <a:lnTo>
                    <a:pt x="5473" y="5741"/>
                  </a:lnTo>
                  <a:lnTo>
                    <a:pt x="3941" y="5586"/>
                  </a:lnTo>
                  <a:cubicBezTo>
                    <a:pt x="3934" y="5585"/>
                    <a:pt x="3927" y="5585"/>
                    <a:pt x="3920" y="5585"/>
                  </a:cubicBezTo>
                  <a:cubicBezTo>
                    <a:pt x="3820" y="5585"/>
                    <a:pt x="3735" y="5661"/>
                    <a:pt x="3725" y="5763"/>
                  </a:cubicBezTo>
                  <a:cubicBezTo>
                    <a:pt x="3714" y="5871"/>
                    <a:pt x="3793" y="5967"/>
                    <a:pt x="3902" y="5979"/>
                  </a:cubicBezTo>
                  <a:lnTo>
                    <a:pt x="5915" y="6184"/>
                  </a:lnTo>
                  <a:lnTo>
                    <a:pt x="6710" y="6979"/>
                  </a:lnTo>
                  <a:lnTo>
                    <a:pt x="5179" y="6824"/>
                  </a:lnTo>
                  <a:cubicBezTo>
                    <a:pt x="5172" y="6823"/>
                    <a:pt x="5165" y="6823"/>
                    <a:pt x="5158" y="6823"/>
                  </a:cubicBezTo>
                  <a:cubicBezTo>
                    <a:pt x="5058" y="6823"/>
                    <a:pt x="4973" y="6898"/>
                    <a:pt x="4963" y="7000"/>
                  </a:cubicBezTo>
                  <a:cubicBezTo>
                    <a:pt x="4951" y="7109"/>
                    <a:pt x="5030" y="7205"/>
                    <a:pt x="5139" y="7216"/>
                  </a:cubicBezTo>
                  <a:lnTo>
                    <a:pt x="7152" y="7421"/>
                  </a:lnTo>
                  <a:lnTo>
                    <a:pt x="7948" y="8217"/>
                  </a:lnTo>
                  <a:lnTo>
                    <a:pt x="6416" y="8061"/>
                  </a:lnTo>
                  <a:cubicBezTo>
                    <a:pt x="6409" y="8060"/>
                    <a:pt x="6402" y="8060"/>
                    <a:pt x="6396" y="8060"/>
                  </a:cubicBezTo>
                  <a:cubicBezTo>
                    <a:pt x="6296" y="8060"/>
                    <a:pt x="6211" y="8136"/>
                    <a:pt x="6200" y="8238"/>
                  </a:cubicBezTo>
                  <a:cubicBezTo>
                    <a:pt x="6189" y="8347"/>
                    <a:pt x="6268" y="8443"/>
                    <a:pt x="6377" y="8454"/>
                  </a:cubicBezTo>
                  <a:lnTo>
                    <a:pt x="8390" y="8659"/>
                  </a:lnTo>
                  <a:lnTo>
                    <a:pt x="9854" y="10121"/>
                  </a:lnTo>
                  <a:cubicBezTo>
                    <a:pt x="9447" y="10162"/>
                    <a:pt x="8979" y="10199"/>
                    <a:pt x="8475" y="10199"/>
                  </a:cubicBezTo>
                  <a:cubicBezTo>
                    <a:pt x="8121" y="10199"/>
                    <a:pt x="7748" y="10181"/>
                    <a:pt x="7367" y="10131"/>
                  </a:cubicBezTo>
                  <a:cubicBezTo>
                    <a:pt x="7359" y="10130"/>
                    <a:pt x="7351" y="10130"/>
                    <a:pt x="7343" y="10130"/>
                  </a:cubicBezTo>
                  <a:cubicBezTo>
                    <a:pt x="7237" y="10130"/>
                    <a:pt x="7145" y="10214"/>
                    <a:pt x="7144" y="10327"/>
                  </a:cubicBezTo>
                  <a:cubicBezTo>
                    <a:pt x="7144" y="10428"/>
                    <a:pt x="7223" y="10511"/>
                    <a:pt x="7323" y="10524"/>
                  </a:cubicBezTo>
                  <a:cubicBezTo>
                    <a:pt x="7720" y="10576"/>
                    <a:pt x="8107" y="10594"/>
                    <a:pt x="8475" y="10594"/>
                  </a:cubicBezTo>
                  <a:cubicBezTo>
                    <a:pt x="9135" y="10594"/>
                    <a:pt x="9731" y="10532"/>
                    <a:pt x="10214" y="10483"/>
                  </a:cubicBezTo>
                  <a:lnTo>
                    <a:pt x="11299" y="11568"/>
                  </a:lnTo>
                  <a:cubicBezTo>
                    <a:pt x="11339" y="11606"/>
                    <a:pt x="11389" y="11626"/>
                    <a:pt x="11439" y="11626"/>
                  </a:cubicBezTo>
                  <a:cubicBezTo>
                    <a:pt x="11490" y="11626"/>
                    <a:pt x="11541" y="11606"/>
                    <a:pt x="11579" y="11568"/>
                  </a:cubicBezTo>
                  <a:cubicBezTo>
                    <a:pt x="11656" y="11490"/>
                    <a:pt x="11656" y="11366"/>
                    <a:pt x="11579" y="11288"/>
                  </a:cubicBezTo>
                  <a:lnTo>
                    <a:pt x="10492" y="10200"/>
                  </a:lnTo>
                  <a:cubicBezTo>
                    <a:pt x="10499" y="10131"/>
                    <a:pt x="10508" y="10059"/>
                    <a:pt x="10516" y="9983"/>
                  </a:cubicBezTo>
                  <a:cubicBezTo>
                    <a:pt x="10598" y="9252"/>
                    <a:pt x="10710" y="8251"/>
                    <a:pt x="10560" y="7181"/>
                  </a:cubicBezTo>
                  <a:cubicBezTo>
                    <a:pt x="10382" y="5909"/>
                    <a:pt x="9861" y="4819"/>
                    <a:pt x="9012" y="3940"/>
                  </a:cubicBezTo>
                  <a:cubicBezTo>
                    <a:pt x="8974" y="3902"/>
                    <a:pt x="8923" y="3879"/>
                    <a:pt x="8869" y="3879"/>
                  </a:cubicBezTo>
                  <a:lnTo>
                    <a:pt x="7989" y="3879"/>
                  </a:lnTo>
                  <a:lnTo>
                    <a:pt x="8294" y="3574"/>
                  </a:lnTo>
                  <a:cubicBezTo>
                    <a:pt x="8356" y="3512"/>
                    <a:pt x="8373" y="3412"/>
                    <a:pt x="8322" y="3328"/>
                  </a:cubicBezTo>
                  <a:cubicBezTo>
                    <a:pt x="8312" y="3311"/>
                    <a:pt x="8298" y="3297"/>
                    <a:pt x="8283" y="3283"/>
                  </a:cubicBezTo>
                  <a:lnTo>
                    <a:pt x="7162" y="2335"/>
                  </a:lnTo>
                  <a:cubicBezTo>
                    <a:pt x="7125" y="2303"/>
                    <a:pt x="7079" y="2288"/>
                    <a:pt x="7034" y="2288"/>
                  </a:cubicBezTo>
                  <a:cubicBezTo>
                    <a:pt x="6977" y="2288"/>
                    <a:pt x="6922" y="2312"/>
                    <a:pt x="6883" y="2358"/>
                  </a:cubicBezTo>
                  <a:cubicBezTo>
                    <a:pt x="6813" y="2441"/>
                    <a:pt x="6823" y="2565"/>
                    <a:pt x="6907" y="2636"/>
                  </a:cubicBezTo>
                  <a:lnTo>
                    <a:pt x="7863" y="3447"/>
                  </a:lnTo>
                  <a:lnTo>
                    <a:pt x="7376" y="3934"/>
                  </a:lnTo>
                  <a:cubicBezTo>
                    <a:pt x="7335" y="3975"/>
                    <a:pt x="7309" y="4033"/>
                    <a:pt x="7315" y="4091"/>
                  </a:cubicBezTo>
                  <a:cubicBezTo>
                    <a:pt x="7323" y="4199"/>
                    <a:pt x="7411" y="4275"/>
                    <a:pt x="7511" y="4275"/>
                  </a:cubicBezTo>
                  <a:lnTo>
                    <a:pt x="8784" y="4275"/>
                  </a:lnTo>
                  <a:cubicBezTo>
                    <a:pt x="10508" y="6113"/>
                    <a:pt x="10293" y="8414"/>
                    <a:pt x="10133" y="9843"/>
                  </a:cubicBezTo>
                  <a:lnTo>
                    <a:pt x="8670" y="8379"/>
                  </a:lnTo>
                  <a:lnTo>
                    <a:pt x="8465" y="6366"/>
                  </a:lnTo>
                  <a:cubicBezTo>
                    <a:pt x="8454" y="6264"/>
                    <a:pt x="8369" y="6188"/>
                    <a:pt x="8269" y="6188"/>
                  </a:cubicBezTo>
                  <a:cubicBezTo>
                    <a:pt x="8263" y="6188"/>
                    <a:pt x="8256" y="6189"/>
                    <a:pt x="8249" y="6189"/>
                  </a:cubicBezTo>
                  <a:cubicBezTo>
                    <a:pt x="8140" y="6201"/>
                    <a:pt x="8061" y="6297"/>
                    <a:pt x="8072" y="6405"/>
                  </a:cubicBezTo>
                  <a:lnTo>
                    <a:pt x="8228" y="7937"/>
                  </a:lnTo>
                  <a:lnTo>
                    <a:pt x="8228" y="7937"/>
                  </a:lnTo>
                  <a:lnTo>
                    <a:pt x="7432" y="7141"/>
                  </a:lnTo>
                  <a:lnTo>
                    <a:pt x="7227" y="5128"/>
                  </a:lnTo>
                  <a:cubicBezTo>
                    <a:pt x="7217" y="5026"/>
                    <a:pt x="7132" y="4951"/>
                    <a:pt x="7032" y="4951"/>
                  </a:cubicBezTo>
                  <a:cubicBezTo>
                    <a:pt x="7025" y="4951"/>
                    <a:pt x="7018" y="4951"/>
                    <a:pt x="7011" y="4952"/>
                  </a:cubicBezTo>
                  <a:cubicBezTo>
                    <a:pt x="6902" y="4963"/>
                    <a:pt x="6823" y="5059"/>
                    <a:pt x="6835" y="5168"/>
                  </a:cubicBezTo>
                  <a:lnTo>
                    <a:pt x="6990" y="6699"/>
                  </a:lnTo>
                  <a:lnTo>
                    <a:pt x="6195" y="5904"/>
                  </a:lnTo>
                  <a:lnTo>
                    <a:pt x="5990" y="3891"/>
                  </a:lnTo>
                  <a:cubicBezTo>
                    <a:pt x="5979" y="3789"/>
                    <a:pt x="5894" y="3713"/>
                    <a:pt x="5794" y="3713"/>
                  </a:cubicBezTo>
                  <a:cubicBezTo>
                    <a:pt x="5787" y="3713"/>
                    <a:pt x="5780" y="3713"/>
                    <a:pt x="5773" y="3714"/>
                  </a:cubicBezTo>
                  <a:cubicBezTo>
                    <a:pt x="5665" y="3725"/>
                    <a:pt x="5586" y="3821"/>
                    <a:pt x="5597" y="3930"/>
                  </a:cubicBezTo>
                  <a:lnTo>
                    <a:pt x="5752" y="5462"/>
                  </a:lnTo>
                  <a:lnTo>
                    <a:pt x="4957" y="4666"/>
                  </a:lnTo>
                  <a:lnTo>
                    <a:pt x="4752" y="2653"/>
                  </a:lnTo>
                  <a:cubicBezTo>
                    <a:pt x="4741" y="2551"/>
                    <a:pt x="4655" y="2475"/>
                    <a:pt x="4556" y="2475"/>
                  </a:cubicBezTo>
                  <a:cubicBezTo>
                    <a:pt x="4550" y="2475"/>
                    <a:pt x="4543" y="2476"/>
                    <a:pt x="4536" y="2476"/>
                  </a:cubicBezTo>
                  <a:cubicBezTo>
                    <a:pt x="4427" y="2488"/>
                    <a:pt x="4348" y="2584"/>
                    <a:pt x="4359" y="2693"/>
                  </a:cubicBezTo>
                  <a:lnTo>
                    <a:pt x="4515" y="4224"/>
                  </a:lnTo>
                  <a:lnTo>
                    <a:pt x="4515" y="4224"/>
                  </a:lnTo>
                  <a:lnTo>
                    <a:pt x="3719" y="3429"/>
                  </a:lnTo>
                  <a:lnTo>
                    <a:pt x="3514" y="1415"/>
                  </a:lnTo>
                  <a:cubicBezTo>
                    <a:pt x="3504" y="1314"/>
                    <a:pt x="3418" y="1238"/>
                    <a:pt x="3319" y="1238"/>
                  </a:cubicBezTo>
                  <a:cubicBezTo>
                    <a:pt x="3312" y="1238"/>
                    <a:pt x="3305" y="1238"/>
                    <a:pt x="3298" y="1239"/>
                  </a:cubicBezTo>
                  <a:cubicBezTo>
                    <a:pt x="3189" y="1250"/>
                    <a:pt x="3110" y="1346"/>
                    <a:pt x="3122" y="1455"/>
                  </a:cubicBezTo>
                  <a:lnTo>
                    <a:pt x="3277" y="2986"/>
                  </a:lnTo>
                  <a:lnTo>
                    <a:pt x="3277" y="2986"/>
                  </a:lnTo>
                  <a:lnTo>
                    <a:pt x="2482" y="2191"/>
                  </a:lnTo>
                  <a:lnTo>
                    <a:pt x="2277" y="178"/>
                  </a:lnTo>
                  <a:cubicBezTo>
                    <a:pt x="2266" y="76"/>
                    <a:pt x="2181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6"/>
          <p:cNvGrpSpPr/>
          <p:nvPr/>
        </p:nvGrpSpPr>
        <p:grpSpPr>
          <a:xfrm>
            <a:off x="3559138" y="1402406"/>
            <a:ext cx="1575093" cy="472357"/>
            <a:chOff x="1565983" y="2391012"/>
            <a:chExt cx="1575093" cy="472357"/>
          </a:xfrm>
        </p:grpSpPr>
        <p:sp>
          <p:nvSpPr>
            <p:cNvPr id="2575" name="Google Shape;2575;p66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66"/>
          <p:cNvGrpSpPr/>
          <p:nvPr/>
        </p:nvGrpSpPr>
        <p:grpSpPr>
          <a:xfrm>
            <a:off x="7661540" y="4405900"/>
            <a:ext cx="1332967" cy="890872"/>
            <a:chOff x="3485541" y="-32732"/>
            <a:chExt cx="2103798" cy="1406048"/>
          </a:xfrm>
        </p:grpSpPr>
        <p:sp>
          <p:nvSpPr>
            <p:cNvPr id="2578" name="Google Shape;2578;p66"/>
            <p:cNvSpPr/>
            <p:nvPr/>
          </p:nvSpPr>
          <p:spPr>
            <a:xfrm>
              <a:off x="3835226" y="802518"/>
              <a:ext cx="1065677" cy="281362"/>
            </a:xfrm>
            <a:custGeom>
              <a:avLst/>
              <a:gdLst/>
              <a:ahLst/>
              <a:cxnLst/>
              <a:rect l="l" t="t" r="r" b="b"/>
              <a:pathLst>
                <a:path w="11215" h="2961" extrusionOk="0">
                  <a:moveTo>
                    <a:pt x="10398" y="1377"/>
                  </a:moveTo>
                  <a:cubicBezTo>
                    <a:pt x="9718" y="2133"/>
                    <a:pt x="8708" y="2533"/>
                    <a:pt x="7730" y="2721"/>
                  </a:cubicBezTo>
                  <a:cubicBezTo>
                    <a:pt x="6488" y="2960"/>
                    <a:pt x="5230" y="2799"/>
                    <a:pt x="3985" y="2677"/>
                  </a:cubicBezTo>
                  <a:cubicBezTo>
                    <a:pt x="3332" y="2613"/>
                    <a:pt x="2676" y="2576"/>
                    <a:pt x="2018" y="2566"/>
                  </a:cubicBezTo>
                  <a:cubicBezTo>
                    <a:pt x="1703" y="2562"/>
                    <a:pt x="1392" y="2565"/>
                    <a:pt x="1078" y="2608"/>
                  </a:cubicBezTo>
                  <a:cubicBezTo>
                    <a:pt x="774" y="2649"/>
                    <a:pt x="472" y="2707"/>
                    <a:pt x="169" y="2757"/>
                  </a:cubicBezTo>
                  <a:cubicBezTo>
                    <a:pt x="113" y="2767"/>
                    <a:pt x="56" y="2774"/>
                    <a:pt x="0" y="2782"/>
                  </a:cubicBezTo>
                  <a:cubicBezTo>
                    <a:pt x="890" y="2390"/>
                    <a:pt x="1764" y="1959"/>
                    <a:pt x="2683" y="1636"/>
                  </a:cubicBezTo>
                  <a:cubicBezTo>
                    <a:pt x="3157" y="1470"/>
                    <a:pt x="3640" y="1331"/>
                    <a:pt x="4135" y="1246"/>
                  </a:cubicBezTo>
                  <a:cubicBezTo>
                    <a:pt x="4673" y="1154"/>
                    <a:pt x="5221" y="1135"/>
                    <a:pt x="5764" y="1132"/>
                  </a:cubicBezTo>
                  <a:cubicBezTo>
                    <a:pt x="6325" y="1130"/>
                    <a:pt x="6885" y="1150"/>
                    <a:pt x="7445" y="1163"/>
                  </a:cubicBezTo>
                  <a:cubicBezTo>
                    <a:pt x="7983" y="1177"/>
                    <a:pt x="8529" y="1200"/>
                    <a:pt x="9068" y="1178"/>
                  </a:cubicBezTo>
                  <a:cubicBezTo>
                    <a:pt x="9550" y="1157"/>
                    <a:pt x="9985" y="1026"/>
                    <a:pt x="10376" y="739"/>
                  </a:cubicBezTo>
                  <a:cubicBezTo>
                    <a:pt x="10673" y="521"/>
                    <a:pt x="10960" y="273"/>
                    <a:pt x="11214" y="0"/>
                  </a:cubicBezTo>
                  <a:cubicBezTo>
                    <a:pt x="10956" y="468"/>
                    <a:pt x="10761" y="975"/>
                    <a:pt x="10398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6"/>
            <p:cNvSpPr/>
            <p:nvPr/>
          </p:nvSpPr>
          <p:spPr>
            <a:xfrm>
              <a:off x="3497609" y="25042"/>
              <a:ext cx="2001174" cy="1335066"/>
            </a:xfrm>
            <a:custGeom>
              <a:avLst/>
              <a:gdLst/>
              <a:ahLst/>
              <a:cxnLst/>
              <a:rect l="l" t="t" r="r" b="b"/>
              <a:pathLst>
                <a:path w="21060" h="14050" extrusionOk="0">
                  <a:moveTo>
                    <a:pt x="21050" y="10"/>
                  </a:moveTo>
                  <a:cubicBezTo>
                    <a:pt x="20923" y="124"/>
                    <a:pt x="20787" y="225"/>
                    <a:pt x="20650" y="326"/>
                  </a:cubicBezTo>
                  <a:cubicBezTo>
                    <a:pt x="20517" y="426"/>
                    <a:pt x="20389" y="529"/>
                    <a:pt x="20262" y="637"/>
                  </a:cubicBezTo>
                  <a:cubicBezTo>
                    <a:pt x="20117" y="763"/>
                    <a:pt x="19965" y="879"/>
                    <a:pt x="19819" y="1006"/>
                  </a:cubicBezTo>
                  <a:cubicBezTo>
                    <a:pt x="19650" y="1151"/>
                    <a:pt x="19489" y="1314"/>
                    <a:pt x="19347" y="1486"/>
                  </a:cubicBezTo>
                  <a:cubicBezTo>
                    <a:pt x="19317" y="1524"/>
                    <a:pt x="19367" y="1576"/>
                    <a:pt x="19401" y="1540"/>
                  </a:cubicBezTo>
                  <a:cubicBezTo>
                    <a:pt x="19680" y="1255"/>
                    <a:pt x="20017" y="1032"/>
                    <a:pt x="20326" y="781"/>
                  </a:cubicBezTo>
                  <a:cubicBezTo>
                    <a:pt x="20455" y="676"/>
                    <a:pt x="20583" y="572"/>
                    <a:pt x="20717" y="474"/>
                  </a:cubicBezTo>
                  <a:cubicBezTo>
                    <a:pt x="20742" y="456"/>
                    <a:pt x="20767" y="437"/>
                    <a:pt x="20791" y="418"/>
                  </a:cubicBezTo>
                  <a:cubicBezTo>
                    <a:pt x="20787" y="423"/>
                    <a:pt x="20783" y="429"/>
                    <a:pt x="20777" y="434"/>
                  </a:cubicBezTo>
                  <a:cubicBezTo>
                    <a:pt x="20448" y="829"/>
                    <a:pt x="20151" y="1264"/>
                    <a:pt x="19947" y="1739"/>
                  </a:cubicBezTo>
                  <a:cubicBezTo>
                    <a:pt x="19648" y="2440"/>
                    <a:pt x="19470" y="3246"/>
                    <a:pt x="18899" y="3788"/>
                  </a:cubicBezTo>
                  <a:cubicBezTo>
                    <a:pt x="18575" y="4093"/>
                    <a:pt x="18154" y="4266"/>
                    <a:pt x="17771" y="4480"/>
                  </a:cubicBezTo>
                  <a:cubicBezTo>
                    <a:pt x="17715" y="4511"/>
                    <a:pt x="17659" y="4543"/>
                    <a:pt x="17604" y="4575"/>
                  </a:cubicBezTo>
                  <a:cubicBezTo>
                    <a:pt x="17523" y="4615"/>
                    <a:pt x="17445" y="4664"/>
                    <a:pt x="17371" y="4716"/>
                  </a:cubicBezTo>
                  <a:cubicBezTo>
                    <a:pt x="17168" y="4845"/>
                    <a:pt x="16971" y="4981"/>
                    <a:pt x="16790" y="5137"/>
                  </a:cubicBezTo>
                  <a:cubicBezTo>
                    <a:pt x="16092" y="5735"/>
                    <a:pt x="15712" y="6584"/>
                    <a:pt x="15210" y="7334"/>
                  </a:cubicBezTo>
                  <a:cubicBezTo>
                    <a:pt x="14938" y="7742"/>
                    <a:pt x="14627" y="8109"/>
                    <a:pt x="14256" y="8429"/>
                  </a:cubicBezTo>
                  <a:cubicBezTo>
                    <a:pt x="13899" y="8738"/>
                    <a:pt x="13539" y="9033"/>
                    <a:pt x="13065" y="9134"/>
                  </a:cubicBezTo>
                  <a:cubicBezTo>
                    <a:pt x="12808" y="9189"/>
                    <a:pt x="12541" y="9193"/>
                    <a:pt x="12279" y="9190"/>
                  </a:cubicBezTo>
                  <a:cubicBezTo>
                    <a:pt x="12010" y="9187"/>
                    <a:pt x="11741" y="9184"/>
                    <a:pt x="11472" y="9181"/>
                  </a:cubicBezTo>
                  <a:cubicBezTo>
                    <a:pt x="10904" y="9175"/>
                    <a:pt x="10337" y="9151"/>
                    <a:pt x="9769" y="9144"/>
                  </a:cubicBezTo>
                  <a:cubicBezTo>
                    <a:pt x="9210" y="9135"/>
                    <a:pt x="8645" y="9139"/>
                    <a:pt x="8088" y="9198"/>
                  </a:cubicBezTo>
                  <a:cubicBezTo>
                    <a:pt x="7593" y="9252"/>
                    <a:pt x="7106" y="9360"/>
                    <a:pt x="6630" y="9505"/>
                  </a:cubicBezTo>
                  <a:cubicBezTo>
                    <a:pt x="5666" y="9801"/>
                    <a:pt x="4755" y="10244"/>
                    <a:pt x="3840" y="10661"/>
                  </a:cubicBezTo>
                  <a:cubicBezTo>
                    <a:pt x="3091" y="11003"/>
                    <a:pt x="2353" y="11333"/>
                    <a:pt x="1686" y="11823"/>
                  </a:cubicBezTo>
                  <a:cubicBezTo>
                    <a:pt x="1066" y="12278"/>
                    <a:pt x="478" y="12865"/>
                    <a:pt x="199" y="13597"/>
                  </a:cubicBezTo>
                  <a:cubicBezTo>
                    <a:pt x="143" y="13743"/>
                    <a:pt x="104" y="13895"/>
                    <a:pt x="78" y="14050"/>
                  </a:cubicBezTo>
                  <a:cubicBezTo>
                    <a:pt x="58" y="14030"/>
                    <a:pt x="41" y="13998"/>
                    <a:pt x="32" y="13979"/>
                  </a:cubicBezTo>
                  <a:cubicBezTo>
                    <a:pt x="12" y="13936"/>
                    <a:pt x="1" y="13879"/>
                    <a:pt x="20" y="13832"/>
                  </a:cubicBezTo>
                  <a:cubicBezTo>
                    <a:pt x="35" y="13797"/>
                    <a:pt x="65" y="13765"/>
                    <a:pt x="89" y="13735"/>
                  </a:cubicBezTo>
                  <a:cubicBezTo>
                    <a:pt x="124" y="13689"/>
                    <a:pt x="154" y="13638"/>
                    <a:pt x="182" y="13586"/>
                  </a:cubicBezTo>
                  <a:cubicBezTo>
                    <a:pt x="288" y="13381"/>
                    <a:pt x="342" y="13153"/>
                    <a:pt x="449" y="12948"/>
                  </a:cubicBezTo>
                  <a:cubicBezTo>
                    <a:pt x="644" y="12581"/>
                    <a:pt x="987" y="12323"/>
                    <a:pt x="1303" y="12069"/>
                  </a:cubicBezTo>
                  <a:cubicBezTo>
                    <a:pt x="1473" y="11932"/>
                    <a:pt x="1635" y="11788"/>
                    <a:pt x="1806" y="11654"/>
                  </a:cubicBezTo>
                  <a:cubicBezTo>
                    <a:pt x="1993" y="11505"/>
                    <a:pt x="2187" y="11364"/>
                    <a:pt x="2387" y="11231"/>
                  </a:cubicBezTo>
                  <a:cubicBezTo>
                    <a:pt x="2778" y="10968"/>
                    <a:pt x="3188" y="10733"/>
                    <a:pt x="3608" y="10519"/>
                  </a:cubicBezTo>
                  <a:cubicBezTo>
                    <a:pt x="4040" y="10297"/>
                    <a:pt x="4485" y="10101"/>
                    <a:pt x="4929" y="9908"/>
                  </a:cubicBezTo>
                  <a:cubicBezTo>
                    <a:pt x="5395" y="9705"/>
                    <a:pt x="5865" y="9513"/>
                    <a:pt x="6351" y="9366"/>
                  </a:cubicBezTo>
                  <a:cubicBezTo>
                    <a:pt x="6842" y="9217"/>
                    <a:pt x="7342" y="9127"/>
                    <a:pt x="7853" y="9089"/>
                  </a:cubicBezTo>
                  <a:cubicBezTo>
                    <a:pt x="8370" y="9049"/>
                    <a:pt x="8892" y="9033"/>
                    <a:pt x="9407" y="8969"/>
                  </a:cubicBezTo>
                  <a:cubicBezTo>
                    <a:pt x="9911" y="8907"/>
                    <a:pt x="10411" y="8858"/>
                    <a:pt x="10919" y="8876"/>
                  </a:cubicBezTo>
                  <a:cubicBezTo>
                    <a:pt x="11381" y="8891"/>
                    <a:pt x="11843" y="8958"/>
                    <a:pt x="12304" y="8912"/>
                  </a:cubicBezTo>
                  <a:cubicBezTo>
                    <a:pt x="12414" y="8902"/>
                    <a:pt x="12520" y="8884"/>
                    <a:pt x="12627" y="8856"/>
                  </a:cubicBezTo>
                  <a:cubicBezTo>
                    <a:pt x="12699" y="8838"/>
                    <a:pt x="12668" y="8728"/>
                    <a:pt x="12596" y="8744"/>
                  </a:cubicBezTo>
                  <a:cubicBezTo>
                    <a:pt x="12129" y="8849"/>
                    <a:pt x="11643" y="8799"/>
                    <a:pt x="11170" y="8772"/>
                  </a:cubicBezTo>
                  <a:cubicBezTo>
                    <a:pt x="10657" y="8743"/>
                    <a:pt x="10152" y="8774"/>
                    <a:pt x="9644" y="8845"/>
                  </a:cubicBezTo>
                  <a:cubicBezTo>
                    <a:pt x="9374" y="8883"/>
                    <a:pt x="9105" y="8915"/>
                    <a:pt x="8834" y="8930"/>
                  </a:cubicBezTo>
                  <a:cubicBezTo>
                    <a:pt x="8565" y="8945"/>
                    <a:pt x="8294" y="8954"/>
                    <a:pt x="8024" y="8962"/>
                  </a:cubicBezTo>
                  <a:cubicBezTo>
                    <a:pt x="7632" y="8972"/>
                    <a:pt x="7241" y="9022"/>
                    <a:pt x="6859" y="9106"/>
                  </a:cubicBezTo>
                  <a:cubicBezTo>
                    <a:pt x="7105" y="8983"/>
                    <a:pt x="7353" y="8865"/>
                    <a:pt x="7598" y="8739"/>
                  </a:cubicBezTo>
                  <a:cubicBezTo>
                    <a:pt x="7922" y="8572"/>
                    <a:pt x="8243" y="8401"/>
                    <a:pt x="8565" y="8230"/>
                  </a:cubicBezTo>
                  <a:cubicBezTo>
                    <a:pt x="9207" y="7888"/>
                    <a:pt x="9832" y="7519"/>
                    <a:pt x="10461" y="7153"/>
                  </a:cubicBezTo>
                  <a:cubicBezTo>
                    <a:pt x="10759" y="6981"/>
                    <a:pt x="11059" y="6803"/>
                    <a:pt x="11381" y="6680"/>
                  </a:cubicBezTo>
                  <a:cubicBezTo>
                    <a:pt x="11682" y="6565"/>
                    <a:pt x="12001" y="6509"/>
                    <a:pt x="12278" y="6338"/>
                  </a:cubicBezTo>
                  <a:cubicBezTo>
                    <a:pt x="12821" y="5999"/>
                    <a:pt x="13267" y="5532"/>
                    <a:pt x="13749" y="5114"/>
                  </a:cubicBezTo>
                  <a:cubicBezTo>
                    <a:pt x="14004" y="4893"/>
                    <a:pt x="14275" y="4698"/>
                    <a:pt x="14563" y="4522"/>
                  </a:cubicBezTo>
                  <a:cubicBezTo>
                    <a:pt x="14850" y="4348"/>
                    <a:pt x="15145" y="4189"/>
                    <a:pt x="15430" y="4014"/>
                  </a:cubicBezTo>
                  <a:cubicBezTo>
                    <a:pt x="15724" y="3834"/>
                    <a:pt x="16029" y="3676"/>
                    <a:pt x="16324" y="3499"/>
                  </a:cubicBezTo>
                  <a:cubicBezTo>
                    <a:pt x="16461" y="3418"/>
                    <a:pt x="16587" y="3327"/>
                    <a:pt x="16698" y="3210"/>
                  </a:cubicBezTo>
                  <a:cubicBezTo>
                    <a:pt x="16795" y="3108"/>
                    <a:pt x="16879" y="2993"/>
                    <a:pt x="16965" y="2880"/>
                  </a:cubicBezTo>
                  <a:cubicBezTo>
                    <a:pt x="17152" y="2633"/>
                    <a:pt x="17361" y="2395"/>
                    <a:pt x="17586" y="2181"/>
                  </a:cubicBezTo>
                  <a:cubicBezTo>
                    <a:pt x="17826" y="1953"/>
                    <a:pt x="18097" y="1785"/>
                    <a:pt x="18393" y="1639"/>
                  </a:cubicBezTo>
                  <a:cubicBezTo>
                    <a:pt x="18702" y="1486"/>
                    <a:pt x="19009" y="1336"/>
                    <a:pt x="19303" y="1154"/>
                  </a:cubicBezTo>
                  <a:cubicBezTo>
                    <a:pt x="19600" y="971"/>
                    <a:pt x="19884" y="772"/>
                    <a:pt x="20163" y="564"/>
                  </a:cubicBezTo>
                  <a:cubicBezTo>
                    <a:pt x="20293" y="468"/>
                    <a:pt x="20419" y="362"/>
                    <a:pt x="20554" y="275"/>
                  </a:cubicBezTo>
                  <a:cubicBezTo>
                    <a:pt x="20692" y="185"/>
                    <a:pt x="20839" y="112"/>
                    <a:pt x="20986" y="39"/>
                  </a:cubicBezTo>
                  <a:cubicBezTo>
                    <a:pt x="21011" y="26"/>
                    <a:pt x="21036" y="14"/>
                    <a:pt x="21060" y="1"/>
                  </a:cubicBezTo>
                  <a:cubicBezTo>
                    <a:pt x="21057" y="4"/>
                    <a:pt x="21053" y="7"/>
                    <a:pt x="21050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6"/>
            <p:cNvSpPr/>
            <p:nvPr/>
          </p:nvSpPr>
          <p:spPr>
            <a:xfrm>
              <a:off x="4787831" y="724314"/>
              <a:ext cx="131701" cy="114692"/>
            </a:xfrm>
            <a:custGeom>
              <a:avLst/>
              <a:gdLst/>
              <a:ahLst/>
              <a:cxnLst/>
              <a:rect l="l" t="t" r="r" b="b"/>
              <a:pathLst>
                <a:path w="1386" h="1207" extrusionOk="0">
                  <a:moveTo>
                    <a:pt x="1355" y="4"/>
                  </a:moveTo>
                  <a:cubicBezTo>
                    <a:pt x="1299" y="0"/>
                    <a:pt x="1240" y="69"/>
                    <a:pt x="1206" y="107"/>
                  </a:cubicBezTo>
                  <a:cubicBezTo>
                    <a:pt x="1162" y="154"/>
                    <a:pt x="1124" y="205"/>
                    <a:pt x="1086" y="256"/>
                  </a:cubicBezTo>
                  <a:cubicBezTo>
                    <a:pt x="1000" y="371"/>
                    <a:pt x="919" y="491"/>
                    <a:pt x="821" y="596"/>
                  </a:cubicBezTo>
                  <a:cubicBezTo>
                    <a:pt x="713" y="709"/>
                    <a:pt x="582" y="800"/>
                    <a:pt x="455" y="889"/>
                  </a:cubicBezTo>
                  <a:cubicBezTo>
                    <a:pt x="318" y="985"/>
                    <a:pt x="175" y="1078"/>
                    <a:pt x="25" y="1152"/>
                  </a:cubicBezTo>
                  <a:cubicBezTo>
                    <a:pt x="0" y="1164"/>
                    <a:pt x="18" y="1207"/>
                    <a:pt x="44" y="1196"/>
                  </a:cubicBezTo>
                  <a:cubicBezTo>
                    <a:pt x="203" y="1139"/>
                    <a:pt x="347" y="1060"/>
                    <a:pt x="488" y="967"/>
                  </a:cubicBezTo>
                  <a:cubicBezTo>
                    <a:pt x="619" y="881"/>
                    <a:pt x="761" y="795"/>
                    <a:pt x="873" y="683"/>
                  </a:cubicBezTo>
                  <a:cubicBezTo>
                    <a:pt x="975" y="582"/>
                    <a:pt x="1058" y="463"/>
                    <a:pt x="1144" y="348"/>
                  </a:cubicBezTo>
                  <a:cubicBezTo>
                    <a:pt x="1186" y="291"/>
                    <a:pt x="1231" y="234"/>
                    <a:pt x="1278" y="179"/>
                  </a:cubicBezTo>
                  <a:cubicBezTo>
                    <a:pt x="1313" y="138"/>
                    <a:pt x="1377" y="89"/>
                    <a:pt x="1384" y="33"/>
                  </a:cubicBezTo>
                  <a:cubicBezTo>
                    <a:pt x="1386" y="17"/>
                    <a:pt x="1369" y="5"/>
                    <a:pt x="1355" y="4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6"/>
            <p:cNvSpPr/>
            <p:nvPr/>
          </p:nvSpPr>
          <p:spPr>
            <a:xfrm>
              <a:off x="4940438" y="632998"/>
              <a:ext cx="29362" cy="42665"/>
            </a:xfrm>
            <a:custGeom>
              <a:avLst/>
              <a:gdLst/>
              <a:ahLst/>
              <a:cxnLst/>
              <a:rect l="l" t="t" r="r" b="b"/>
              <a:pathLst>
                <a:path w="309" h="449" extrusionOk="0">
                  <a:moveTo>
                    <a:pt x="266" y="22"/>
                  </a:moveTo>
                  <a:cubicBezTo>
                    <a:pt x="247" y="53"/>
                    <a:pt x="231" y="86"/>
                    <a:pt x="213" y="117"/>
                  </a:cubicBezTo>
                  <a:cubicBezTo>
                    <a:pt x="192" y="150"/>
                    <a:pt x="173" y="184"/>
                    <a:pt x="151" y="216"/>
                  </a:cubicBezTo>
                  <a:cubicBezTo>
                    <a:pt x="108" y="279"/>
                    <a:pt x="62" y="339"/>
                    <a:pt x="18" y="402"/>
                  </a:cubicBezTo>
                  <a:cubicBezTo>
                    <a:pt x="1" y="426"/>
                    <a:pt x="41" y="448"/>
                    <a:pt x="59" y="424"/>
                  </a:cubicBezTo>
                  <a:cubicBezTo>
                    <a:pt x="105" y="363"/>
                    <a:pt x="155" y="303"/>
                    <a:pt x="199" y="240"/>
                  </a:cubicBezTo>
                  <a:cubicBezTo>
                    <a:pt x="243" y="180"/>
                    <a:pt x="290" y="112"/>
                    <a:pt x="305" y="39"/>
                  </a:cubicBezTo>
                  <a:cubicBezTo>
                    <a:pt x="309" y="16"/>
                    <a:pt x="279" y="1"/>
                    <a:pt x="266" y="22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6"/>
            <p:cNvSpPr/>
            <p:nvPr/>
          </p:nvSpPr>
          <p:spPr>
            <a:xfrm>
              <a:off x="5167257" y="245875"/>
              <a:ext cx="69842" cy="55968"/>
            </a:xfrm>
            <a:custGeom>
              <a:avLst/>
              <a:gdLst/>
              <a:ahLst/>
              <a:cxnLst/>
              <a:rect l="l" t="t" r="r" b="b"/>
              <a:pathLst>
                <a:path w="735" h="589" extrusionOk="0">
                  <a:moveTo>
                    <a:pt x="678" y="5"/>
                  </a:moveTo>
                  <a:cubicBezTo>
                    <a:pt x="661" y="8"/>
                    <a:pt x="646" y="9"/>
                    <a:pt x="630" y="18"/>
                  </a:cubicBezTo>
                  <a:cubicBezTo>
                    <a:pt x="616" y="27"/>
                    <a:pt x="604" y="36"/>
                    <a:pt x="592" y="44"/>
                  </a:cubicBezTo>
                  <a:cubicBezTo>
                    <a:pt x="565" y="63"/>
                    <a:pt x="537" y="83"/>
                    <a:pt x="510" y="101"/>
                  </a:cubicBezTo>
                  <a:cubicBezTo>
                    <a:pt x="453" y="143"/>
                    <a:pt x="397" y="187"/>
                    <a:pt x="343" y="231"/>
                  </a:cubicBezTo>
                  <a:cubicBezTo>
                    <a:pt x="238" y="319"/>
                    <a:pt x="136" y="410"/>
                    <a:pt x="36" y="504"/>
                  </a:cubicBezTo>
                  <a:cubicBezTo>
                    <a:pt x="0" y="537"/>
                    <a:pt x="53" y="588"/>
                    <a:pt x="89" y="557"/>
                  </a:cubicBezTo>
                  <a:cubicBezTo>
                    <a:pt x="192" y="469"/>
                    <a:pt x="299" y="387"/>
                    <a:pt x="407" y="305"/>
                  </a:cubicBezTo>
                  <a:cubicBezTo>
                    <a:pt x="461" y="265"/>
                    <a:pt x="516" y="224"/>
                    <a:pt x="570" y="184"/>
                  </a:cubicBezTo>
                  <a:cubicBezTo>
                    <a:pt x="595" y="164"/>
                    <a:pt x="621" y="146"/>
                    <a:pt x="646" y="127"/>
                  </a:cubicBezTo>
                  <a:cubicBezTo>
                    <a:pt x="660" y="117"/>
                    <a:pt x="675" y="107"/>
                    <a:pt x="689" y="96"/>
                  </a:cubicBezTo>
                  <a:cubicBezTo>
                    <a:pt x="702" y="85"/>
                    <a:pt x="708" y="70"/>
                    <a:pt x="717" y="56"/>
                  </a:cubicBezTo>
                  <a:cubicBezTo>
                    <a:pt x="734" y="29"/>
                    <a:pt x="706" y="1"/>
                    <a:pt x="678" y="5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6"/>
            <p:cNvSpPr/>
            <p:nvPr/>
          </p:nvSpPr>
          <p:spPr>
            <a:xfrm>
              <a:off x="3485541" y="-32732"/>
              <a:ext cx="2103798" cy="1406048"/>
            </a:xfrm>
            <a:custGeom>
              <a:avLst/>
              <a:gdLst/>
              <a:ahLst/>
              <a:cxnLst/>
              <a:rect l="l" t="t" r="r" b="b"/>
              <a:pathLst>
                <a:path w="22140" h="14797" extrusionOk="0">
                  <a:moveTo>
                    <a:pt x="14894" y="8790"/>
                  </a:moveTo>
                  <a:lnTo>
                    <a:pt x="14894" y="8790"/>
                  </a:lnTo>
                  <a:cubicBezTo>
                    <a:pt x="14636" y="9258"/>
                    <a:pt x="14441" y="9765"/>
                    <a:pt x="14078" y="10167"/>
                  </a:cubicBezTo>
                  <a:cubicBezTo>
                    <a:pt x="13398" y="10923"/>
                    <a:pt x="12388" y="11323"/>
                    <a:pt x="11410" y="11511"/>
                  </a:cubicBezTo>
                  <a:cubicBezTo>
                    <a:pt x="10943" y="11601"/>
                    <a:pt x="10473" y="11634"/>
                    <a:pt x="10003" y="11634"/>
                  </a:cubicBezTo>
                  <a:cubicBezTo>
                    <a:pt x="9223" y="11634"/>
                    <a:pt x="8442" y="11543"/>
                    <a:pt x="7665" y="11467"/>
                  </a:cubicBezTo>
                  <a:cubicBezTo>
                    <a:pt x="7012" y="11403"/>
                    <a:pt x="6356" y="11366"/>
                    <a:pt x="5698" y="11356"/>
                  </a:cubicBezTo>
                  <a:cubicBezTo>
                    <a:pt x="5636" y="11355"/>
                    <a:pt x="5573" y="11355"/>
                    <a:pt x="5511" y="11355"/>
                  </a:cubicBezTo>
                  <a:cubicBezTo>
                    <a:pt x="5259" y="11355"/>
                    <a:pt x="5010" y="11364"/>
                    <a:pt x="4758" y="11398"/>
                  </a:cubicBezTo>
                  <a:cubicBezTo>
                    <a:pt x="4454" y="11439"/>
                    <a:pt x="4152" y="11497"/>
                    <a:pt x="3849" y="11547"/>
                  </a:cubicBezTo>
                  <a:cubicBezTo>
                    <a:pt x="3793" y="11557"/>
                    <a:pt x="3736" y="11564"/>
                    <a:pt x="3680" y="11572"/>
                  </a:cubicBezTo>
                  <a:cubicBezTo>
                    <a:pt x="4570" y="11180"/>
                    <a:pt x="5444" y="10749"/>
                    <a:pt x="6363" y="10426"/>
                  </a:cubicBezTo>
                  <a:cubicBezTo>
                    <a:pt x="6837" y="10260"/>
                    <a:pt x="7320" y="10121"/>
                    <a:pt x="7815" y="10036"/>
                  </a:cubicBezTo>
                  <a:cubicBezTo>
                    <a:pt x="8353" y="9944"/>
                    <a:pt x="8901" y="9925"/>
                    <a:pt x="9444" y="9922"/>
                  </a:cubicBezTo>
                  <a:cubicBezTo>
                    <a:pt x="9472" y="9922"/>
                    <a:pt x="9500" y="9922"/>
                    <a:pt x="9527" y="9922"/>
                  </a:cubicBezTo>
                  <a:cubicBezTo>
                    <a:pt x="10060" y="9922"/>
                    <a:pt x="10593" y="9940"/>
                    <a:pt x="11125" y="9953"/>
                  </a:cubicBezTo>
                  <a:cubicBezTo>
                    <a:pt x="11502" y="9963"/>
                    <a:pt x="11883" y="9977"/>
                    <a:pt x="12263" y="9977"/>
                  </a:cubicBezTo>
                  <a:cubicBezTo>
                    <a:pt x="12425" y="9977"/>
                    <a:pt x="12587" y="9974"/>
                    <a:pt x="12748" y="9968"/>
                  </a:cubicBezTo>
                  <a:cubicBezTo>
                    <a:pt x="13230" y="9947"/>
                    <a:pt x="13665" y="9816"/>
                    <a:pt x="14056" y="9529"/>
                  </a:cubicBezTo>
                  <a:cubicBezTo>
                    <a:pt x="14353" y="9311"/>
                    <a:pt x="14640" y="9063"/>
                    <a:pt x="14894" y="8790"/>
                  </a:cubicBezTo>
                  <a:close/>
                  <a:moveTo>
                    <a:pt x="21187" y="609"/>
                  </a:moveTo>
                  <a:lnTo>
                    <a:pt x="21187" y="609"/>
                  </a:lnTo>
                  <a:cubicBezTo>
                    <a:pt x="21184" y="612"/>
                    <a:pt x="21180" y="615"/>
                    <a:pt x="21177" y="618"/>
                  </a:cubicBezTo>
                  <a:cubicBezTo>
                    <a:pt x="21050" y="732"/>
                    <a:pt x="20914" y="833"/>
                    <a:pt x="20777" y="934"/>
                  </a:cubicBezTo>
                  <a:cubicBezTo>
                    <a:pt x="20644" y="1034"/>
                    <a:pt x="20516" y="1137"/>
                    <a:pt x="20389" y="1245"/>
                  </a:cubicBezTo>
                  <a:cubicBezTo>
                    <a:pt x="20244" y="1371"/>
                    <a:pt x="20092" y="1487"/>
                    <a:pt x="19946" y="1614"/>
                  </a:cubicBezTo>
                  <a:cubicBezTo>
                    <a:pt x="19777" y="1759"/>
                    <a:pt x="19616" y="1922"/>
                    <a:pt x="19474" y="2094"/>
                  </a:cubicBezTo>
                  <a:cubicBezTo>
                    <a:pt x="19452" y="2123"/>
                    <a:pt x="19475" y="2160"/>
                    <a:pt x="19503" y="2160"/>
                  </a:cubicBezTo>
                  <a:cubicBezTo>
                    <a:pt x="19511" y="2160"/>
                    <a:pt x="19520" y="2157"/>
                    <a:pt x="19528" y="2148"/>
                  </a:cubicBezTo>
                  <a:cubicBezTo>
                    <a:pt x="19807" y="1863"/>
                    <a:pt x="20144" y="1640"/>
                    <a:pt x="20453" y="1389"/>
                  </a:cubicBezTo>
                  <a:cubicBezTo>
                    <a:pt x="20582" y="1284"/>
                    <a:pt x="20710" y="1180"/>
                    <a:pt x="20844" y="1082"/>
                  </a:cubicBezTo>
                  <a:cubicBezTo>
                    <a:pt x="20869" y="1064"/>
                    <a:pt x="20894" y="1045"/>
                    <a:pt x="20918" y="1026"/>
                  </a:cubicBezTo>
                  <a:lnTo>
                    <a:pt x="20918" y="1026"/>
                  </a:lnTo>
                  <a:cubicBezTo>
                    <a:pt x="20914" y="1031"/>
                    <a:pt x="20910" y="1037"/>
                    <a:pt x="20904" y="1042"/>
                  </a:cubicBezTo>
                  <a:cubicBezTo>
                    <a:pt x="20575" y="1437"/>
                    <a:pt x="20278" y="1872"/>
                    <a:pt x="20074" y="2347"/>
                  </a:cubicBezTo>
                  <a:cubicBezTo>
                    <a:pt x="19775" y="3048"/>
                    <a:pt x="19597" y="3854"/>
                    <a:pt x="19026" y="4396"/>
                  </a:cubicBezTo>
                  <a:cubicBezTo>
                    <a:pt x="18702" y="4701"/>
                    <a:pt x="18281" y="4874"/>
                    <a:pt x="17898" y="5088"/>
                  </a:cubicBezTo>
                  <a:cubicBezTo>
                    <a:pt x="17842" y="5119"/>
                    <a:pt x="17786" y="5151"/>
                    <a:pt x="17731" y="5183"/>
                  </a:cubicBezTo>
                  <a:cubicBezTo>
                    <a:pt x="17650" y="5223"/>
                    <a:pt x="17572" y="5272"/>
                    <a:pt x="17498" y="5324"/>
                  </a:cubicBezTo>
                  <a:cubicBezTo>
                    <a:pt x="17295" y="5453"/>
                    <a:pt x="17098" y="5589"/>
                    <a:pt x="16917" y="5745"/>
                  </a:cubicBezTo>
                  <a:cubicBezTo>
                    <a:pt x="16219" y="6343"/>
                    <a:pt x="15839" y="7192"/>
                    <a:pt x="15337" y="7942"/>
                  </a:cubicBezTo>
                  <a:cubicBezTo>
                    <a:pt x="15065" y="8350"/>
                    <a:pt x="14754" y="8717"/>
                    <a:pt x="14383" y="9037"/>
                  </a:cubicBezTo>
                  <a:cubicBezTo>
                    <a:pt x="14026" y="9346"/>
                    <a:pt x="13666" y="9641"/>
                    <a:pt x="13192" y="9742"/>
                  </a:cubicBezTo>
                  <a:cubicBezTo>
                    <a:pt x="12973" y="9789"/>
                    <a:pt x="12747" y="9799"/>
                    <a:pt x="12523" y="9799"/>
                  </a:cubicBezTo>
                  <a:cubicBezTo>
                    <a:pt x="12484" y="9799"/>
                    <a:pt x="12444" y="9799"/>
                    <a:pt x="12406" y="9798"/>
                  </a:cubicBezTo>
                  <a:cubicBezTo>
                    <a:pt x="12137" y="9795"/>
                    <a:pt x="11868" y="9792"/>
                    <a:pt x="11599" y="9789"/>
                  </a:cubicBezTo>
                  <a:cubicBezTo>
                    <a:pt x="11031" y="9783"/>
                    <a:pt x="10464" y="9759"/>
                    <a:pt x="9896" y="9752"/>
                  </a:cubicBezTo>
                  <a:cubicBezTo>
                    <a:pt x="9764" y="9750"/>
                    <a:pt x="9631" y="9748"/>
                    <a:pt x="9497" y="9748"/>
                  </a:cubicBezTo>
                  <a:cubicBezTo>
                    <a:pt x="9069" y="9748"/>
                    <a:pt x="8640" y="9761"/>
                    <a:pt x="8215" y="9806"/>
                  </a:cubicBezTo>
                  <a:cubicBezTo>
                    <a:pt x="7720" y="9860"/>
                    <a:pt x="7233" y="9968"/>
                    <a:pt x="6757" y="10113"/>
                  </a:cubicBezTo>
                  <a:cubicBezTo>
                    <a:pt x="5793" y="10409"/>
                    <a:pt x="4882" y="10852"/>
                    <a:pt x="3967" y="11269"/>
                  </a:cubicBezTo>
                  <a:cubicBezTo>
                    <a:pt x="3218" y="11611"/>
                    <a:pt x="2480" y="11941"/>
                    <a:pt x="1813" y="12431"/>
                  </a:cubicBezTo>
                  <a:cubicBezTo>
                    <a:pt x="1193" y="12886"/>
                    <a:pt x="605" y="13473"/>
                    <a:pt x="326" y="14205"/>
                  </a:cubicBezTo>
                  <a:cubicBezTo>
                    <a:pt x="270" y="14351"/>
                    <a:pt x="231" y="14503"/>
                    <a:pt x="205" y="14658"/>
                  </a:cubicBezTo>
                  <a:cubicBezTo>
                    <a:pt x="185" y="14638"/>
                    <a:pt x="168" y="14606"/>
                    <a:pt x="159" y="14587"/>
                  </a:cubicBezTo>
                  <a:cubicBezTo>
                    <a:pt x="139" y="14544"/>
                    <a:pt x="128" y="14487"/>
                    <a:pt x="147" y="14440"/>
                  </a:cubicBezTo>
                  <a:cubicBezTo>
                    <a:pt x="162" y="14405"/>
                    <a:pt x="192" y="14373"/>
                    <a:pt x="216" y="14343"/>
                  </a:cubicBezTo>
                  <a:cubicBezTo>
                    <a:pt x="251" y="14297"/>
                    <a:pt x="281" y="14246"/>
                    <a:pt x="309" y="14194"/>
                  </a:cubicBezTo>
                  <a:cubicBezTo>
                    <a:pt x="415" y="13989"/>
                    <a:pt x="469" y="13761"/>
                    <a:pt x="576" y="13556"/>
                  </a:cubicBezTo>
                  <a:cubicBezTo>
                    <a:pt x="771" y="13189"/>
                    <a:pt x="1114" y="12931"/>
                    <a:pt x="1430" y="12677"/>
                  </a:cubicBezTo>
                  <a:cubicBezTo>
                    <a:pt x="1600" y="12540"/>
                    <a:pt x="1762" y="12396"/>
                    <a:pt x="1933" y="12262"/>
                  </a:cubicBezTo>
                  <a:cubicBezTo>
                    <a:pt x="2120" y="12113"/>
                    <a:pt x="2314" y="11972"/>
                    <a:pt x="2514" y="11839"/>
                  </a:cubicBezTo>
                  <a:cubicBezTo>
                    <a:pt x="2905" y="11576"/>
                    <a:pt x="3315" y="11341"/>
                    <a:pt x="3735" y="11127"/>
                  </a:cubicBezTo>
                  <a:cubicBezTo>
                    <a:pt x="4167" y="10905"/>
                    <a:pt x="4612" y="10709"/>
                    <a:pt x="5056" y="10516"/>
                  </a:cubicBezTo>
                  <a:cubicBezTo>
                    <a:pt x="5522" y="10313"/>
                    <a:pt x="5992" y="10121"/>
                    <a:pt x="6478" y="9974"/>
                  </a:cubicBezTo>
                  <a:cubicBezTo>
                    <a:pt x="6969" y="9825"/>
                    <a:pt x="7469" y="9735"/>
                    <a:pt x="7980" y="9697"/>
                  </a:cubicBezTo>
                  <a:cubicBezTo>
                    <a:pt x="8497" y="9657"/>
                    <a:pt x="9019" y="9641"/>
                    <a:pt x="9534" y="9577"/>
                  </a:cubicBezTo>
                  <a:cubicBezTo>
                    <a:pt x="9967" y="9524"/>
                    <a:pt x="10397" y="9480"/>
                    <a:pt x="10832" y="9480"/>
                  </a:cubicBezTo>
                  <a:cubicBezTo>
                    <a:pt x="10903" y="9480"/>
                    <a:pt x="10975" y="9481"/>
                    <a:pt x="11046" y="9484"/>
                  </a:cubicBezTo>
                  <a:cubicBezTo>
                    <a:pt x="11393" y="9495"/>
                    <a:pt x="11739" y="9536"/>
                    <a:pt x="12085" y="9536"/>
                  </a:cubicBezTo>
                  <a:cubicBezTo>
                    <a:pt x="12201" y="9536"/>
                    <a:pt x="12316" y="9532"/>
                    <a:pt x="12431" y="9520"/>
                  </a:cubicBezTo>
                  <a:cubicBezTo>
                    <a:pt x="12541" y="9510"/>
                    <a:pt x="12647" y="9492"/>
                    <a:pt x="12754" y="9464"/>
                  </a:cubicBezTo>
                  <a:cubicBezTo>
                    <a:pt x="12821" y="9447"/>
                    <a:pt x="12799" y="9351"/>
                    <a:pt x="12737" y="9351"/>
                  </a:cubicBezTo>
                  <a:cubicBezTo>
                    <a:pt x="12733" y="9351"/>
                    <a:pt x="12728" y="9351"/>
                    <a:pt x="12723" y="9352"/>
                  </a:cubicBezTo>
                  <a:cubicBezTo>
                    <a:pt x="12508" y="9401"/>
                    <a:pt x="12288" y="9416"/>
                    <a:pt x="12068" y="9416"/>
                  </a:cubicBezTo>
                  <a:cubicBezTo>
                    <a:pt x="11811" y="9416"/>
                    <a:pt x="11552" y="9395"/>
                    <a:pt x="11297" y="9380"/>
                  </a:cubicBezTo>
                  <a:cubicBezTo>
                    <a:pt x="11168" y="9373"/>
                    <a:pt x="11039" y="9370"/>
                    <a:pt x="10910" y="9370"/>
                  </a:cubicBezTo>
                  <a:cubicBezTo>
                    <a:pt x="10529" y="9370"/>
                    <a:pt x="10151" y="9400"/>
                    <a:pt x="9771" y="9453"/>
                  </a:cubicBezTo>
                  <a:cubicBezTo>
                    <a:pt x="9501" y="9491"/>
                    <a:pt x="9232" y="9523"/>
                    <a:pt x="8961" y="9538"/>
                  </a:cubicBezTo>
                  <a:cubicBezTo>
                    <a:pt x="8692" y="9553"/>
                    <a:pt x="8421" y="9562"/>
                    <a:pt x="8151" y="9570"/>
                  </a:cubicBezTo>
                  <a:cubicBezTo>
                    <a:pt x="7759" y="9580"/>
                    <a:pt x="7368" y="9630"/>
                    <a:pt x="6986" y="9714"/>
                  </a:cubicBezTo>
                  <a:cubicBezTo>
                    <a:pt x="7232" y="9591"/>
                    <a:pt x="7480" y="9473"/>
                    <a:pt x="7725" y="9347"/>
                  </a:cubicBezTo>
                  <a:cubicBezTo>
                    <a:pt x="8049" y="9180"/>
                    <a:pt x="8370" y="9009"/>
                    <a:pt x="8692" y="8838"/>
                  </a:cubicBezTo>
                  <a:cubicBezTo>
                    <a:pt x="9334" y="8496"/>
                    <a:pt x="9959" y="8127"/>
                    <a:pt x="10588" y="7761"/>
                  </a:cubicBezTo>
                  <a:cubicBezTo>
                    <a:pt x="10886" y="7589"/>
                    <a:pt x="11186" y="7411"/>
                    <a:pt x="11508" y="7288"/>
                  </a:cubicBezTo>
                  <a:cubicBezTo>
                    <a:pt x="11809" y="7173"/>
                    <a:pt x="12128" y="7117"/>
                    <a:pt x="12405" y="6946"/>
                  </a:cubicBezTo>
                  <a:cubicBezTo>
                    <a:pt x="12948" y="6607"/>
                    <a:pt x="13394" y="6140"/>
                    <a:pt x="13876" y="5722"/>
                  </a:cubicBezTo>
                  <a:cubicBezTo>
                    <a:pt x="14131" y="5501"/>
                    <a:pt x="14402" y="5306"/>
                    <a:pt x="14690" y="5130"/>
                  </a:cubicBezTo>
                  <a:cubicBezTo>
                    <a:pt x="14977" y="4956"/>
                    <a:pt x="15272" y="4797"/>
                    <a:pt x="15557" y="4622"/>
                  </a:cubicBezTo>
                  <a:cubicBezTo>
                    <a:pt x="15851" y="4442"/>
                    <a:pt x="16156" y="4284"/>
                    <a:pt x="16451" y="4107"/>
                  </a:cubicBezTo>
                  <a:cubicBezTo>
                    <a:pt x="16588" y="4026"/>
                    <a:pt x="16714" y="3935"/>
                    <a:pt x="16825" y="3818"/>
                  </a:cubicBezTo>
                  <a:cubicBezTo>
                    <a:pt x="16922" y="3716"/>
                    <a:pt x="17006" y="3601"/>
                    <a:pt x="17092" y="3488"/>
                  </a:cubicBezTo>
                  <a:cubicBezTo>
                    <a:pt x="17279" y="3241"/>
                    <a:pt x="17488" y="3003"/>
                    <a:pt x="17713" y="2789"/>
                  </a:cubicBezTo>
                  <a:cubicBezTo>
                    <a:pt x="17953" y="2561"/>
                    <a:pt x="18224" y="2393"/>
                    <a:pt x="18520" y="2247"/>
                  </a:cubicBezTo>
                  <a:cubicBezTo>
                    <a:pt x="18829" y="2094"/>
                    <a:pt x="19136" y="1944"/>
                    <a:pt x="19430" y="1762"/>
                  </a:cubicBezTo>
                  <a:cubicBezTo>
                    <a:pt x="19727" y="1579"/>
                    <a:pt x="20011" y="1380"/>
                    <a:pt x="20290" y="1172"/>
                  </a:cubicBezTo>
                  <a:cubicBezTo>
                    <a:pt x="20420" y="1076"/>
                    <a:pt x="20546" y="970"/>
                    <a:pt x="20681" y="883"/>
                  </a:cubicBezTo>
                  <a:cubicBezTo>
                    <a:pt x="20819" y="793"/>
                    <a:pt x="20966" y="720"/>
                    <a:pt x="21113" y="647"/>
                  </a:cubicBezTo>
                  <a:cubicBezTo>
                    <a:pt x="21138" y="634"/>
                    <a:pt x="21163" y="622"/>
                    <a:pt x="21187" y="609"/>
                  </a:cubicBezTo>
                  <a:close/>
                  <a:moveTo>
                    <a:pt x="22021" y="1"/>
                  </a:moveTo>
                  <a:cubicBezTo>
                    <a:pt x="22002" y="1"/>
                    <a:pt x="21982" y="9"/>
                    <a:pt x="21965" y="28"/>
                  </a:cubicBezTo>
                  <a:cubicBezTo>
                    <a:pt x="21962" y="31"/>
                    <a:pt x="21959" y="34"/>
                    <a:pt x="21956" y="37"/>
                  </a:cubicBezTo>
                  <a:cubicBezTo>
                    <a:pt x="21947" y="34"/>
                    <a:pt x="21938" y="32"/>
                    <a:pt x="21929" y="32"/>
                  </a:cubicBezTo>
                  <a:cubicBezTo>
                    <a:pt x="21906" y="32"/>
                    <a:pt x="21882" y="43"/>
                    <a:pt x="21866" y="69"/>
                  </a:cubicBezTo>
                  <a:cubicBezTo>
                    <a:pt x="21818" y="149"/>
                    <a:pt x="21708" y="193"/>
                    <a:pt x="21628" y="230"/>
                  </a:cubicBezTo>
                  <a:cubicBezTo>
                    <a:pt x="21523" y="280"/>
                    <a:pt x="21413" y="320"/>
                    <a:pt x="21307" y="368"/>
                  </a:cubicBezTo>
                  <a:cubicBezTo>
                    <a:pt x="21185" y="424"/>
                    <a:pt x="21066" y="490"/>
                    <a:pt x="20946" y="550"/>
                  </a:cubicBezTo>
                  <a:cubicBezTo>
                    <a:pt x="20803" y="621"/>
                    <a:pt x="20661" y="695"/>
                    <a:pt x="20531" y="789"/>
                  </a:cubicBezTo>
                  <a:cubicBezTo>
                    <a:pt x="20260" y="983"/>
                    <a:pt x="20001" y="1191"/>
                    <a:pt x="19725" y="1378"/>
                  </a:cubicBezTo>
                  <a:cubicBezTo>
                    <a:pt x="19447" y="1567"/>
                    <a:pt x="19160" y="1746"/>
                    <a:pt x="18861" y="1900"/>
                  </a:cubicBezTo>
                  <a:cubicBezTo>
                    <a:pt x="18564" y="2053"/>
                    <a:pt x="18250" y="2180"/>
                    <a:pt x="17973" y="2368"/>
                  </a:cubicBezTo>
                  <a:cubicBezTo>
                    <a:pt x="17726" y="2537"/>
                    <a:pt x="17514" y="2749"/>
                    <a:pt x="17315" y="2970"/>
                  </a:cubicBezTo>
                  <a:cubicBezTo>
                    <a:pt x="17212" y="3085"/>
                    <a:pt x="17110" y="3202"/>
                    <a:pt x="17016" y="3324"/>
                  </a:cubicBezTo>
                  <a:cubicBezTo>
                    <a:pt x="16927" y="3439"/>
                    <a:pt x="16841" y="3558"/>
                    <a:pt x="16744" y="3667"/>
                  </a:cubicBezTo>
                  <a:cubicBezTo>
                    <a:pt x="16529" y="3907"/>
                    <a:pt x="16237" y="4045"/>
                    <a:pt x="15958" y="4198"/>
                  </a:cubicBezTo>
                  <a:cubicBezTo>
                    <a:pt x="15662" y="4362"/>
                    <a:pt x="15379" y="4547"/>
                    <a:pt x="15086" y="4715"/>
                  </a:cubicBezTo>
                  <a:cubicBezTo>
                    <a:pt x="14801" y="4881"/>
                    <a:pt x="14515" y="5044"/>
                    <a:pt x="14246" y="5234"/>
                  </a:cubicBezTo>
                  <a:cubicBezTo>
                    <a:pt x="13729" y="5599"/>
                    <a:pt x="13300" y="6069"/>
                    <a:pt x="12814" y="6472"/>
                  </a:cubicBezTo>
                  <a:cubicBezTo>
                    <a:pt x="12566" y="6678"/>
                    <a:pt x="12302" y="6879"/>
                    <a:pt x="11995" y="6987"/>
                  </a:cubicBezTo>
                  <a:cubicBezTo>
                    <a:pt x="11845" y="7041"/>
                    <a:pt x="11691" y="7081"/>
                    <a:pt x="11541" y="7135"/>
                  </a:cubicBezTo>
                  <a:cubicBezTo>
                    <a:pt x="11390" y="7190"/>
                    <a:pt x="11243" y="7256"/>
                    <a:pt x="11100" y="7327"/>
                  </a:cubicBezTo>
                  <a:cubicBezTo>
                    <a:pt x="10792" y="7482"/>
                    <a:pt x="10497" y="7663"/>
                    <a:pt x="10199" y="7838"/>
                  </a:cubicBezTo>
                  <a:cubicBezTo>
                    <a:pt x="9894" y="8016"/>
                    <a:pt x="9589" y="8194"/>
                    <a:pt x="9282" y="8368"/>
                  </a:cubicBezTo>
                  <a:cubicBezTo>
                    <a:pt x="8662" y="8718"/>
                    <a:pt x="8032" y="9052"/>
                    <a:pt x="7398" y="9375"/>
                  </a:cubicBezTo>
                  <a:cubicBezTo>
                    <a:pt x="7177" y="9488"/>
                    <a:pt x="6956" y="9598"/>
                    <a:pt x="6736" y="9712"/>
                  </a:cubicBezTo>
                  <a:cubicBezTo>
                    <a:pt x="6641" y="9762"/>
                    <a:pt x="6546" y="9812"/>
                    <a:pt x="6448" y="9858"/>
                  </a:cubicBezTo>
                  <a:cubicBezTo>
                    <a:pt x="6319" y="9897"/>
                    <a:pt x="6191" y="9940"/>
                    <a:pt x="6062" y="9984"/>
                  </a:cubicBezTo>
                  <a:cubicBezTo>
                    <a:pt x="6046" y="9982"/>
                    <a:pt x="6031" y="9977"/>
                    <a:pt x="6020" y="9967"/>
                  </a:cubicBezTo>
                  <a:cubicBezTo>
                    <a:pt x="6013" y="9960"/>
                    <a:pt x="6005" y="9957"/>
                    <a:pt x="5997" y="9957"/>
                  </a:cubicBezTo>
                  <a:cubicBezTo>
                    <a:pt x="5971" y="9957"/>
                    <a:pt x="5949" y="9989"/>
                    <a:pt x="5972" y="10013"/>
                  </a:cubicBezTo>
                  <a:cubicBezTo>
                    <a:pt x="5974" y="10014"/>
                    <a:pt x="5975" y="10014"/>
                    <a:pt x="5976" y="10015"/>
                  </a:cubicBezTo>
                  <a:cubicBezTo>
                    <a:pt x="5696" y="10117"/>
                    <a:pt x="5421" y="10228"/>
                    <a:pt x="5147" y="10346"/>
                  </a:cubicBezTo>
                  <a:cubicBezTo>
                    <a:pt x="4682" y="10546"/>
                    <a:pt x="4217" y="10750"/>
                    <a:pt x="3764" y="10978"/>
                  </a:cubicBezTo>
                  <a:cubicBezTo>
                    <a:pt x="3330" y="11197"/>
                    <a:pt x="2905" y="11437"/>
                    <a:pt x="2500" y="11706"/>
                  </a:cubicBezTo>
                  <a:cubicBezTo>
                    <a:pt x="2299" y="11839"/>
                    <a:pt x="2104" y="11980"/>
                    <a:pt x="1912" y="12128"/>
                  </a:cubicBezTo>
                  <a:cubicBezTo>
                    <a:pt x="1732" y="12267"/>
                    <a:pt x="1561" y="12418"/>
                    <a:pt x="1382" y="12561"/>
                  </a:cubicBezTo>
                  <a:cubicBezTo>
                    <a:pt x="1053" y="12824"/>
                    <a:pt x="699" y="13086"/>
                    <a:pt x="485" y="13459"/>
                  </a:cubicBezTo>
                  <a:cubicBezTo>
                    <a:pt x="369" y="13665"/>
                    <a:pt x="308" y="13897"/>
                    <a:pt x="205" y="14109"/>
                  </a:cubicBezTo>
                  <a:cubicBezTo>
                    <a:pt x="180" y="14160"/>
                    <a:pt x="154" y="14211"/>
                    <a:pt x="120" y="14257"/>
                  </a:cubicBezTo>
                  <a:cubicBezTo>
                    <a:pt x="96" y="14293"/>
                    <a:pt x="66" y="14326"/>
                    <a:pt x="46" y="14365"/>
                  </a:cubicBezTo>
                  <a:cubicBezTo>
                    <a:pt x="1" y="14455"/>
                    <a:pt x="14" y="14559"/>
                    <a:pt x="61" y="14645"/>
                  </a:cubicBezTo>
                  <a:cubicBezTo>
                    <a:pt x="91" y="14702"/>
                    <a:pt x="139" y="14758"/>
                    <a:pt x="202" y="14776"/>
                  </a:cubicBezTo>
                  <a:cubicBezTo>
                    <a:pt x="212" y="14789"/>
                    <a:pt x="228" y="14797"/>
                    <a:pt x="243" y="14797"/>
                  </a:cubicBezTo>
                  <a:cubicBezTo>
                    <a:pt x="260" y="14797"/>
                    <a:pt x="276" y="14787"/>
                    <a:pt x="281" y="14763"/>
                  </a:cubicBezTo>
                  <a:cubicBezTo>
                    <a:pt x="282" y="14761"/>
                    <a:pt x="282" y="14758"/>
                    <a:pt x="283" y="14756"/>
                  </a:cubicBezTo>
                  <a:cubicBezTo>
                    <a:pt x="286" y="14749"/>
                    <a:pt x="288" y="14740"/>
                    <a:pt x="288" y="14732"/>
                  </a:cubicBezTo>
                  <a:cubicBezTo>
                    <a:pt x="449" y="13954"/>
                    <a:pt x="955" y="13330"/>
                    <a:pt x="1549" y="12827"/>
                  </a:cubicBezTo>
                  <a:cubicBezTo>
                    <a:pt x="2114" y="12352"/>
                    <a:pt x="2764" y="11982"/>
                    <a:pt x="3437" y="11680"/>
                  </a:cubicBezTo>
                  <a:cubicBezTo>
                    <a:pt x="3467" y="11681"/>
                    <a:pt x="3497" y="11682"/>
                    <a:pt x="3527" y="11682"/>
                  </a:cubicBezTo>
                  <a:cubicBezTo>
                    <a:pt x="3780" y="11682"/>
                    <a:pt x="4031" y="11641"/>
                    <a:pt x="4281" y="11601"/>
                  </a:cubicBezTo>
                  <a:cubicBezTo>
                    <a:pt x="4594" y="11551"/>
                    <a:pt x="4907" y="11496"/>
                    <a:pt x="5224" y="11488"/>
                  </a:cubicBezTo>
                  <a:cubicBezTo>
                    <a:pt x="5335" y="11484"/>
                    <a:pt x="5446" y="11483"/>
                    <a:pt x="5557" y="11483"/>
                  </a:cubicBezTo>
                  <a:cubicBezTo>
                    <a:pt x="6102" y="11483"/>
                    <a:pt x="6651" y="11518"/>
                    <a:pt x="7191" y="11561"/>
                  </a:cubicBezTo>
                  <a:cubicBezTo>
                    <a:pt x="8147" y="11637"/>
                    <a:pt x="9106" y="11780"/>
                    <a:pt x="10066" y="11780"/>
                  </a:cubicBezTo>
                  <a:cubicBezTo>
                    <a:pt x="10395" y="11780"/>
                    <a:pt x="10724" y="11763"/>
                    <a:pt x="11053" y="11721"/>
                  </a:cubicBezTo>
                  <a:cubicBezTo>
                    <a:pt x="12049" y="11593"/>
                    <a:pt x="13070" y="11256"/>
                    <a:pt x="13850" y="10605"/>
                  </a:cubicBezTo>
                  <a:cubicBezTo>
                    <a:pt x="14041" y="10445"/>
                    <a:pt x="14214" y="10266"/>
                    <a:pt x="14364" y="10068"/>
                  </a:cubicBezTo>
                  <a:cubicBezTo>
                    <a:pt x="14530" y="9847"/>
                    <a:pt x="14658" y="9598"/>
                    <a:pt x="14783" y="9350"/>
                  </a:cubicBezTo>
                  <a:cubicBezTo>
                    <a:pt x="14910" y="9098"/>
                    <a:pt x="15036" y="8846"/>
                    <a:pt x="15186" y="8605"/>
                  </a:cubicBezTo>
                  <a:cubicBezTo>
                    <a:pt x="15344" y="8349"/>
                    <a:pt x="15518" y="8100"/>
                    <a:pt x="15670" y="7840"/>
                  </a:cubicBezTo>
                  <a:cubicBezTo>
                    <a:pt x="15744" y="7712"/>
                    <a:pt x="15807" y="7578"/>
                    <a:pt x="15881" y="7450"/>
                  </a:cubicBezTo>
                  <a:cubicBezTo>
                    <a:pt x="15951" y="7329"/>
                    <a:pt x="16029" y="7213"/>
                    <a:pt x="16114" y="7102"/>
                  </a:cubicBezTo>
                  <a:cubicBezTo>
                    <a:pt x="16284" y="6877"/>
                    <a:pt x="16475" y="6669"/>
                    <a:pt x="16655" y="6453"/>
                  </a:cubicBezTo>
                  <a:cubicBezTo>
                    <a:pt x="16942" y="6110"/>
                    <a:pt x="17202" y="5737"/>
                    <a:pt x="17567" y="5473"/>
                  </a:cubicBezTo>
                  <a:cubicBezTo>
                    <a:pt x="17660" y="5413"/>
                    <a:pt x="17756" y="5357"/>
                    <a:pt x="17852" y="5304"/>
                  </a:cubicBezTo>
                  <a:cubicBezTo>
                    <a:pt x="17915" y="5274"/>
                    <a:pt x="17980" y="5249"/>
                    <a:pt x="18048" y="5232"/>
                  </a:cubicBezTo>
                  <a:cubicBezTo>
                    <a:pt x="18085" y="5223"/>
                    <a:pt x="18100" y="5196"/>
                    <a:pt x="18099" y="5168"/>
                  </a:cubicBezTo>
                  <a:cubicBezTo>
                    <a:pt x="18293" y="5065"/>
                    <a:pt x="18486" y="4963"/>
                    <a:pt x="18676" y="4855"/>
                  </a:cubicBezTo>
                  <a:cubicBezTo>
                    <a:pt x="19016" y="4662"/>
                    <a:pt x="19300" y="4391"/>
                    <a:pt x="19511" y="4062"/>
                  </a:cubicBezTo>
                  <a:cubicBezTo>
                    <a:pt x="19714" y="3746"/>
                    <a:pt x="19848" y="3391"/>
                    <a:pt x="19980" y="3040"/>
                  </a:cubicBezTo>
                  <a:cubicBezTo>
                    <a:pt x="20146" y="2598"/>
                    <a:pt x="20317" y="2168"/>
                    <a:pt x="20575" y="1769"/>
                  </a:cubicBezTo>
                  <a:cubicBezTo>
                    <a:pt x="20715" y="1553"/>
                    <a:pt x="20868" y="1343"/>
                    <a:pt x="21035" y="1145"/>
                  </a:cubicBezTo>
                  <a:cubicBezTo>
                    <a:pt x="21197" y="954"/>
                    <a:pt x="21386" y="789"/>
                    <a:pt x="21574" y="625"/>
                  </a:cubicBezTo>
                  <a:cubicBezTo>
                    <a:pt x="21751" y="472"/>
                    <a:pt x="21927" y="320"/>
                    <a:pt x="22084" y="146"/>
                  </a:cubicBezTo>
                  <a:cubicBezTo>
                    <a:pt x="22140" y="85"/>
                    <a:pt x="22083" y="1"/>
                    <a:pt x="220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6"/>
            <p:cNvSpPr/>
            <p:nvPr/>
          </p:nvSpPr>
          <p:spPr>
            <a:xfrm>
              <a:off x="4788021" y="724599"/>
              <a:ext cx="131511" cy="113552"/>
            </a:xfrm>
            <a:custGeom>
              <a:avLst/>
              <a:gdLst/>
              <a:ahLst/>
              <a:cxnLst/>
              <a:rect l="l" t="t" r="r" b="b"/>
              <a:pathLst>
                <a:path w="1384" h="1195" extrusionOk="0">
                  <a:moveTo>
                    <a:pt x="1348" y="1"/>
                  </a:moveTo>
                  <a:cubicBezTo>
                    <a:pt x="1293" y="1"/>
                    <a:pt x="1237" y="67"/>
                    <a:pt x="1204" y="104"/>
                  </a:cubicBezTo>
                  <a:cubicBezTo>
                    <a:pt x="1160" y="151"/>
                    <a:pt x="1122" y="202"/>
                    <a:pt x="1084" y="253"/>
                  </a:cubicBezTo>
                  <a:cubicBezTo>
                    <a:pt x="998" y="368"/>
                    <a:pt x="917" y="488"/>
                    <a:pt x="819" y="593"/>
                  </a:cubicBezTo>
                  <a:cubicBezTo>
                    <a:pt x="711" y="706"/>
                    <a:pt x="580" y="797"/>
                    <a:pt x="453" y="886"/>
                  </a:cubicBezTo>
                  <a:cubicBezTo>
                    <a:pt x="316" y="982"/>
                    <a:pt x="173" y="1075"/>
                    <a:pt x="23" y="1149"/>
                  </a:cubicBezTo>
                  <a:cubicBezTo>
                    <a:pt x="1" y="1160"/>
                    <a:pt x="12" y="1195"/>
                    <a:pt x="34" y="1195"/>
                  </a:cubicBezTo>
                  <a:cubicBezTo>
                    <a:pt x="36" y="1195"/>
                    <a:pt x="39" y="1194"/>
                    <a:pt x="42" y="1193"/>
                  </a:cubicBezTo>
                  <a:cubicBezTo>
                    <a:pt x="201" y="1136"/>
                    <a:pt x="345" y="1057"/>
                    <a:pt x="486" y="964"/>
                  </a:cubicBezTo>
                  <a:cubicBezTo>
                    <a:pt x="617" y="878"/>
                    <a:pt x="759" y="792"/>
                    <a:pt x="871" y="680"/>
                  </a:cubicBezTo>
                  <a:cubicBezTo>
                    <a:pt x="973" y="579"/>
                    <a:pt x="1056" y="460"/>
                    <a:pt x="1142" y="345"/>
                  </a:cubicBezTo>
                  <a:cubicBezTo>
                    <a:pt x="1184" y="288"/>
                    <a:pt x="1229" y="231"/>
                    <a:pt x="1276" y="176"/>
                  </a:cubicBezTo>
                  <a:cubicBezTo>
                    <a:pt x="1311" y="135"/>
                    <a:pt x="1375" y="86"/>
                    <a:pt x="1382" y="30"/>
                  </a:cubicBezTo>
                  <a:cubicBezTo>
                    <a:pt x="1384" y="14"/>
                    <a:pt x="1367" y="2"/>
                    <a:pt x="1353" y="1"/>
                  </a:cubicBezTo>
                  <a:cubicBezTo>
                    <a:pt x="1351" y="1"/>
                    <a:pt x="1349" y="1"/>
                    <a:pt x="1348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6"/>
            <p:cNvSpPr/>
            <p:nvPr/>
          </p:nvSpPr>
          <p:spPr>
            <a:xfrm>
              <a:off x="4941008" y="634043"/>
              <a:ext cx="28697" cy="40290"/>
            </a:xfrm>
            <a:custGeom>
              <a:avLst/>
              <a:gdLst/>
              <a:ahLst/>
              <a:cxnLst/>
              <a:rect l="l" t="t" r="r" b="b"/>
              <a:pathLst>
                <a:path w="302" h="424" extrusionOk="0">
                  <a:moveTo>
                    <a:pt x="277" y="1"/>
                  </a:moveTo>
                  <a:cubicBezTo>
                    <a:pt x="271" y="1"/>
                    <a:pt x="264" y="4"/>
                    <a:pt x="260" y="11"/>
                  </a:cubicBezTo>
                  <a:cubicBezTo>
                    <a:pt x="241" y="42"/>
                    <a:pt x="225" y="75"/>
                    <a:pt x="207" y="106"/>
                  </a:cubicBezTo>
                  <a:cubicBezTo>
                    <a:pt x="186" y="139"/>
                    <a:pt x="167" y="173"/>
                    <a:pt x="145" y="205"/>
                  </a:cubicBezTo>
                  <a:cubicBezTo>
                    <a:pt x="102" y="268"/>
                    <a:pt x="56" y="328"/>
                    <a:pt x="12" y="391"/>
                  </a:cubicBezTo>
                  <a:cubicBezTo>
                    <a:pt x="0" y="408"/>
                    <a:pt x="16" y="424"/>
                    <a:pt x="33" y="424"/>
                  </a:cubicBezTo>
                  <a:cubicBezTo>
                    <a:pt x="40" y="424"/>
                    <a:pt x="47" y="421"/>
                    <a:pt x="53" y="413"/>
                  </a:cubicBezTo>
                  <a:cubicBezTo>
                    <a:pt x="99" y="352"/>
                    <a:pt x="149" y="292"/>
                    <a:pt x="193" y="229"/>
                  </a:cubicBezTo>
                  <a:cubicBezTo>
                    <a:pt x="237" y="169"/>
                    <a:pt x="284" y="101"/>
                    <a:pt x="299" y="28"/>
                  </a:cubicBezTo>
                  <a:cubicBezTo>
                    <a:pt x="302" y="13"/>
                    <a:pt x="289" y="1"/>
                    <a:pt x="27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6"/>
            <p:cNvSpPr/>
            <p:nvPr/>
          </p:nvSpPr>
          <p:spPr>
            <a:xfrm>
              <a:off x="5168018" y="246255"/>
              <a:ext cx="68986" cy="53498"/>
            </a:xfrm>
            <a:custGeom>
              <a:avLst/>
              <a:gdLst/>
              <a:ahLst/>
              <a:cxnLst/>
              <a:rect l="l" t="t" r="r" b="b"/>
              <a:pathLst>
                <a:path w="726" h="563" extrusionOk="0">
                  <a:moveTo>
                    <a:pt x="676" y="1"/>
                  </a:moveTo>
                  <a:cubicBezTo>
                    <a:pt x="674" y="1"/>
                    <a:pt x="672" y="1"/>
                    <a:pt x="670" y="1"/>
                  </a:cubicBezTo>
                  <a:cubicBezTo>
                    <a:pt x="653" y="4"/>
                    <a:pt x="638" y="5"/>
                    <a:pt x="622" y="14"/>
                  </a:cubicBezTo>
                  <a:cubicBezTo>
                    <a:pt x="608" y="23"/>
                    <a:pt x="596" y="32"/>
                    <a:pt x="584" y="40"/>
                  </a:cubicBezTo>
                  <a:cubicBezTo>
                    <a:pt x="557" y="59"/>
                    <a:pt x="529" y="79"/>
                    <a:pt x="502" y="97"/>
                  </a:cubicBezTo>
                  <a:cubicBezTo>
                    <a:pt x="445" y="139"/>
                    <a:pt x="389" y="183"/>
                    <a:pt x="335" y="227"/>
                  </a:cubicBezTo>
                  <a:cubicBezTo>
                    <a:pt x="230" y="315"/>
                    <a:pt x="128" y="406"/>
                    <a:pt x="28" y="500"/>
                  </a:cubicBezTo>
                  <a:cubicBezTo>
                    <a:pt x="0" y="526"/>
                    <a:pt x="26" y="563"/>
                    <a:pt x="56" y="563"/>
                  </a:cubicBezTo>
                  <a:cubicBezTo>
                    <a:pt x="64" y="563"/>
                    <a:pt x="73" y="560"/>
                    <a:pt x="81" y="553"/>
                  </a:cubicBezTo>
                  <a:cubicBezTo>
                    <a:pt x="184" y="465"/>
                    <a:pt x="291" y="383"/>
                    <a:pt x="399" y="301"/>
                  </a:cubicBezTo>
                  <a:cubicBezTo>
                    <a:pt x="453" y="261"/>
                    <a:pt x="508" y="220"/>
                    <a:pt x="562" y="180"/>
                  </a:cubicBezTo>
                  <a:cubicBezTo>
                    <a:pt x="587" y="160"/>
                    <a:pt x="613" y="142"/>
                    <a:pt x="638" y="123"/>
                  </a:cubicBezTo>
                  <a:cubicBezTo>
                    <a:pt x="652" y="113"/>
                    <a:pt x="667" y="103"/>
                    <a:pt x="681" y="92"/>
                  </a:cubicBezTo>
                  <a:cubicBezTo>
                    <a:pt x="694" y="81"/>
                    <a:pt x="700" y="66"/>
                    <a:pt x="709" y="52"/>
                  </a:cubicBezTo>
                  <a:cubicBezTo>
                    <a:pt x="725" y="27"/>
                    <a:pt x="702" y="1"/>
                    <a:pt x="676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66"/>
          <p:cNvGrpSpPr/>
          <p:nvPr/>
        </p:nvGrpSpPr>
        <p:grpSpPr>
          <a:xfrm>
            <a:off x="3865778" y="-172650"/>
            <a:ext cx="535179" cy="601934"/>
            <a:chOff x="4668496" y="4261564"/>
            <a:chExt cx="637953" cy="717528"/>
          </a:xfrm>
        </p:grpSpPr>
        <p:grpSp>
          <p:nvGrpSpPr>
            <p:cNvPr id="2588" name="Google Shape;2588;p66"/>
            <p:cNvGrpSpPr/>
            <p:nvPr/>
          </p:nvGrpSpPr>
          <p:grpSpPr>
            <a:xfrm>
              <a:off x="4717790" y="4385194"/>
              <a:ext cx="588660" cy="454729"/>
              <a:chOff x="4717790" y="4385194"/>
              <a:chExt cx="588660" cy="454729"/>
            </a:xfrm>
          </p:grpSpPr>
          <p:sp>
            <p:nvSpPr>
              <p:cNvPr id="2589" name="Google Shape;2589;p66"/>
              <p:cNvSpPr/>
              <p:nvPr/>
            </p:nvSpPr>
            <p:spPr>
              <a:xfrm>
                <a:off x="4959290" y="4487479"/>
                <a:ext cx="278322" cy="327086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6191" extrusionOk="0">
                    <a:moveTo>
                      <a:pt x="5251" y="13"/>
                    </a:moveTo>
                    <a:cubicBezTo>
                      <a:pt x="5267" y="168"/>
                      <a:pt x="5188" y="340"/>
                      <a:pt x="5150" y="487"/>
                    </a:cubicBezTo>
                    <a:cubicBezTo>
                      <a:pt x="5111" y="648"/>
                      <a:pt x="5075" y="810"/>
                      <a:pt x="5031" y="970"/>
                    </a:cubicBezTo>
                    <a:cubicBezTo>
                      <a:pt x="4839" y="1656"/>
                      <a:pt x="4573" y="2324"/>
                      <a:pt x="4252" y="2961"/>
                    </a:cubicBezTo>
                    <a:cubicBezTo>
                      <a:pt x="3928" y="3603"/>
                      <a:pt x="3549" y="4229"/>
                      <a:pt x="3083" y="4778"/>
                    </a:cubicBezTo>
                    <a:cubicBezTo>
                      <a:pt x="2858" y="5042"/>
                      <a:pt x="2613" y="5304"/>
                      <a:pt x="2327" y="5503"/>
                    </a:cubicBezTo>
                    <a:cubicBezTo>
                      <a:pt x="2006" y="5723"/>
                      <a:pt x="1641" y="5876"/>
                      <a:pt x="1264" y="5972"/>
                    </a:cubicBezTo>
                    <a:cubicBezTo>
                      <a:pt x="898" y="6065"/>
                      <a:pt x="521" y="6086"/>
                      <a:pt x="150" y="6159"/>
                    </a:cubicBezTo>
                    <a:cubicBezTo>
                      <a:pt x="101" y="6169"/>
                      <a:pt x="51" y="6180"/>
                      <a:pt x="1" y="6190"/>
                    </a:cubicBezTo>
                    <a:cubicBezTo>
                      <a:pt x="29" y="6177"/>
                      <a:pt x="58" y="6164"/>
                      <a:pt x="85" y="6150"/>
                    </a:cubicBezTo>
                    <a:cubicBezTo>
                      <a:pt x="791" y="5781"/>
                      <a:pt x="1353" y="5192"/>
                      <a:pt x="1879" y="4608"/>
                    </a:cubicBezTo>
                    <a:cubicBezTo>
                      <a:pt x="2425" y="4003"/>
                      <a:pt x="2925" y="3358"/>
                      <a:pt x="3401" y="2699"/>
                    </a:cubicBezTo>
                    <a:cubicBezTo>
                      <a:pt x="4039" y="1815"/>
                      <a:pt x="4641" y="906"/>
                      <a:pt x="5248" y="0"/>
                    </a:cubicBezTo>
                    <a:cubicBezTo>
                      <a:pt x="5249" y="4"/>
                      <a:pt x="5250" y="8"/>
                      <a:pt x="5251" y="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6"/>
              <p:cNvSpPr/>
              <p:nvPr/>
            </p:nvSpPr>
            <p:spPr>
              <a:xfrm>
                <a:off x="4836295" y="4481562"/>
                <a:ext cx="392704" cy="345947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6548" extrusionOk="0">
                    <a:moveTo>
                      <a:pt x="557" y="5595"/>
                    </a:moveTo>
                    <a:cubicBezTo>
                      <a:pt x="784" y="5046"/>
                      <a:pt x="933" y="4473"/>
                      <a:pt x="1239" y="3957"/>
                    </a:cubicBezTo>
                    <a:cubicBezTo>
                      <a:pt x="1624" y="3308"/>
                      <a:pt x="2174" y="2747"/>
                      <a:pt x="2739" y="2249"/>
                    </a:cubicBezTo>
                    <a:cubicBezTo>
                      <a:pt x="3347" y="1711"/>
                      <a:pt x="4026" y="1261"/>
                      <a:pt x="4759" y="909"/>
                    </a:cubicBezTo>
                    <a:cubicBezTo>
                      <a:pt x="5460" y="571"/>
                      <a:pt x="6214" y="396"/>
                      <a:pt x="6942" y="130"/>
                    </a:cubicBezTo>
                    <a:cubicBezTo>
                      <a:pt x="6942" y="130"/>
                      <a:pt x="6942" y="129"/>
                      <a:pt x="6942" y="129"/>
                    </a:cubicBezTo>
                    <a:cubicBezTo>
                      <a:pt x="6697" y="406"/>
                      <a:pt x="6486" y="715"/>
                      <a:pt x="6251" y="1000"/>
                    </a:cubicBezTo>
                    <a:cubicBezTo>
                      <a:pt x="6100" y="1182"/>
                      <a:pt x="5947" y="1362"/>
                      <a:pt x="5801" y="1548"/>
                    </a:cubicBezTo>
                    <a:cubicBezTo>
                      <a:pt x="5645" y="1746"/>
                      <a:pt x="5483" y="1947"/>
                      <a:pt x="5357" y="2164"/>
                    </a:cubicBezTo>
                    <a:cubicBezTo>
                      <a:pt x="5333" y="2205"/>
                      <a:pt x="5385" y="2249"/>
                      <a:pt x="5420" y="2216"/>
                    </a:cubicBezTo>
                    <a:cubicBezTo>
                      <a:pt x="5599" y="2049"/>
                      <a:pt x="5759" y="1855"/>
                      <a:pt x="5920" y="1669"/>
                    </a:cubicBezTo>
                    <a:cubicBezTo>
                      <a:pt x="6079" y="1486"/>
                      <a:pt x="6232" y="1297"/>
                      <a:pt x="6385" y="1109"/>
                    </a:cubicBezTo>
                    <a:cubicBezTo>
                      <a:pt x="6660" y="769"/>
                      <a:pt x="6912" y="417"/>
                      <a:pt x="7153" y="53"/>
                    </a:cubicBezTo>
                    <a:cubicBezTo>
                      <a:pt x="7246" y="24"/>
                      <a:pt x="7350" y="0"/>
                      <a:pt x="7433" y="6"/>
                    </a:cubicBezTo>
                    <a:cubicBezTo>
                      <a:pt x="6987" y="637"/>
                      <a:pt x="6558" y="1280"/>
                      <a:pt x="6120" y="1916"/>
                    </a:cubicBezTo>
                    <a:cubicBezTo>
                      <a:pt x="5683" y="2548"/>
                      <a:pt x="5234" y="3172"/>
                      <a:pt x="4753" y="3771"/>
                    </a:cubicBezTo>
                    <a:cubicBezTo>
                      <a:pt x="4271" y="4371"/>
                      <a:pt x="3760" y="4966"/>
                      <a:pt x="3173" y="5466"/>
                    </a:cubicBezTo>
                    <a:cubicBezTo>
                      <a:pt x="2980" y="5630"/>
                      <a:pt x="2777" y="5777"/>
                      <a:pt x="2566" y="5905"/>
                    </a:cubicBezTo>
                    <a:cubicBezTo>
                      <a:pt x="2693" y="5764"/>
                      <a:pt x="2811" y="5617"/>
                      <a:pt x="2927" y="5466"/>
                    </a:cubicBezTo>
                    <a:cubicBezTo>
                      <a:pt x="3248" y="5047"/>
                      <a:pt x="3557" y="4618"/>
                      <a:pt x="3905" y="4222"/>
                    </a:cubicBezTo>
                    <a:cubicBezTo>
                      <a:pt x="3930" y="4194"/>
                      <a:pt x="3895" y="4154"/>
                      <a:pt x="3865" y="4178"/>
                    </a:cubicBezTo>
                    <a:cubicBezTo>
                      <a:pt x="3466" y="4511"/>
                      <a:pt x="3139" y="4910"/>
                      <a:pt x="2814" y="5313"/>
                    </a:cubicBezTo>
                    <a:cubicBezTo>
                      <a:pt x="2646" y="5520"/>
                      <a:pt x="2477" y="5719"/>
                      <a:pt x="2277" y="5898"/>
                    </a:cubicBezTo>
                    <a:cubicBezTo>
                      <a:pt x="2185" y="5980"/>
                      <a:pt x="2089" y="6057"/>
                      <a:pt x="1996" y="6138"/>
                    </a:cubicBezTo>
                    <a:cubicBezTo>
                      <a:pt x="1954" y="6172"/>
                      <a:pt x="1907" y="6207"/>
                      <a:pt x="1862" y="6245"/>
                    </a:cubicBezTo>
                    <a:cubicBezTo>
                      <a:pt x="1691" y="6307"/>
                      <a:pt x="1514" y="6358"/>
                      <a:pt x="1330" y="6396"/>
                    </a:cubicBezTo>
                    <a:cubicBezTo>
                      <a:pt x="977" y="6468"/>
                      <a:pt x="618" y="6486"/>
                      <a:pt x="261" y="6522"/>
                    </a:cubicBezTo>
                    <a:cubicBezTo>
                      <a:pt x="174" y="6532"/>
                      <a:pt x="87" y="6540"/>
                      <a:pt x="0" y="6547"/>
                    </a:cubicBezTo>
                    <a:cubicBezTo>
                      <a:pt x="62" y="6484"/>
                      <a:pt x="118" y="6414"/>
                      <a:pt x="169" y="6343"/>
                    </a:cubicBezTo>
                    <a:cubicBezTo>
                      <a:pt x="331" y="6114"/>
                      <a:pt x="451" y="5853"/>
                      <a:pt x="557" y="559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6"/>
              <p:cNvSpPr/>
              <p:nvPr/>
            </p:nvSpPr>
            <p:spPr>
              <a:xfrm>
                <a:off x="4730470" y="4747631"/>
                <a:ext cx="123311" cy="8030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520" extrusionOk="0">
                    <a:moveTo>
                      <a:pt x="63" y="679"/>
                    </a:moveTo>
                    <a:cubicBezTo>
                      <a:pt x="0" y="489"/>
                      <a:pt x="208" y="353"/>
                      <a:pt x="355" y="283"/>
                    </a:cubicBezTo>
                    <a:cubicBezTo>
                      <a:pt x="571" y="179"/>
                      <a:pt x="813" y="125"/>
                      <a:pt x="1049" y="81"/>
                    </a:cubicBezTo>
                    <a:cubicBezTo>
                      <a:pt x="1308" y="34"/>
                      <a:pt x="1574" y="1"/>
                      <a:pt x="1839" y="25"/>
                    </a:cubicBezTo>
                    <a:cubicBezTo>
                      <a:pt x="2005" y="40"/>
                      <a:pt x="2215" y="94"/>
                      <a:pt x="2271" y="243"/>
                    </a:cubicBezTo>
                    <a:cubicBezTo>
                      <a:pt x="2334" y="411"/>
                      <a:pt x="2223" y="620"/>
                      <a:pt x="2134" y="767"/>
                    </a:cubicBezTo>
                    <a:cubicBezTo>
                      <a:pt x="2012" y="966"/>
                      <a:pt x="1860" y="1146"/>
                      <a:pt x="1699" y="1316"/>
                    </a:cubicBezTo>
                    <a:cubicBezTo>
                      <a:pt x="1633" y="1385"/>
                      <a:pt x="1566" y="1451"/>
                      <a:pt x="1497" y="1517"/>
                    </a:cubicBezTo>
                    <a:cubicBezTo>
                      <a:pt x="1495" y="1517"/>
                      <a:pt x="1494" y="1518"/>
                      <a:pt x="1494" y="1519"/>
                    </a:cubicBezTo>
                    <a:cubicBezTo>
                      <a:pt x="1442" y="1516"/>
                      <a:pt x="1390" y="1514"/>
                      <a:pt x="1338" y="1507"/>
                    </a:cubicBezTo>
                    <a:cubicBezTo>
                      <a:pt x="1032" y="1464"/>
                      <a:pt x="774" y="1320"/>
                      <a:pt x="524" y="1147"/>
                    </a:cubicBezTo>
                    <a:cubicBezTo>
                      <a:pt x="357" y="1032"/>
                      <a:pt x="132" y="880"/>
                      <a:pt x="63" y="6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6"/>
              <p:cNvSpPr/>
              <p:nvPr/>
            </p:nvSpPr>
            <p:spPr>
              <a:xfrm>
                <a:off x="4717790" y="4385194"/>
                <a:ext cx="588660" cy="454729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8607" extrusionOk="0">
                    <a:moveTo>
                      <a:pt x="9823" y="1930"/>
                    </a:moveTo>
                    <a:cubicBezTo>
                      <a:pt x="9824" y="1935"/>
                      <a:pt x="9826" y="1938"/>
                      <a:pt x="9826" y="1943"/>
                    </a:cubicBezTo>
                    <a:cubicBezTo>
                      <a:pt x="9843" y="2098"/>
                      <a:pt x="9763" y="2271"/>
                      <a:pt x="9727" y="2418"/>
                    </a:cubicBezTo>
                    <a:cubicBezTo>
                      <a:pt x="9686" y="2579"/>
                      <a:pt x="9650" y="2740"/>
                      <a:pt x="9606" y="2901"/>
                    </a:cubicBezTo>
                    <a:cubicBezTo>
                      <a:pt x="9414" y="3587"/>
                      <a:pt x="9149" y="4255"/>
                      <a:pt x="8828" y="4892"/>
                    </a:cubicBezTo>
                    <a:cubicBezTo>
                      <a:pt x="8505" y="5534"/>
                      <a:pt x="8124" y="6160"/>
                      <a:pt x="7658" y="6709"/>
                    </a:cubicBezTo>
                    <a:cubicBezTo>
                      <a:pt x="7433" y="6973"/>
                      <a:pt x="7188" y="7235"/>
                      <a:pt x="6902" y="7432"/>
                    </a:cubicBezTo>
                    <a:cubicBezTo>
                      <a:pt x="6581" y="7654"/>
                      <a:pt x="6216" y="7807"/>
                      <a:pt x="5840" y="7903"/>
                    </a:cubicBezTo>
                    <a:cubicBezTo>
                      <a:pt x="5474" y="7996"/>
                      <a:pt x="5096" y="8017"/>
                      <a:pt x="4727" y="8090"/>
                    </a:cubicBezTo>
                    <a:cubicBezTo>
                      <a:pt x="4676" y="8099"/>
                      <a:pt x="4626" y="8111"/>
                      <a:pt x="4577" y="8121"/>
                    </a:cubicBezTo>
                    <a:cubicBezTo>
                      <a:pt x="4605" y="8107"/>
                      <a:pt x="4634" y="8095"/>
                      <a:pt x="4661" y="8081"/>
                    </a:cubicBezTo>
                    <a:cubicBezTo>
                      <a:pt x="5368" y="7712"/>
                      <a:pt x="5928" y="7123"/>
                      <a:pt x="6455" y="6538"/>
                    </a:cubicBezTo>
                    <a:cubicBezTo>
                      <a:pt x="7000" y="5933"/>
                      <a:pt x="7501" y="5289"/>
                      <a:pt x="7976" y="4629"/>
                    </a:cubicBezTo>
                    <a:cubicBezTo>
                      <a:pt x="8614" y="3745"/>
                      <a:pt x="9216" y="2836"/>
                      <a:pt x="9823" y="1930"/>
                    </a:cubicBezTo>
                    <a:close/>
                    <a:moveTo>
                      <a:pt x="9657" y="1824"/>
                    </a:moveTo>
                    <a:cubicBezTo>
                      <a:pt x="9665" y="1824"/>
                      <a:pt x="9673" y="1824"/>
                      <a:pt x="9680" y="1824"/>
                    </a:cubicBezTo>
                    <a:cubicBezTo>
                      <a:pt x="9234" y="2455"/>
                      <a:pt x="8806" y="3099"/>
                      <a:pt x="8367" y="3734"/>
                    </a:cubicBezTo>
                    <a:cubicBezTo>
                      <a:pt x="7931" y="4367"/>
                      <a:pt x="7482" y="4990"/>
                      <a:pt x="7000" y="5590"/>
                    </a:cubicBezTo>
                    <a:cubicBezTo>
                      <a:pt x="6519" y="6190"/>
                      <a:pt x="6008" y="6785"/>
                      <a:pt x="5420" y="7284"/>
                    </a:cubicBezTo>
                    <a:cubicBezTo>
                      <a:pt x="5227" y="7449"/>
                      <a:pt x="5025" y="7596"/>
                      <a:pt x="4814" y="7724"/>
                    </a:cubicBezTo>
                    <a:cubicBezTo>
                      <a:pt x="4941" y="7583"/>
                      <a:pt x="5060" y="7435"/>
                      <a:pt x="5175" y="7284"/>
                    </a:cubicBezTo>
                    <a:cubicBezTo>
                      <a:pt x="5496" y="6866"/>
                      <a:pt x="5805" y="6437"/>
                      <a:pt x="6153" y="6041"/>
                    </a:cubicBezTo>
                    <a:cubicBezTo>
                      <a:pt x="6173" y="6018"/>
                      <a:pt x="6155" y="5989"/>
                      <a:pt x="6132" y="5989"/>
                    </a:cubicBezTo>
                    <a:cubicBezTo>
                      <a:pt x="6126" y="5989"/>
                      <a:pt x="6119" y="5992"/>
                      <a:pt x="6112" y="5997"/>
                    </a:cubicBezTo>
                    <a:cubicBezTo>
                      <a:pt x="5714" y="6329"/>
                      <a:pt x="5386" y="6729"/>
                      <a:pt x="5062" y="7131"/>
                    </a:cubicBezTo>
                    <a:cubicBezTo>
                      <a:pt x="4893" y="7339"/>
                      <a:pt x="4726" y="7538"/>
                      <a:pt x="4524" y="7716"/>
                    </a:cubicBezTo>
                    <a:cubicBezTo>
                      <a:pt x="4432" y="7798"/>
                      <a:pt x="4337" y="7876"/>
                      <a:pt x="4243" y="7956"/>
                    </a:cubicBezTo>
                    <a:cubicBezTo>
                      <a:pt x="4201" y="7991"/>
                      <a:pt x="4154" y="8026"/>
                      <a:pt x="4109" y="8063"/>
                    </a:cubicBezTo>
                    <a:cubicBezTo>
                      <a:pt x="3938" y="8126"/>
                      <a:pt x="3761" y="8177"/>
                      <a:pt x="3577" y="8214"/>
                    </a:cubicBezTo>
                    <a:cubicBezTo>
                      <a:pt x="3224" y="8286"/>
                      <a:pt x="2866" y="8305"/>
                      <a:pt x="2508" y="8341"/>
                    </a:cubicBezTo>
                    <a:cubicBezTo>
                      <a:pt x="2422" y="8350"/>
                      <a:pt x="2335" y="8359"/>
                      <a:pt x="2248" y="8366"/>
                    </a:cubicBezTo>
                    <a:cubicBezTo>
                      <a:pt x="2310" y="8302"/>
                      <a:pt x="2366" y="8232"/>
                      <a:pt x="2416" y="8161"/>
                    </a:cubicBezTo>
                    <a:cubicBezTo>
                      <a:pt x="2579" y="7933"/>
                      <a:pt x="2698" y="7672"/>
                      <a:pt x="2805" y="7414"/>
                    </a:cubicBezTo>
                    <a:cubicBezTo>
                      <a:pt x="3031" y="6864"/>
                      <a:pt x="3180" y="6292"/>
                      <a:pt x="3486" y="5776"/>
                    </a:cubicBezTo>
                    <a:cubicBezTo>
                      <a:pt x="3872" y="5127"/>
                      <a:pt x="4423" y="4566"/>
                      <a:pt x="4986" y="4068"/>
                    </a:cubicBezTo>
                    <a:cubicBezTo>
                      <a:pt x="5595" y="3530"/>
                      <a:pt x="6273" y="3080"/>
                      <a:pt x="7006" y="2727"/>
                    </a:cubicBezTo>
                    <a:cubicBezTo>
                      <a:pt x="7708" y="2390"/>
                      <a:pt x="8462" y="2215"/>
                      <a:pt x="9189" y="1947"/>
                    </a:cubicBezTo>
                    <a:lnTo>
                      <a:pt x="9189" y="1947"/>
                    </a:lnTo>
                    <a:cubicBezTo>
                      <a:pt x="8944" y="2224"/>
                      <a:pt x="8733" y="2534"/>
                      <a:pt x="8498" y="2818"/>
                    </a:cubicBezTo>
                    <a:cubicBezTo>
                      <a:pt x="8348" y="3001"/>
                      <a:pt x="8194" y="3181"/>
                      <a:pt x="8049" y="3367"/>
                    </a:cubicBezTo>
                    <a:cubicBezTo>
                      <a:pt x="7893" y="3564"/>
                      <a:pt x="7730" y="3766"/>
                      <a:pt x="7604" y="3983"/>
                    </a:cubicBezTo>
                    <a:cubicBezTo>
                      <a:pt x="7587" y="4014"/>
                      <a:pt x="7612" y="4046"/>
                      <a:pt x="7641" y="4046"/>
                    </a:cubicBezTo>
                    <a:cubicBezTo>
                      <a:pt x="7650" y="4046"/>
                      <a:pt x="7659" y="4043"/>
                      <a:pt x="7668" y="4035"/>
                    </a:cubicBezTo>
                    <a:cubicBezTo>
                      <a:pt x="7847" y="3866"/>
                      <a:pt x="8007" y="3673"/>
                      <a:pt x="8167" y="3488"/>
                    </a:cubicBezTo>
                    <a:cubicBezTo>
                      <a:pt x="8327" y="3305"/>
                      <a:pt x="8480" y="3116"/>
                      <a:pt x="8632" y="2928"/>
                    </a:cubicBezTo>
                    <a:cubicBezTo>
                      <a:pt x="8907" y="2587"/>
                      <a:pt x="9160" y="2236"/>
                      <a:pt x="9400" y="1872"/>
                    </a:cubicBezTo>
                    <a:cubicBezTo>
                      <a:pt x="9485" y="1846"/>
                      <a:pt x="9579" y="1824"/>
                      <a:pt x="9657" y="1824"/>
                    </a:cubicBezTo>
                    <a:close/>
                    <a:moveTo>
                      <a:pt x="1902" y="6871"/>
                    </a:moveTo>
                    <a:cubicBezTo>
                      <a:pt x="1962" y="6871"/>
                      <a:pt x="2023" y="6874"/>
                      <a:pt x="2083" y="6879"/>
                    </a:cubicBezTo>
                    <a:cubicBezTo>
                      <a:pt x="2249" y="6895"/>
                      <a:pt x="2460" y="6948"/>
                      <a:pt x="2516" y="7097"/>
                    </a:cubicBezTo>
                    <a:cubicBezTo>
                      <a:pt x="2578" y="7266"/>
                      <a:pt x="2469" y="7474"/>
                      <a:pt x="2379" y="7622"/>
                    </a:cubicBezTo>
                    <a:cubicBezTo>
                      <a:pt x="2258" y="7821"/>
                      <a:pt x="2105" y="8001"/>
                      <a:pt x="1943" y="8171"/>
                    </a:cubicBezTo>
                    <a:cubicBezTo>
                      <a:pt x="1877" y="8239"/>
                      <a:pt x="1810" y="8306"/>
                      <a:pt x="1741" y="8371"/>
                    </a:cubicBezTo>
                    <a:cubicBezTo>
                      <a:pt x="1740" y="8372"/>
                      <a:pt x="1740" y="8373"/>
                      <a:pt x="1739" y="8374"/>
                    </a:cubicBezTo>
                    <a:cubicBezTo>
                      <a:pt x="1687" y="8371"/>
                      <a:pt x="1635" y="8368"/>
                      <a:pt x="1583" y="8361"/>
                    </a:cubicBezTo>
                    <a:cubicBezTo>
                      <a:pt x="1277" y="8317"/>
                      <a:pt x="1019" y="8175"/>
                      <a:pt x="769" y="8002"/>
                    </a:cubicBezTo>
                    <a:cubicBezTo>
                      <a:pt x="602" y="7887"/>
                      <a:pt x="376" y="7735"/>
                      <a:pt x="308" y="7533"/>
                    </a:cubicBezTo>
                    <a:cubicBezTo>
                      <a:pt x="245" y="7343"/>
                      <a:pt x="452" y="7208"/>
                      <a:pt x="599" y="7138"/>
                    </a:cubicBezTo>
                    <a:cubicBezTo>
                      <a:pt x="816" y="7033"/>
                      <a:pt x="1057" y="6978"/>
                      <a:pt x="1293" y="6936"/>
                    </a:cubicBezTo>
                    <a:cubicBezTo>
                      <a:pt x="1493" y="6899"/>
                      <a:pt x="1698" y="6871"/>
                      <a:pt x="1902" y="6871"/>
                    </a:cubicBezTo>
                    <a:close/>
                    <a:moveTo>
                      <a:pt x="11090" y="0"/>
                    </a:moveTo>
                    <a:cubicBezTo>
                      <a:pt x="11083" y="0"/>
                      <a:pt x="11075" y="3"/>
                      <a:pt x="11069" y="11"/>
                    </a:cubicBezTo>
                    <a:cubicBezTo>
                      <a:pt x="10831" y="299"/>
                      <a:pt x="10595" y="591"/>
                      <a:pt x="10364" y="886"/>
                    </a:cubicBezTo>
                    <a:cubicBezTo>
                      <a:pt x="10179" y="1120"/>
                      <a:pt x="10006" y="1364"/>
                      <a:pt x="9833" y="1608"/>
                    </a:cubicBezTo>
                    <a:cubicBezTo>
                      <a:pt x="9825" y="1605"/>
                      <a:pt x="9818" y="1602"/>
                      <a:pt x="9808" y="1599"/>
                    </a:cubicBezTo>
                    <a:cubicBezTo>
                      <a:pt x="9751" y="1581"/>
                      <a:pt x="9693" y="1573"/>
                      <a:pt x="9633" y="1573"/>
                    </a:cubicBezTo>
                    <a:cubicBezTo>
                      <a:pt x="9410" y="1573"/>
                      <a:pt x="9178" y="1684"/>
                      <a:pt x="8979" y="1758"/>
                    </a:cubicBezTo>
                    <a:cubicBezTo>
                      <a:pt x="8626" y="1891"/>
                      <a:pt x="8255" y="1980"/>
                      <a:pt x="7897" y="2101"/>
                    </a:cubicBezTo>
                    <a:cubicBezTo>
                      <a:pt x="6284" y="2646"/>
                      <a:pt x="4868" y="3646"/>
                      <a:pt x="3778" y="4947"/>
                    </a:cubicBezTo>
                    <a:cubicBezTo>
                      <a:pt x="3547" y="5223"/>
                      <a:pt x="3338" y="5516"/>
                      <a:pt x="3170" y="5835"/>
                    </a:cubicBezTo>
                    <a:cubicBezTo>
                      <a:pt x="3013" y="6130"/>
                      <a:pt x="2894" y="6439"/>
                      <a:pt x="2787" y="6754"/>
                    </a:cubicBezTo>
                    <a:cubicBezTo>
                      <a:pt x="2766" y="6813"/>
                      <a:pt x="2744" y="6873"/>
                      <a:pt x="2722" y="6933"/>
                    </a:cubicBezTo>
                    <a:cubicBezTo>
                      <a:pt x="2691" y="6879"/>
                      <a:pt x="2650" y="6830"/>
                      <a:pt x="2597" y="6787"/>
                    </a:cubicBezTo>
                    <a:cubicBezTo>
                      <a:pt x="2412" y="6638"/>
                      <a:pt x="2156" y="6610"/>
                      <a:pt x="1925" y="6610"/>
                    </a:cubicBezTo>
                    <a:cubicBezTo>
                      <a:pt x="1916" y="6610"/>
                      <a:pt x="1907" y="6610"/>
                      <a:pt x="1898" y="6610"/>
                    </a:cubicBezTo>
                    <a:cubicBezTo>
                      <a:pt x="1600" y="6613"/>
                      <a:pt x="1301" y="6658"/>
                      <a:pt x="1014" y="6733"/>
                    </a:cubicBezTo>
                    <a:cubicBezTo>
                      <a:pt x="769" y="6799"/>
                      <a:pt x="518" y="6880"/>
                      <a:pt x="312" y="7032"/>
                    </a:cubicBezTo>
                    <a:cubicBezTo>
                      <a:pt x="112" y="7179"/>
                      <a:pt x="1" y="7402"/>
                      <a:pt x="101" y="7641"/>
                    </a:cubicBezTo>
                    <a:cubicBezTo>
                      <a:pt x="198" y="7874"/>
                      <a:pt x="429" y="8042"/>
                      <a:pt x="629" y="8181"/>
                    </a:cubicBezTo>
                    <a:cubicBezTo>
                      <a:pt x="894" y="8365"/>
                      <a:pt x="1171" y="8514"/>
                      <a:pt x="1491" y="8572"/>
                    </a:cubicBezTo>
                    <a:cubicBezTo>
                      <a:pt x="1633" y="8597"/>
                      <a:pt x="1776" y="8607"/>
                      <a:pt x="1918" y="8607"/>
                    </a:cubicBezTo>
                    <a:cubicBezTo>
                      <a:pt x="2108" y="8607"/>
                      <a:pt x="2298" y="8590"/>
                      <a:pt x="2487" y="8572"/>
                    </a:cubicBezTo>
                    <a:cubicBezTo>
                      <a:pt x="2687" y="8552"/>
                      <a:pt x="2886" y="8538"/>
                      <a:pt x="3086" y="8518"/>
                    </a:cubicBezTo>
                    <a:cubicBezTo>
                      <a:pt x="3098" y="8524"/>
                      <a:pt x="3111" y="8529"/>
                      <a:pt x="3125" y="8530"/>
                    </a:cubicBezTo>
                    <a:cubicBezTo>
                      <a:pt x="3210" y="8539"/>
                      <a:pt x="3294" y="8542"/>
                      <a:pt x="3379" y="8542"/>
                    </a:cubicBezTo>
                    <a:cubicBezTo>
                      <a:pt x="4038" y="8542"/>
                      <a:pt x="4689" y="8313"/>
                      <a:pt x="5340" y="8238"/>
                    </a:cubicBezTo>
                    <a:cubicBezTo>
                      <a:pt x="6139" y="8145"/>
                      <a:pt x="6895" y="7828"/>
                      <a:pt x="7472" y="7263"/>
                    </a:cubicBezTo>
                    <a:cubicBezTo>
                      <a:pt x="7990" y="6754"/>
                      <a:pt x="8411" y="6147"/>
                      <a:pt x="8770" y="5519"/>
                    </a:cubicBezTo>
                    <a:cubicBezTo>
                      <a:pt x="9147" y="4859"/>
                      <a:pt x="9462" y="4160"/>
                      <a:pt x="9704" y="3439"/>
                    </a:cubicBezTo>
                    <a:cubicBezTo>
                      <a:pt x="9816" y="3106"/>
                      <a:pt x="9894" y="2768"/>
                      <a:pt x="9985" y="2430"/>
                    </a:cubicBezTo>
                    <a:cubicBezTo>
                      <a:pt x="10049" y="2192"/>
                      <a:pt x="10151" y="1876"/>
                      <a:pt x="9978" y="1698"/>
                    </a:cubicBezTo>
                    <a:cubicBezTo>
                      <a:pt x="10238" y="1312"/>
                      <a:pt x="10500" y="925"/>
                      <a:pt x="10767" y="542"/>
                    </a:cubicBezTo>
                    <a:cubicBezTo>
                      <a:pt x="10882" y="377"/>
                      <a:pt x="11001" y="216"/>
                      <a:pt x="11123" y="55"/>
                    </a:cubicBezTo>
                    <a:cubicBezTo>
                      <a:pt x="11142" y="32"/>
                      <a:pt x="11115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3" name="Google Shape;2593;p66"/>
            <p:cNvSpPr/>
            <p:nvPr/>
          </p:nvSpPr>
          <p:spPr>
            <a:xfrm>
              <a:off x="4815637" y="4464022"/>
              <a:ext cx="43904" cy="49768"/>
            </a:xfrm>
            <a:custGeom>
              <a:avLst/>
              <a:gdLst/>
              <a:ahLst/>
              <a:cxnLst/>
              <a:rect l="l" t="t" r="r" b="b"/>
              <a:pathLst>
                <a:path w="831" h="942" extrusionOk="0">
                  <a:moveTo>
                    <a:pt x="403" y="0"/>
                  </a:moveTo>
                  <a:cubicBezTo>
                    <a:pt x="352" y="0"/>
                    <a:pt x="303" y="13"/>
                    <a:pt x="258" y="36"/>
                  </a:cubicBezTo>
                  <a:cubicBezTo>
                    <a:pt x="206" y="52"/>
                    <a:pt x="163" y="80"/>
                    <a:pt x="125" y="120"/>
                  </a:cubicBezTo>
                  <a:cubicBezTo>
                    <a:pt x="75" y="171"/>
                    <a:pt x="40" y="231"/>
                    <a:pt x="20" y="300"/>
                  </a:cubicBezTo>
                  <a:cubicBezTo>
                    <a:pt x="0" y="373"/>
                    <a:pt x="0" y="445"/>
                    <a:pt x="20" y="517"/>
                  </a:cubicBezTo>
                  <a:cubicBezTo>
                    <a:pt x="26" y="546"/>
                    <a:pt x="30" y="578"/>
                    <a:pt x="42" y="606"/>
                  </a:cubicBezTo>
                  <a:lnTo>
                    <a:pt x="58" y="648"/>
                  </a:lnTo>
                  <a:cubicBezTo>
                    <a:pt x="61" y="654"/>
                    <a:pt x="63" y="661"/>
                    <a:pt x="66" y="668"/>
                  </a:cubicBezTo>
                  <a:cubicBezTo>
                    <a:pt x="69" y="671"/>
                    <a:pt x="70" y="676"/>
                    <a:pt x="71" y="680"/>
                  </a:cubicBezTo>
                  <a:cubicBezTo>
                    <a:pt x="83" y="708"/>
                    <a:pt x="95" y="736"/>
                    <a:pt x="107" y="765"/>
                  </a:cubicBezTo>
                  <a:cubicBezTo>
                    <a:pt x="122" y="793"/>
                    <a:pt x="142" y="817"/>
                    <a:pt x="165" y="839"/>
                  </a:cubicBezTo>
                  <a:cubicBezTo>
                    <a:pt x="197" y="873"/>
                    <a:pt x="235" y="897"/>
                    <a:pt x="279" y="911"/>
                  </a:cubicBezTo>
                  <a:cubicBezTo>
                    <a:pt x="317" y="931"/>
                    <a:pt x="359" y="942"/>
                    <a:pt x="403" y="942"/>
                  </a:cubicBezTo>
                  <a:cubicBezTo>
                    <a:pt x="407" y="942"/>
                    <a:pt x="411" y="942"/>
                    <a:pt x="415" y="941"/>
                  </a:cubicBezTo>
                  <a:cubicBezTo>
                    <a:pt x="447" y="937"/>
                    <a:pt x="478" y="933"/>
                    <a:pt x="509" y="929"/>
                  </a:cubicBezTo>
                  <a:cubicBezTo>
                    <a:pt x="569" y="912"/>
                    <a:pt x="622" y="882"/>
                    <a:pt x="666" y="839"/>
                  </a:cubicBezTo>
                  <a:cubicBezTo>
                    <a:pt x="678" y="828"/>
                    <a:pt x="688" y="815"/>
                    <a:pt x="696" y="801"/>
                  </a:cubicBezTo>
                  <a:cubicBezTo>
                    <a:pt x="727" y="767"/>
                    <a:pt x="749" y="726"/>
                    <a:pt x="760" y="680"/>
                  </a:cubicBezTo>
                  <a:cubicBezTo>
                    <a:pt x="761" y="676"/>
                    <a:pt x="762" y="673"/>
                    <a:pt x="764" y="668"/>
                  </a:cubicBezTo>
                  <a:cubicBezTo>
                    <a:pt x="766" y="662"/>
                    <a:pt x="770" y="656"/>
                    <a:pt x="772" y="650"/>
                  </a:cubicBezTo>
                  <a:lnTo>
                    <a:pt x="789" y="606"/>
                  </a:lnTo>
                  <a:cubicBezTo>
                    <a:pt x="801" y="578"/>
                    <a:pt x="804" y="546"/>
                    <a:pt x="811" y="517"/>
                  </a:cubicBezTo>
                  <a:cubicBezTo>
                    <a:pt x="831" y="445"/>
                    <a:pt x="831" y="373"/>
                    <a:pt x="811" y="300"/>
                  </a:cubicBezTo>
                  <a:cubicBezTo>
                    <a:pt x="791" y="231"/>
                    <a:pt x="756" y="171"/>
                    <a:pt x="705" y="120"/>
                  </a:cubicBezTo>
                  <a:cubicBezTo>
                    <a:pt x="678" y="99"/>
                    <a:pt x="650" y="78"/>
                    <a:pt x="623" y="56"/>
                  </a:cubicBezTo>
                  <a:cubicBezTo>
                    <a:pt x="559" y="19"/>
                    <a:pt x="489" y="0"/>
                    <a:pt x="415" y="0"/>
                  </a:cubicBezTo>
                  <a:cubicBezTo>
                    <a:pt x="411" y="0"/>
                    <a:pt x="407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4839095" y="4261564"/>
              <a:ext cx="19548" cy="19390"/>
            </a:xfrm>
            <a:custGeom>
              <a:avLst/>
              <a:gdLst/>
              <a:ahLst/>
              <a:cxnLst/>
              <a:rect l="l" t="t" r="r" b="b"/>
              <a:pathLst>
                <a:path w="370" h="367" extrusionOk="0">
                  <a:moveTo>
                    <a:pt x="180" y="1"/>
                  </a:moveTo>
                  <a:cubicBezTo>
                    <a:pt x="156" y="1"/>
                    <a:pt x="135" y="6"/>
                    <a:pt x="115" y="16"/>
                  </a:cubicBezTo>
                  <a:cubicBezTo>
                    <a:pt x="92" y="25"/>
                    <a:pt x="72" y="37"/>
                    <a:pt x="56" y="55"/>
                  </a:cubicBezTo>
                  <a:cubicBezTo>
                    <a:pt x="38" y="71"/>
                    <a:pt x="26" y="91"/>
                    <a:pt x="17" y="113"/>
                  </a:cubicBezTo>
                  <a:cubicBezTo>
                    <a:pt x="6" y="135"/>
                    <a:pt x="1" y="159"/>
                    <a:pt x="2" y="184"/>
                  </a:cubicBezTo>
                  <a:cubicBezTo>
                    <a:pt x="4" y="200"/>
                    <a:pt x="6" y="217"/>
                    <a:pt x="9" y="232"/>
                  </a:cubicBezTo>
                  <a:cubicBezTo>
                    <a:pt x="17" y="263"/>
                    <a:pt x="33" y="290"/>
                    <a:pt x="56" y="313"/>
                  </a:cubicBezTo>
                  <a:cubicBezTo>
                    <a:pt x="68" y="323"/>
                    <a:pt x="81" y="333"/>
                    <a:pt x="93" y="342"/>
                  </a:cubicBezTo>
                  <a:cubicBezTo>
                    <a:pt x="122" y="358"/>
                    <a:pt x="153" y="367"/>
                    <a:pt x="186" y="367"/>
                  </a:cubicBezTo>
                  <a:cubicBezTo>
                    <a:pt x="188" y="367"/>
                    <a:pt x="190" y="367"/>
                    <a:pt x="192" y="367"/>
                  </a:cubicBezTo>
                  <a:cubicBezTo>
                    <a:pt x="215" y="367"/>
                    <a:pt x="236" y="362"/>
                    <a:pt x="256" y="351"/>
                  </a:cubicBezTo>
                  <a:cubicBezTo>
                    <a:pt x="279" y="344"/>
                    <a:pt x="299" y="331"/>
                    <a:pt x="315" y="313"/>
                  </a:cubicBezTo>
                  <a:cubicBezTo>
                    <a:pt x="334" y="296"/>
                    <a:pt x="346" y="277"/>
                    <a:pt x="353" y="254"/>
                  </a:cubicBezTo>
                  <a:cubicBezTo>
                    <a:pt x="365" y="232"/>
                    <a:pt x="370" y="209"/>
                    <a:pt x="369" y="184"/>
                  </a:cubicBezTo>
                  <a:cubicBezTo>
                    <a:pt x="367" y="168"/>
                    <a:pt x="365" y="152"/>
                    <a:pt x="363" y="135"/>
                  </a:cubicBezTo>
                  <a:cubicBezTo>
                    <a:pt x="354" y="104"/>
                    <a:pt x="339" y="77"/>
                    <a:pt x="315" y="55"/>
                  </a:cubicBezTo>
                  <a:cubicBezTo>
                    <a:pt x="303" y="45"/>
                    <a:pt x="290" y="35"/>
                    <a:pt x="278" y="26"/>
                  </a:cubicBezTo>
                  <a:cubicBezTo>
                    <a:pt x="250" y="9"/>
                    <a:pt x="219" y="1"/>
                    <a:pt x="186" y="1"/>
                  </a:cubicBez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4961298" y="4388734"/>
              <a:ext cx="24356" cy="18914"/>
            </a:xfrm>
            <a:custGeom>
              <a:avLst/>
              <a:gdLst/>
              <a:ahLst/>
              <a:cxnLst/>
              <a:rect l="l" t="t" r="r" b="b"/>
              <a:pathLst>
                <a:path w="461" h="358" extrusionOk="0">
                  <a:moveTo>
                    <a:pt x="231" y="1"/>
                  </a:moveTo>
                  <a:cubicBezTo>
                    <a:pt x="1" y="1"/>
                    <a:pt x="1" y="357"/>
                    <a:pt x="231" y="357"/>
                  </a:cubicBezTo>
                  <a:cubicBezTo>
                    <a:pt x="461" y="357"/>
                    <a:pt x="461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6"/>
            <p:cNvSpPr/>
            <p:nvPr/>
          </p:nvSpPr>
          <p:spPr>
            <a:xfrm>
              <a:off x="4668496" y="4325228"/>
              <a:ext cx="21027" cy="16272"/>
            </a:xfrm>
            <a:custGeom>
              <a:avLst/>
              <a:gdLst/>
              <a:ahLst/>
              <a:cxnLst/>
              <a:rect l="l" t="t" r="r" b="b"/>
              <a:pathLst>
                <a:path w="398" h="308" extrusionOk="0">
                  <a:moveTo>
                    <a:pt x="199" y="0"/>
                  </a:moveTo>
                  <a:cubicBezTo>
                    <a:pt x="1" y="0"/>
                    <a:pt x="1" y="307"/>
                    <a:pt x="199" y="307"/>
                  </a:cubicBezTo>
                  <a:cubicBezTo>
                    <a:pt x="398" y="307"/>
                    <a:pt x="398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4824037" y="4604875"/>
              <a:ext cx="27103" cy="20922"/>
            </a:xfrm>
            <a:custGeom>
              <a:avLst/>
              <a:gdLst/>
              <a:ahLst/>
              <a:cxnLst/>
              <a:rect l="l" t="t" r="r" b="b"/>
              <a:pathLst>
                <a:path w="513" h="396" extrusionOk="0">
                  <a:moveTo>
                    <a:pt x="257" y="1"/>
                  </a:moveTo>
                  <a:cubicBezTo>
                    <a:pt x="2" y="1"/>
                    <a:pt x="1" y="396"/>
                    <a:pt x="257" y="396"/>
                  </a:cubicBezTo>
                  <a:cubicBezTo>
                    <a:pt x="511" y="396"/>
                    <a:pt x="512" y="1"/>
                    <a:pt x="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4962091" y="4938306"/>
              <a:ext cx="39783" cy="40787"/>
            </a:xfrm>
            <a:custGeom>
              <a:avLst/>
              <a:gdLst/>
              <a:ahLst/>
              <a:cxnLst/>
              <a:rect l="l" t="t" r="r" b="b"/>
              <a:pathLst>
                <a:path w="753" h="772" extrusionOk="0">
                  <a:moveTo>
                    <a:pt x="370" y="1"/>
                  </a:moveTo>
                  <a:cubicBezTo>
                    <a:pt x="332" y="1"/>
                    <a:pt x="296" y="9"/>
                    <a:pt x="264" y="27"/>
                  </a:cubicBezTo>
                  <a:cubicBezTo>
                    <a:pt x="251" y="30"/>
                    <a:pt x="239" y="35"/>
                    <a:pt x="228" y="41"/>
                  </a:cubicBezTo>
                  <a:lnTo>
                    <a:pt x="225" y="43"/>
                  </a:lnTo>
                  <a:cubicBezTo>
                    <a:pt x="213" y="50"/>
                    <a:pt x="207" y="56"/>
                    <a:pt x="194" y="67"/>
                  </a:cubicBezTo>
                  <a:cubicBezTo>
                    <a:pt x="166" y="83"/>
                    <a:pt x="141" y="102"/>
                    <a:pt x="117" y="125"/>
                  </a:cubicBezTo>
                  <a:cubicBezTo>
                    <a:pt x="72" y="171"/>
                    <a:pt x="40" y="224"/>
                    <a:pt x="23" y="286"/>
                  </a:cubicBezTo>
                  <a:lnTo>
                    <a:pt x="18" y="302"/>
                  </a:lnTo>
                  <a:cubicBezTo>
                    <a:pt x="0" y="368"/>
                    <a:pt x="0" y="433"/>
                    <a:pt x="18" y="499"/>
                  </a:cubicBezTo>
                  <a:cubicBezTo>
                    <a:pt x="35" y="561"/>
                    <a:pt x="67" y="616"/>
                    <a:pt x="114" y="663"/>
                  </a:cubicBezTo>
                  <a:cubicBezTo>
                    <a:pt x="139" y="682"/>
                    <a:pt x="164" y="701"/>
                    <a:pt x="189" y="721"/>
                  </a:cubicBezTo>
                  <a:cubicBezTo>
                    <a:pt x="247" y="755"/>
                    <a:pt x="309" y="771"/>
                    <a:pt x="377" y="771"/>
                  </a:cubicBezTo>
                  <a:cubicBezTo>
                    <a:pt x="381" y="771"/>
                    <a:pt x="385" y="772"/>
                    <a:pt x="389" y="772"/>
                  </a:cubicBezTo>
                  <a:cubicBezTo>
                    <a:pt x="436" y="772"/>
                    <a:pt x="480" y="761"/>
                    <a:pt x="520" y="739"/>
                  </a:cubicBezTo>
                  <a:cubicBezTo>
                    <a:pt x="567" y="725"/>
                    <a:pt x="606" y="699"/>
                    <a:pt x="640" y="663"/>
                  </a:cubicBezTo>
                  <a:cubicBezTo>
                    <a:pt x="686" y="616"/>
                    <a:pt x="718" y="562"/>
                    <a:pt x="735" y="499"/>
                  </a:cubicBezTo>
                  <a:cubicBezTo>
                    <a:pt x="753" y="433"/>
                    <a:pt x="753" y="368"/>
                    <a:pt x="735" y="302"/>
                  </a:cubicBezTo>
                  <a:lnTo>
                    <a:pt x="731" y="286"/>
                  </a:lnTo>
                  <a:cubicBezTo>
                    <a:pt x="714" y="224"/>
                    <a:pt x="682" y="171"/>
                    <a:pt x="636" y="125"/>
                  </a:cubicBezTo>
                  <a:cubicBezTo>
                    <a:pt x="622" y="111"/>
                    <a:pt x="604" y="99"/>
                    <a:pt x="588" y="88"/>
                  </a:cubicBezTo>
                  <a:cubicBezTo>
                    <a:pt x="568" y="67"/>
                    <a:pt x="550" y="56"/>
                    <a:pt x="529" y="43"/>
                  </a:cubicBezTo>
                  <a:cubicBezTo>
                    <a:pt x="480" y="17"/>
                    <a:pt x="433" y="1"/>
                    <a:pt x="377" y="1"/>
                  </a:cubicBezTo>
                  <a:cubicBezTo>
                    <a:pt x="374" y="1"/>
                    <a:pt x="372" y="1"/>
                    <a:pt x="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6"/>
            <p:cNvSpPr/>
            <p:nvPr/>
          </p:nvSpPr>
          <p:spPr>
            <a:xfrm>
              <a:off x="5144682" y="4879661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6" y="1"/>
                  </a:moveTo>
                  <a:cubicBezTo>
                    <a:pt x="2" y="1"/>
                    <a:pt x="1" y="458"/>
                    <a:pt x="296" y="458"/>
                  </a:cubicBezTo>
                  <a:cubicBezTo>
                    <a:pt x="592" y="458"/>
                    <a:pt x="592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0" name="Google Shape;2600;p66"/>
          <p:cNvGrpSpPr/>
          <p:nvPr/>
        </p:nvGrpSpPr>
        <p:grpSpPr>
          <a:xfrm>
            <a:off x="7223335" y="4695507"/>
            <a:ext cx="433127" cy="387743"/>
            <a:chOff x="6023035" y="1606269"/>
            <a:chExt cx="433127" cy="387743"/>
          </a:xfrm>
        </p:grpSpPr>
        <p:sp>
          <p:nvSpPr>
            <p:cNvPr id="2601" name="Google Shape;2601;p66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6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6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6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6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6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2607;p66"/>
          <p:cNvGrpSpPr/>
          <p:nvPr/>
        </p:nvGrpSpPr>
        <p:grpSpPr>
          <a:xfrm rot="2700000">
            <a:off x="8106757" y="1776319"/>
            <a:ext cx="985542" cy="738179"/>
            <a:chOff x="6945874" y="1405450"/>
            <a:chExt cx="985551" cy="738186"/>
          </a:xfrm>
        </p:grpSpPr>
        <p:grpSp>
          <p:nvGrpSpPr>
            <p:cNvPr id="2608" name="Google Shape;2608;p66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2609" name="Google Shape;2609;p66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66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66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66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3" name="Google Shape;2613;p66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6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6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6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6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6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6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6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66"/>
          <p:cNvGrpSpPr/>
          <p:nvPr/>
        </p:nvGrpSpPr>
        <p:grpSpPr>
          <a:xfrm>
            <a:off x="3350100" y="29861"/>
            <a:ext cx="364232" cy="399419"/>
            <a:chOff x="4577200" y="2059473"/>
            <a:chExt cx="364232" cy="399419"/>
          </a:xfrm>
        </p:grpSpPr>
        <p:sp>
          <p:nvSpPr>
            <p:cNvPr id="2624" name="Google Shape;2624;p66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6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6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6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6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6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66"/>
          <p:cNvGrpSpPr/>
          <p:nvPr/>
        </p:nvGrpSpPr>
        <p:grpSpPr>
          <a:xfrm rot="-6665136">
            <a:off x="187664" y="669843"/>
            <a:ext cx="590008" cy="438589"/>
            <a:chOff x="3806560" y="2945575"/>
            <a:chExt cx="766290" cy="569631"/>
          </a:xfrm>
        </p:grpSpPr>
        <p:sp>
          <p:nvSpPr>
            <p:cNvPr id="2631" name="Google Shape;2631;p66"/>
            <p:cNvSpPr/>
            <p:nvPr/>
          </p:nvSpPr>
          <p:spPr>
            <a:xfrm>
              <a:off x="3818804" y="3103768"/>
              <a:ext cx="681875" cy="294308"/>
            </a:xfrm>
            <a:custGeom>
              <a:avLst/>
              <a:gdLst/>
              <a:ahLst/>
              <a:cxnLst/>
              <a:rect l="l" t="t" r="r" b="b"/>
              <a:pathLst>
                <a:path w="11026" h="4759" extrusionOk="0">
                  <a:moveTo>
                    <a:pt x="5460" y="0"/>
                  </a:moveTo>
                  <a:cubicBezTo>
                    <a:pt x="4748" y="0"/>
                    <a:pt x="4079" y="273"/>
                    <a:pt x="3476" y="635"/>
                  </a:cubicBezTo>
                  <a:cubicBezTo>
                    <a:pt x="3106" y="858"/>
                    <a:pt x="2779" y="1123"/>
                    <a:pt x="2463" y="1415"/>
                  </a:cubicBezTo>
                  <a:cubicBezTo>
                    <a:pt x="2324" y="1544"/>
                    <a:pt x="2184" y="1669"/>
                    <a:pt x="2036" y="1789"/>
                  </a:cubicBezTo>
                  <a:cubicBezTo>
                    <a:pt x="1940" y="1936"/>
                    <a:pt x="1825" y="2065"/>
                    <a:pt x="1716" y="2204"/>
                  </a:cubicBezTo>
                  <a:cubicBezTo>
                    <a:pt x="1592" y="2359"/>
                    <a:pt x="1515" y="2526"/>
                    <a:pt x="1445" y="2712"/>
                  </a:cubicBezTo>
                  <a:cubicBezTo>
                    <a:pt x="1376" y="2896"/>
                    <a:pt x="1285" y="3055"/>
                    <a:pt x="1152" y="3203"/>
                  </a:cubicBezTo>
                  <a:cubicBezTo>
                    <a:pt x="1146" y="3209"/>
                    <a:pt x="1140" y="3215"/>
                    <a:pt x="1135" y="3221"/>
                  </a:cubicBezTo>
                  <a:cubicBezTo>
                    <a:pt x="1166" y="3200"/>
                    <a:pt x="1196" y="3178"/>
                    <a:pt x="1228" y="3157"/>
                  </a:cubicBezTo>
                  <a:cubicBezTo>
                    <a:pt x="1817" y="2771"/>
                    <a:pt x="2448" y="2449"/>
                    <a:pt x="3089" y="2155"/>
                  </a:cubicBezTo>
                  <a:cubicBezTo>
                    <a:pt x="3413" y="2008"/>
                    <a:pt x="3736" y="1861"/>
                    <a:pt x="4067" y="1729"/>
                  </a:cubicBezTo>
                  <a:cubicBezTo>
                    <a:pt x="4224" y="1667"/>
                    <a:pt x="4383" y="1611"/>
                    <a:pt x="4546" y="1562"/>
                  </a:cubicBezTo>
                  <a:cubicBezTo>
                    <a:pt x="4627" y="1537"/>
                    <a:pt x="4713" y="1508"/>
                    <a:pt x="4799" y="1498"/>
                  </a:cubicBezTo>
                  <a:cubicBezTo>
                    <a:pt x="4872" y="1488"/>
                    <a:pt x="4950" y="1487"/>
                    <a:pt x="5023" y="1487"/>
                  </a:cubicBezTo>
                  <a:cubicBezTo>
                    <a:pt x="5066" y="1487"/>
                    <a:pt x="5063" y="1547"/>
                    <a:pt x="5027" y="1557"/>
                  </a:cubicBezTo>
                  <a:cubicBezTo>
                    <a:pt x="4935" y="1579"/>
                    <a:pt x="4848" y="1613"/>
                    <a:pt x="4757" y="1638"/>
                  </a:cubicBezTo>
                  <a:cubicBezTo>
                    <a:pt x="4666" y="1663"/>
                    <a:pt x="4576" y="1690"/>
                    <a:pt x="4487" y="1721"/>
                  </a:cubicBezTo>
                  <a:cubicBezTo>
                    <a:pt x="4313" y="1783"/>
                    <a:pt x="4142" y="1855"/>
                    <a:pt x="3974" y="1932"/>
                  </a:cubicBezTo>
                  <a:cubicBezTo>
                    <a:pt x="2933" y="2402"/>
                    <a:pt x="1891" y="2884"/>
                    <a:pt x="942" y="3520"/>
                  </a:cubicBezTo>
                  <a:cubicBezTo>
                    <a:pt x="921" y="3583"/>
                    <a:pt x="875" y="3638"/>
                    <a:pt x="828" y="3686"/>
                  </a:cubicBezTo>
                  <a:cubicBezTo>
                    <a:pt x="743" y="3772"/>
                    <a:pt x="641" y="3842"/>
                    <a:pt x="538" y="3906"/>
                  </a:cubicBezTo>
                  <a:cubicBezTo>
                    <a:pt x="368" y="4013"/>
                    <a:pt x="186" y="4106"/>
                    <a:pt x="1" y="4187"/>
                  </a:cubicBezTo>
                  <a:cubicBezTo>
                    <a:pt x="51" y="4242"/>
                    <a:pt x="110" y="4290"/>
                    <a:pt x="171" y="4336"/>
                  </a:cubicBezTo>
                  <a:cubicBezTo>
                    <a:pt x="247" y="4392"/>
                    <a:pt x="325" y="4453"/>
                    <a:pt x="409" y="4496"/>
                  </a:cubicBezTo>
                  <a:cubicBezTo>
                    <a:pt x="433" y="4509"/>
                    <a:pt x="447" y="4515"/>
                    <a:pt x="460" y="4515"/>
                  </a:cubicBezTo>
                  <a:cubicBezTo>
                    <a:pt x="472" y="4515"/>
                    <a:pt x="482" y="4511"/>
                    <a:pt x="498" y="4501"/>
                  </a:cubicBezTo>
                  <a:cubicBezTo>
                    <a:pt x="568" y="4459"/>
                    <a:pt x="634" y="4400"/>
                    <a:pt x="697" y="4347"/>
                  </a:cubicBezTo>
                  <a:cubicBezTo>
                    <a:pt x="861" y="4211"/>
                    <a:pt x="1006" y="4055"/>
                    <a:pt x="1154" y="3903"/>
                  </a:cubicBezTo>
                  <a:cubicBezTo>
                    <a:pt x="1303" y="3752"/>
                    <a:pt x="1458" y="3611"/>
                    <a:pt x="1626" y="3480"/>
                  </a:cubicBezTo>
                  <a:cubicBezTo>
                    <a:pt x="1968" y="3211"/>
                    <a:pt x="2332" y="2969"/>
                    <a:pt x="2703" y="2740"/>
                  </a:cubicBezTo>
                  <a:cubicBezTo>
                    <a:pt x="3071" y="2514"/>
                    <a:pt x="3447" y="2288"/>
                    <a:pt x="3836" y="2100"/>
                  </a:cubicBezTo>
                  <a:cubicBezTo>
                    <a:pt x="4035" y="2004"/>
                    <a:pt x="4239" y="1920"/>
                    <a:pt x="4444" y="1841"/>
                  </a:cubicBezTo>
                  <a:cubicBezTo>
                    <a:pt x="4647" y="1764"/>
                    <a:pt x="4850" y="1685"/>
                    <a:pt x="5064" y="1653"/>
                  </a:cubicBezTo>
                  <a:cubicBezTo>
                    <a:pt x="5066" y="1652"/>
                    <a:pt x="5069" y="1652"/>
                    <a:pt x="5071" y="1652"/>
                  </a:cubicBezTo>
                  <a:cubicBezTo>
                    <a:pt x="5110" y="1652"/>
                    <a:pt x="5122" y="1705"/>
                    <a:pt x="5087" y="1724"/>
                  </a:cubicBezTo>
                  <a:cubicBezTo>
                    <a:pt x="4863" y="1849"/>
                    <a:pt x="4613" y="1921"/>
                    <a:pt x="4375" y="2016"/>
                  </a:cubicBezTo>
                  <a:cubicBezTo>
                    <a:pt x="4135" y="2111"/>
                    <a:pt x="3901" y="2216"/>
                    <a:pt x="3674" y="2339"/>
                  </a:cubicBezTo>
                  <a:cubicBezTo>
                    <a:pt x="3280" y="2554"/>
                    <a:pt x="2893" y="2784"/>
                    <a:pt x="2517" y="3028"/>
                  </a:cubicBezTo>
                  <a:cubicBezTo>
                    <a:pt x="2331" y="3149"/>
                    <a:pt x="2143" y="3274"/>
                    <a:pt x="1961" y="3405"/>
                  </a:cubicBezTo>
                  <a:cubicBezTo>
                    <a:pt x="1970" y="3417"/>
                    <a:pt x="1978" y="3428"/>
                    <a:pt x="1989" y="3438"/>
                  </a:cubicBezTo>
                  <a:cubicBezTo>
                    <a:pt x="1994" y="3445"/>
                    <a:pt x="2000" y="3450"/>
                    <a:pt x="2006" y="3456"/>
                  </a:cubicBezTo>
                  <a:cubicBezTo>
                    <a:pt x="2007" y="3457"/>
                    <a:pt x="2008" y="3458"/>
                    <a:pt x="2009" y="3460"/>
                  </a:cubicBezTo>
                  <a:cubicBezTo>
                    <a:pt x="2011" y="3460"/>
                    <a:pt x="2011" y="3460"/>
                    <a:pt x="2012" y="3461"/>
                  </a:cubicBezTo>
                  <a:cubicBezTo>
                    <a:pt x="2026" y="3472"/>
                    <a:pt x="2039" y="3484"/>
                    <a:pt x="2054" y="3495"/>
                  </a:cubicBezTo>
                  <a:lnTo>
                    <a:pt x="2054" y="3495"/>
                  </a:lnTo>
                  <a:cubicBezTo>
                    <a:pt x="2057" y="3498"/>
                    <a:pt x="2082" y="3520"/>
                    <a:pt x="2081" y="3520"/>
                  </a:cubicBezTo>
                  <a:cubicBezTo>
                    <a:pt x="2080" y="3520"/>
                    <a:pt x="2078" y="3518"/>
                    <a:pt x="2074" y="3515"/>
                  </a:cubicBezTo>
                  <a:lnTo>
                    <a:pt x="2074" y="3515"/>
                  </a:lnTo>
                  <a:cubicBezTo>
                    <a:pt x="2080" y="3520"/>
                    <a:pt x="2086" y="3525"/>
                    <a:pt x="2092" y="3531"/>
                  </a:cubicBezTo>
                  <a:cubicBezTo>
                    <a:pt x="2114" y="3550"/>
                    <a:pt x="2136" y="3568"/>
                    <a:pt x="2157" y="3586"/>
                  </a:cubicBezTo>
                  <a:cubicBezTo>
                    <a:pt x="2165" y="3580"/>
                    <a:pt x="2173" y="3576"/>
                    <a:pt x="2182" y="3576"/>
                  </a:cubicBezTo>
                  <a:cubicBezTo>
                    <a:pt x="2188" y="3576"/>
                    <a:pt x="2194" y="3577"/>
                    <a:pt x="2200" y="3580"/>
                  </a:cubicBezTo>
                  <a:cubicBezTo>
                    <a:pt x="2853" y="3901"/>
                    <a:pt x="3467" y="4305"/>
                    <a:pt x="4154" y="4555"/>
                  </a:cubicBezTo>
                  <a:cubicBezTo>
                    <a:pt x="4441" y="4659"/>
                    <a:pt x="4738" y="4731"/>
                    <a:pt x="5043" y="4751"/>
                  </a:cubicBezTo>
                  <a:cubicBezTo>
                    <a:pt x="5113" y="4756"/>
                    <a:pt x="5184" y="4759"/>
                    <a:pt x="5254" y="4759"/>
                  </a:cubicBezTo>
                  <a:cubicBezTo>
                    <a:pt x="5465" y="4759"/>
                    <a:pt x="5676" y="4738"/>
                    <a:pt x="5885" y="4702"/>
                  </a:cubicBezTo>
                  <a:cubicBezTo>
                    <a:pt x="6494" y="4597"/>
                    <a:pt x="7076" y="4380"/>
                    <a:pt x="7625" y="4101"/>
                  </a:cubicBezTo>
                  <a:cubicBezTo>
                    <a:pt x="8183" y="3817"/>
                    <a:pt x="8711" y="3479"/>
                    <a:pt x="9252" y="3166"/>
                  </a:cubicBezTo>
                  <a:cubicBezTo>
                    <a:pt x="9533" y="3004"/>
                    <a:pt x="9818" y="2850"/>
                    <a:pt x="10112" y="2716"/>
                  </a:cubicBezTo>
                  <a:cubicBezTo>
                    <a:pt x="10414" y="2578"/>
                    <a:pt x="10721" y="2455"/>
                    <a:pt x="11025" y="2324"/>
                  </a:cubicBezTo>
                  <a:cubicBezTo>
                    <a:pt x="10986" y="2246"/>
                    <a:pt x="10943" y="2170"/>
                    <a:pt x="10890" y="2100"/>
                  </a:cubicBezTo>
                  <a:cubicBezTo>
                    <a:pt x="10785" y="1962"/>
                    <a:pt x="10648" y="1863"/>
                    <a:pt x="10500" y="1774"/>
                  </a:cubicBezTo>
                  <a:cubicBezTo>
                    <a:pt x="9719" y="1303"/>
                    <a:pt x="8882" y="947"/>
                    <a:pt x="8030" y="627"/>
                  </a:cubicBezTo>
                  <a:cubicBezTo>
                    <a:pt x="7239" y="330"/>
                    <a:pt x="6429" y="38"/>
                    <a:pt x="5578" y="3"/>
                  </a:cubicBezTo>
                  <a:cubicBezTo>
                    <a:pt x="5538" y="1"/>
                    <a:pt x="5499" y="0"/>
                    <a:pt x="5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6"/>
            <p:cNvSpPr/>
            <p:nvPr/>
          </p:nvSpPr>
          <p:spPr>
            <a:xfrm>
              <a:off x="4428323" y="3258003"/>
              <a:ext cx="125540" cy="89919"/>
            </a:xfrm>
            <a:custGeom>
              <a:avLst/>
              <a:gdLst/>
              <a:ahLst/>
              <a:cxnLst/>
              <a:rect l="l" t="t" r="r" b="b"/>
              <a:pathLst>
                <a:path w="2030" h="1454" extrusionOk="0">
                  <a:moveTo>
                    <a:pt x="1255" y="0"/>
                  </a:moveTo>
                  <a:cubicBezTo>
                    <a:pt x="903" y="151"/>
                    <a:pt x="545" y="291"/>
                    <a:pt x="197" y="454"/>
                  </a:cubicBezTo>
                  <a:cubicBezTo>
                    <a:pt x="131" y="485"/>
                    <a:pt x="66" y="518"/>
                    <a:pt x="1" y="550"/>
                  </a:cubicBezTo>
                  <a:cubicBezTo>
                    <a:pt x="329" y="634"/>
                    <a:pt x="616" y="829"/>
                    <a:pt x="914" y="985"/>
                  </a:cubicBezTo>
                  <a:cubicBezTo>
                    <a:pt x="1105" y="1086"/>
                    <a:pt x="1308" y="1167"/>
                    <a:pt x="1506" y="1252"/>
                  </a:cubicBezTo>
                  <a:cubicBezTo>
                    <a:pt x="1666" y="1322"/>
                    <a:pt x="1826" y="1388"/>
                    <a:pt x="1986" y="1453"/>
                  </a:cubicBezTo>
                  <a:cubicBezTo>
                    <a:pt x="1981" y="1444"/>
                    <a:pt x="1976" y="1435"/>
                    <a:pt x="1971" y="1425"/>
                  </a:cubicBezTo>
                  <a:cubicBezTo>
                    <a:pt x="1945" y="1370"/>
                    <a:pt x="1982" y="1324"/>
                    <a:pt x="2029" y="1312"/>
                  </a:cubicBezTo>
                  <a:cubicBezTo>
                    <a:pt x="2006" y="1272"/>
                    <a:pt x="1983" y="1231"/>
                    <a:pt x="1958" y="1189"/>
                  </a:cubicBezTo>
                  <a:cubicBezTo>
                    <a:pt x="1726" y="805"/>
                    <a:pt x="1473" y="433"/>
                    <a:pt x="1271" y="31"/>
                  </a:cubicBezTo>
                  <a:cubicBezTo>
                    <a:pt x="1265" y="21"/>
                    <a:pt x="1260" y="11"/>
                    <a:pt x="1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6"/>
            <p:cNvSpPr/>
            <p:nvPr/>
          </p:nvSpPr>
          <p:spPr>
            <a:xfrm>
              <a:off x="4137417" y="3187193"/>
              <a:ext cx="38899" cy="9215"/>
            </a:xfrm>
            <a:custGeom>
              <a:avLst/>
              <a:gdLst/>
              <a:ahLst/>
              <a:cxnLst/>
              <a:rect l="l" t="t" r="r" b="b"/>
              <a:pathLst>
                <a:path w="629" h="149" extrusionOk="0">
                  <a:moveTo>
                    <a:pt x="505" y="0"/>
                  </a:moveTo>
                  <a:cubicBezTo>
                    <a:pt x="491" y="0"/>
                    <a:pt x="478" y="1"/>
                    <a:pt x="465" y="2"/>
                  </a:cubicBezTo>
                  <a:cubicBezTo>
                    <a:pt x="417" y="4"/>
                    <a:pt x="371" y="11"/>
                    <a:pt x="323" y="17"/>
                  </a:cubicBezTo>
                  <a:cubicBezTo>
                    <a:pt x="230" y="31"/>
                    <a:pt x="138" y="43"/>
                    <a:pt x="45" y="53"/>
                  </a:cubicBezTo>
                  <a:cubicBezTo>
                    <a:pt x="18" y="56"/>
                    <a:pt x="1" y="85"/>
                    <a:pt x="6" y="109"/>
                  </a:cubicBezTo>
                  <a:cubicBezTo>
                    <a:pt x="11" y="136"/>
                    <a:pt x="34" y="149"/>
                    <a:pt x="59" y="149"/>
                  </a:cubicBezTo>
                  <a:cubicBezTo>
                    <a:pt x="60" y="149"/>
                    <a:pt x="61" y="149"/>
                    <a:pt x="62" y="149"/>
                  </a:cubicBezTo>
                  <a:cubicBezTo>
                    <a:pt x="155" y="142"/>
                    <a:pt x="247" y="132"/>
                    <a:pt x="339" y="123"/>
                  </a:cubicBezTo>
                  <a:cubicBezTo>
                    <a:pt x="383" y="119"/>
                    <a:pt x="428" y="115"/>
                    <a:pt x="472" y="108"/>
                  </a:cubicBezTo>
                  <a:cubicBezTo>
                    <a:pt x="517" y="102"/>
                    <a:pt x="568" y="91"/>
                    <a:pt x="606" y="67"/>
                  </a:cubicBezTo>
                  <a:cubicBezTo>
                    <a:pt x="627" y="55"/>
                    <a:pt x="628" y="27"/>
                    <a:pt x="604" y="17"/>
                  </a:cubicBezTo>
                  <a:cubicBezTo>
                    <a:pt x="574" y="4"/>
                    <a:pt x="539" y="0"/>
                    <a:pt x="505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6"/>
            <p:cNvSpPr/>
            <p:nvPr/>
          </p:nvSpPr>
          <p:spPr>
            <a:xfrm>
              <a:off x="4229253" y="3178041"/>
              <a:ext cx="121088" cy="15894"/>
            </a:xfrm>
            <a:custGeom>
              <a:avLst/>
              <a:gdLst/>
              <a:ahLst/>
              <a:cxnLst/>
              <a:rect l="l" t="t" r="r" b="b"/>
              <a:pathLst>
                <a:path w="1958" h="257" extrusionOk="0">
                  <a:moveTo>
                    <a:pt x="949" y="0"/>
                  </a:moveTo>
                  <a:cubicBezTo>
                    <a:pt x="821" y="0"/>
                    <a:pt x="693" y="18"/>
                    <a:pt x="567" y="42"/>
                  </a:cubicBezTo>
                  <a:cubicBezTo>
                    <a:pt x="425" y="69"/>
                    <a:pt x="279" y="103"/>
                    <a:pt x="134" y="103"/>
                  </a:cubicBezTo>
                  <a:cubicBezTo>
                    <a:pt x="115" y="103"/>
                    <a:pt x="95" y="103"/>
                    <a:pt x="76" y="101"/>
                  </a:cubicBezTo>
                  <a:cubicBezTo>
                    <a:pt x="74" y="101"/>
                    <a:pt x="72" y="101"/>
                    <a:pt x="70" y="101"/>
                  </a:cubicBezTo>
                  <a:cubicBezTo>
                    <a:pt x="3" y="101"/>
                    <a:pt x="1" y="197"/>
                    <a:pt x="66" y="210"/>
                  </a:cubicBezTo>
                  <a:cubicBezTo>
                    <a:pt x="135" y="223"/>
                    <a:pt x="203" y="229"/>
                    <a:pt x="271" y="229"/>
                  </a:cubicBezTo>
                  <a:cubicBezTo>
                    <a:pt x="493" y="229"/>
                    <a:pt x="713" y="173"/>
                    <a:pt x="935" y="173"/>
                  </a:cubicBezTo>
                  <a:cubicBezTo>
                    <a:pt x="971" y="173"/>
                    <a:pt x="1006" y="175"/>
                    <a:pt x="1041" y="178"/>
                  </a:cubicBezTo>
                  <a:cubicBezTo>
                    <a:pt x="1198" y="192"/>
                    <a:pt x="1351" y="228"/>
                    <a:pt x="1506" y="245"/>
                  </a:cubicBezTo>
                  <a:cubicBezTo>
                    <a:pt x="1559" y="251"/>
                    <a:pt x="1617" y="256"/>
                    <a:pt x="1675" y="256"/>
                  </a:cubicBezTo>
                  <a:cubicBezTo>
                    <a:pt x="1768" y="256"/>
                    <a:pt x="1860" y="242"/>
                    <a:pt x="1934" y="191"/>
                  </a:cubicBezTo>
                  <a:cubicBezTo>
                    <a:pt x="1958" y="175"/>
                    <a:pt x="1950" y="128"/>
                    <a:pt x="1921" y="122"/>
                  </a:cubicBezTo>
                  <a:cubicBezTo>
                    <a:pt x="1854" y="105"/>
                    <a:pt x="1786" y="101"/>
                    <a:pt x="1717" y="97"/>
                  </a:cubicBezTo>
                  <a:cubicBezTo>
                    <a:pt x="1640" y="92"/>
                    <a:pt x="1565" y="77"/>
                    <a:pt x="1489" y="65"/>
                  </a:cubicBezTo>
                  <a:cubicBezTo>
                    <a:pt x="1338" y="42"/>
                    <a:pt x="1188" y="13"/>
                    <a:pt x="1035" y="3"/>
                  </a:cubicBezTo>
                  <a:cubicBezTo>
                    <a:pt x="1006" y="1"/>
                    <a:pt x="978" y="0"/>
                    <a:pt x="949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6"/>
            <p:cNvSpPr/>
            <p:nvPr/>
          </p:nvSpPr>
          <p:spPr>
            <a:xfrm>
              <a:off x="4128449" y="3344149"/>
              <a:ext cx="126035" cy="34075"/>
            </a:xfrm>
            <a:custGeom>
              <a:avLst/>
              <a:gdLst/>
              <a:ahLst/>
              <a:cxnLst/>
              <a:rect l="l" t="t" r="r" b="b"/>
              <a:pathLst>
                <a:path w="2038" h="551" extrusionOk="0">
                  <a:moveTo>
                    <a:pt x="1946" y="1"/>
                  </a:moveTo>
                  <a:cubicBezTo>
                    <a:pt x="1874" y="1"/>
                    <a:pt x="1808" y="27"/>
                    <a:pt x="1740" y="56"/>
                  </a:cubicBezTo>
                  <a:cubicBezTo>
                    <a:pt x="1665" y="87"/>
                    <a:pt x="1590" y="117"/>
                    <a:pt x="1515" y="145"/>
                  </a:cubicBezTo>
                  <a:cubicBezTo>
                    <a:pt x="1359" y="203"/>
                    <a:pt x="1202" y="252"/>
                    <a:pt x="1042" y="292"/>
                  </a:cubicBezTo>
                  <a:cubicBezTo>
                    <a:pt x="884" y="331"/>
                    <a:pt x="724" y="362"/>
                    <a:pt x="562" y="388"/>
                  </a:cubicBezTo>
                  <a:cubicBezTo>
                    <a:pt x="394" y="415"/>
                    <a:pt x="221" y="445"/>
                    <a:pt x="50" y="454"/>
                  </a:cubicBezTo>
                  <a:cubicBezTo>
                    <a:pt x="1" y="457"/>
                    <a:pt x="6" y="539"/>
                    <a:pt x="55" y="541"/>
                  </a:cubicBezTo>
                  <a:cubicBezTo>
                    <a:pt x="160" y="545"/>
                    <a:pt x="264" y="550"/>
                    <a:pt x="368" y="550"/>
                  </a:cubicBezTo>
                  <a:cubicBezTo>
                    <a:pt x="434" y="550"/>
                    <a:pt x="500" y="548"/>
                    <a:pt x="567" y="543"/>
                  </a:cubicBezTo>
                  <a:cubicBezTo>
                    <a:pt x="741" y="528"/>
                    <a:pt x="915" y="499"/>
                    <a:pt x="1083" y="461"/>
                  </a:cubicBezTo>
                  <a:cubicBezTo>
                    <a:pt x="1249" y="423"/>
                    <a:pt x="1412" y="376"/>
                    <a:pt x="1572" y="321"/>
                  </a:cubicBezTo>
                  <a:cubicBezTo>
                    <a:pt x="1719" y="270"/>
                    <a:pt x="1926" y="221"/>
                    <a:pt x="2015" y="86"/>
                  </a:cubicBezTo>
                  <a:cubicBezTo>
                    <a:pt x="2038" y="52"/>
                    <a:pt x="2017" y="7"/>
                    <a:pt x="1976" y="2"/>
                  </a:cubicBezTo>
                  <a:cubicBezTo>
                    <a:pt x="1966" y="1"/>
                    <a:pt x="1956" y="1"/>
                    <a:pt x="1946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6"/>
            <p:cNvSpPr/>
            <p:nvPr/>
          </p:nvSpPr>
          <p:spPr>
            <a:xfrm>
              <a:off x="4310575" y="3306116"/>
              <a:ext cx="25479" cy="17316"/>
            </a:xfrm>
            <a:custGeom>
              <a:avLst/>
              <a:gdLst/>
              <a:ahLst/>
              <a:cxnLst/>
              <a:rect l="l" t="t" r="r" b="b"/>
              <a:pathLst>
                <a:path w="412" h="280" extrusionOk="0">
                  <a:moveTo>
                    <a:pt x="330" y="1"/>
                  </a:moveTo>
                  <a:cubicBezTo>
                    <a:pt x="325" y="1"/>
                    <a:pt x="321" y="1"/>
                    <a:pt x="317" y="2"/>
                  </a:cubicBezTo>
                  <a:cubicBezTo>
                    <a:pt x="299" y="5"/>
                    <a:pt x="283" y="15"/>
                    <a:pt x="267" y="24"/>
                  </a:cubicBezTo>
                  <a:cubicBezTo>
                    <a:pt x="243" y="35"/>
                    <a:pt x="220" y="46"/>
                    <a:pt x="198" y="59"/>
                  </a:cubicBezTo>
                  <a:cubicBezTo>
                    <a:pt x="150" y="86"/>
                    <a:pt x="104" y="113"/>
                    <a:pt x="55" y="137"/>
                  </a:cubicBezTo>
                  <a:cubicBezTo>
                    <a:pt x="21" y="155"/>
                    <a:pt x="0" y="199"/>
                    <a:pt x="19" y="236"/>
                  </a:cubicBezTo>
                  <a:cubicBezTo>
                    <a:pt x="33" y="262"/>
                    <a:pt x="60" y="279"/>
                    <a:pt x="88" y="279"/>
                  </a:cubicBezTo>
                  <a:cubicBezTo>
                    <a:pt x="98" y="279"/>
                    <a:pt x="108" y="277"/>
                    <a:pt x="118" y="272"/>
                  </a:cubicBezTo>
                  <a:cubicBezTo>
                    <a:pt x="168" y="248"/>
                    <a:pt x="217" y="222"/>
                    <a:pt x="264" y="195"/>
                  </a:cubicBezTo>
                  <a:cubicBezTo>
                    <a:pt x="287" y="182"/>
                    <a:pt x="310" y="167"/>
                    <a:pt x="333" y="153"/>
                  </a:cubicBezTo>
                  <a:cubicBezTo>
                    <a:pt x="352" y="142"/>
                    <a:pt x="376" y="132"/>
                    <a:pt x="389" y="114"/>
                  </a:cubicBezTo>
                  <a:cubicBezTo>
                    <a:pt x="400" y="98"/>
                    <a:pt x="405" y="80"/>
                    <a:pt x="408" y="62"/>
                  </a:cubicBezTo>
                  <a:cubicBezTo>
                    <a:pt x="412" y="39"/>
                    <a:pt x="392" y="19"/>
                    <a:pt x="374" y="10"/>
                  </a:cubicBezTo>
                  <a:cubicBezTo>
                    <a:pt x="361" y="5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6"/>
            <p:cNvSpPr/>
            <p:nvPr/>
          </p:nvSpPr>
          <p:spPr>
            <a:xfrm>
              <a:off x="3806560" y="3092451"/>
              <a:ext cx="766290" cy="314345"/>
            </a:xfrm>
            <a:custGeom>
              <a:avLst/>
              <a:gdLst/>
              <a:ahLst/>
              <a:cxnLst/>
              <a:rect l="l" t="t" r="r" b="b"/>
              <a:pathLst>
                <a:path w="12391" h="5083" extrusionOk="0">
                  <a:moveTo>
                    <a:pt x="11307" y="2674"/>
                  </a:moveTo>
                  <a:cubicBezTo>
                    <a:pt x="11312" y="2685"/>
                    <a:pt x="11316" y="2695"/>
                    <a:pt x="11321" y="2704"/>
                  </a:cubicBezTo>
                  <a:cubicBezTo>
                    <a:pt x="11525" y="3106"/>
                    <a:pt x="11777" y="3479"/>
                    <a:pt x="12010" y="3863"/>
                  </a:cubicBezTo>
                  <a:cubicBezTo>
                    <a:pt x="12034" y="3904"/>
                    <a:pt x="12057" y="3945"/>
                    <a:pt x="12080" y="3986"/>
                  </a:cubicBezTo>
                  <a:cubicBezTo>
                    <a:pt x="12033" y="3997"/>
                    <a:pt x="11997" y="4044"/>
                    <a:pt x="12022" y="4098"/>
                  </a:cubicBezTo>
                  <a:cubicBezTo>
                    <a:pt x="12027" y="4108"/>
                    <a:pt x="12033" y="4118"/>
                    <a:pt x="12038" y="4127"/>
                  </a:cubicBezTo>
                  <a:cubicBezTo>
                    <a:pt x="11878" y="4062"/>
                    <a:pt x="11717" y="3996"/>
                    <a:pt x="11558" y="3926"/>
                  </a:cubicBezTo>
                  <a:cubicBezTo>
                    <a:pt x="11360" y="3841"/>
                    <a:pt x="11157" y="3759"/>
                    <a:pt x="10965" y="3659"/>
                  </a:cubicBezTo>
                  <a:cubicBezTo>
                    <a:pt x="10668" y="3502"/>
                    <a:pt x="10381" y="3308"/>
                    <a:pt x="10053" y="3224"/>
                  </a:cubicBezTo>
                  <a:cubicBezTo>
                    <a:pt x="10118" y="3191"/>
                    <a:pt x="10183" y="3158"/>
                    <a:pt x="10249" y="3127"/>
                  </a:cubicBezTo>
                  <a:cubicBezTo>
                    <a:pt x="10597" y="2964"/>
                    <a:pt x="10954" y="2825"/>
                    <a:pt x="11307" y="2674"/>
                  </a:cubicBezTo>
                  <a:close/>
                  <a:moveTo>
                    <a:pt x="5659" y="179"/>
                  </a:moveTo>
                  <a:cubicBezTo>
                    <a:pt x="5697" y="179"/>
                    <a:pt x="5735" y="180"/>
                    <a:pt x="5773" y="181"/>
                  </a:cubicBezTo>
                  <a:cubicBezTo>
                    <a:pt x="6625" y="217"/>
                    <a:pt x="7435" y="509"/>
                    <a:pt x="8226" y="806"/>
                  </a:cubicBezTo>
                  <a:cubicBezTo>
                    <a:pt x="9078" y="1125"/>
                    <a:pt x="9915" y="1482"/>
                    <a:pt x="10696" y="1953"/>
                  </a:cubicBezTo>
                  <a:cubicBezTo>
                    <a:pt x="10843" y="2042"/>
                    <a:pt x="10981" y="2141"/>
                    <a:pt x="11086" y="2279"/>
                  </a:cubicBezTo>
                  <a:cubicBezTo>
                    <a:pt x="11138" y="2350"/>
                    <a:pt x="11181" y="2425"/>
                    <a:pt x="11221" y="2504"/>
                  </a:cubicBezTo>
                  <a:cubicBezTo>
                    <a:pt x="10917" y="2634"/>
                    <a:pt x="10610" y="2757"/>
                    <a:pt x="10308" y="2895"/>
                  </a:cubicBezTo>
                  <a:cubicBezTo>
                    <a:pt x="10014" y="3029"/>
                    <a:pt x="9729" y="3184"/>
                    <a:pt x="9448" y="3345"/>
                  </a:cubicBezTo>
                  <a:cubicBezTo>
                    <a:pt x="8906" y="3658"/>
                    <a:pt x="8379" y="3996"/>
                    <a:pt x="7821" y="4280"/>
                  </a:cubicBezTo>
                  <a:cubicBezTo>
                    <a:pt x="7272" y="4559"/>
                    <a:pt x="6688" y="4776"/>
                    <a:pt x="6080" y="4881"/>
                  </a:cubicBezTo>
                  <a:cubicBezTo>
                    <a:pt x="5871" y="4916"/>
                    <a:pt x="5660" y="4938"/>
                    <a:pt x="5449" y="4938"/>
                  </a:cubicBezTo>
                  <a:cubicBezTo>
                    <a:pt x="5379" y="4938"/>
                    <a:pt x="5309" y="4935"/>
                    <a:pt x="5239" y="4930"/>
                  </a:cubicBezTo>
                  <a:cubicBezTo>
                    <a:pt x="4933" y="4910"/>
                    <a:pt x="4637" y="4838"/>
                    <a:pt x="4350" y="4734"/>
                  </a:cubicBezTo>
                  <a:cubicBezTo>
                    <a:pt x="3663" y="4484"/>
                    <a:pt x="3048" y="4080"/>
                    <a:pt x="2396" y="3759"/>
                  </a:cubicBezTo>
                  <a:cubicBezTo>
                    <a:pt x="2390" y="3756"/>
                    <a:pt x="2384" y="3755"/>
                    <a:pt x="2379" y="3755"/>
                  </a:cubicBezTo>
                  <a:cubicBezTo>
                    <a:pt x="2369" y="3755"/>
                    <a:pt x="2360" y="3759"/>
                    <a:pt x="2352" y="3765"/>
                  </a:cubicBezTo>
                  <a:cubicBezTo>
                    <a:pt x="2332" y="3747"/>
                    <a:pt x="2310" y="3729"/>
                    <a:pt x="2288" y="3710"/>
                  </a:cubicBezTo>
                  <a:cubicBezTo>
                    <a:pt x="2282" y="3705"/>
                    <a:pt x="2276" y="3699"/>
                    <a:pt x="2270" y="3694"/>
                  </a:cubicBezTo>
                  <a:lnTo>
                    <a:pt x="2270" y="3694"/>
                  </a:lnTo>
                  <a:cubicBezTo>
                    <a:pt x="2274" y="3698"/>
                    <a:pt x="2276" y="3699"/>
                    <a:pt x="2276" y="3699"/>
                  </a:cubicBezTo>
                  <a:cubicBezTo>
                    <a:pt x="2277" y="3699"/>
                    <a:pt x="2248" y="3674"/>
                    <a:pt x="2248" y="3674"/>
                  </a:cubicBezTo>
                  <a:lnTo>
                    <a:pt x="2248" y="3674"/>
                  </a:lnTo>
                  <a:cubicBezTo>
                    <a:pt x="2248" y="3674"/>
                    <a:pt x="2248" y="3674"/>
                    <a:pt x="2249" y="3674"/>
                  </a:cubicBezTo>
                  <a:cubicBezTo>
                    <a:pt x="2235" y="3663"/>
                    <a:pt x="2221" y="3651"/>
                    <a:pt x="2207" y="3640"/>
                  </a:cubicBezTo>
                  <a:cubicBezTo>
                    <a:pt x="2207" y="3639"/>
                    <a:pt x="2207" y="3639"/>
                    <a:pt x="2206" y="3639"/>
                  </a:cubicBezTo>
                  <a:cubicBezTo>
                    <a:pt x="2206" y="3639"/>
                    <a:pt x="2206" y="3639"/>
                    <a:pt x="2205" y="3639"/>
                  </a:cubicBezTo>
                  <a:cubicBezTo>
                    <a:pt x="2204" y="3638"/>
                    <a:pt x="2203" y="3637"/>
                    <a:pt x="2201" y="3635"/>
                  </a:cubicBezTo>
                  <a:cubicBezTo>
                    <a:pt x="2196" y="3630"/>
                    <a:pt x="2190" y="3623"/>
                    <a:pt x="2184" y="3617"/>
                  </a:cubicBezTo>
                  <a:cubicBezTo>
                    <a:pt x="2174" y="3607"/>
                    <a:pt x="2166" y="3596"/>
                    <a:pt x="2157" y="3585"/>
                  </a:cubicBezTo>
                  <a:cubicBezTo>
                    <a:pt x="2339" y="3453"/>
                    <a:pt x="2526" y="3328"/>
                    <a:pt x="2713" y="3207"/>
                  </a:cubicBezTo>
                  <a:cubicBezTo>
                    <a:pt x="3089" y="2963"/>
                    <a:pt x="3476" y="2733"/>
                    <a:pt x="3870" y="2518"/>
                  </a:cubicBezTo>
                  <a:cubicBezTo>
                    <a:pt x="4095" y="2395"/>
                    <a:pt x="4331" y="2290"/>
                    <a:pt x="4570" y="2195"/>
                  </a:cubicBezTo>
                  <a:cubicBezTo>
                    <a:pt x="4808" y="2100"/>
                    <a:pt x="5059" y="2028"/>
                    <a:pt x="5282" y="1904"/>
                  </a:cubicBezTo>
                  <a:cubicBezTo>
                    <a:pt x="5317" y="1885"/>
                    <a:pt x="5306" y="1831"/>
                    <a:pt x="5267" y="1831"/>
                  </a:cubicBezTo>
                  <a:cubicBezTo>
                    <a:pt x="5265" y="1831"/>
                    <a:pt x="5262" y="1831"/>
                    <a:pt x="5260" y="1832"/>
                  </a:cubicBezTo>
                  <a:cubicBezTo>
                    <a:pt x="5046" y="1865"/>
                    <a:pt x="4842" y="1943"/>
                    <a:pt x="4640" y="2021"/>
                  </a:cubicBezTo>
                  <a:cubicBezTo>
                    <a:pt x="4435" y="2099"/>
                    <a:pt x="4231" y="2184"/>
                    <a:pt x="4031" y="2279"/>
                  </a:cubicBezTo>
                  <a:cubicBezTo>
                    <a:pt x="3642" y="2467"/>
                    <a:pt x="3267" y="2693"/>
                    <a:pt x="2899" y="2919"/>
                  </a:cubicBezTo>
                  <a:cubicBezTo>
                    <a:pt x="2528" y="3148"/>
                    <a:pt x="2164" y="3390"/>
                    <a:pt x="1822" y="3660"/>
                  </a:cubicBezTo>
                  <a:cubicBezTo>
                    <a:pt x="1654" y="3790"/>
                    <a:pt x="1499" y="3930"/>
                    <a:pt x="1350" y="4081"/>
                  </a:cubicBezTo>
                  <a:cubicBezTo>
                    <a:pt x="1201" y="4233"/>
                    <a:pt x="1057" y="4390"/>
                    <a:pt x="893" y="4527"/>
                  </a:cubicBezTo>
                  <a:cubicBezTo>
                    <a:pt x="830" y="4580"/>
                    <a:pt x="764" y="4638"/>
                    <a:pt x="694" y="4680"/>
                  </a:cubicBezTo>
                  <a:cubicBezTo>
                    <a:pt x="678" y="4690"/>
                    <a:pt x="667" y="4695"/>
                    <a:pt x="655" y="4695"/>
                  </a:cubicBezTo>
                  <a:cubicBezTo>
                    <a:pt x="642" y="4695"/>
                    <a:pt x="628" y="4688"/>
                    <a:pt x="605" y="4676"/>
                  </a:cubicBezTo>
                  <a:cubicBezTo>
                    <a:pt x="521" y="4631"/>
                    <a:pt x="442" y="4572"/>
                    <a:pt x="367" y="4515"/>
                  </a:cubicBezTo>
                  <a:cubicBezTo>
                    <a:pt x="306" y="4469"/>
                    <a:pt x="247" y="4422"/>
                    <a:pt x="197" y="4366"/>
                  </a:cubicBezTo>
                  <a:cubicBezTo>
                    <a:pt x="382" y="4285"/>
                    <a:pt x="563" y="4192"/>
                    <a:pt x="734" y="4085"/>
                  </a:cubicBezTo>
                  <a:cubicBezTo>
                    <a:pt x="835" y="4020"/>
                    <a:pt x="939" y="3951"/>
                    <a:pt x="1024" y="3865"/>
                  </a:cubicBezTo>
                  <a:cubicBezTo>
                    <a:pt x="1071" y="3817"/>
                    <a:pt x="1117" y="3763"/>
                    <a:pt x="1138" y="3699"/>
                  </a:cubicBezTo>
                  <a:cubicBezTo>
                    <a:pt x="2087" y="3064"/>
                    <a:pt x="3129" y="2581"/>
                    <a:pt x="4170" y="2111"/>
                  </a:cubicBezTo>
                  <a:cubicBezTo>
                    <a:pt x="4338" y="2034"/>
                    <a:pt x="4509" y="1963"/>
                    <a:pt x="4683" y="1901"/>
                  </a:cubicBezTo>
                  <a:cubicBezTo>
                    <a:pt x="4772" y="1869"/>
                    <a:pt x="4862" y="1843"/>
                    <a:pt x="4951" y="1818"/>
                  </a:cubicBezTo>
                  <a:cubicBezTo>
                    <a:pt x="5044" y="1793"/>
                    <a:pt x="5131" y="1759"/>
                    <a:pt x="5222" y="1735"/>
                  </a:cubicBezTo>
                  <a:cubicBezTo>
                    <a:pt x="5259" y="1726"/>
                    <a:pt x="5262" y="1666"/>
                    <a:pt x="5219" y="1666"/>
                  </a:cubicBezTo>
                  <a:cubicBezTo>
                    <a:pt x="5145" y="1666"/>
                    <a:pt x="5068" y="1667"/>
                    <a:pt x="4994" y="1677"/>
                  </a:cubicBezTo>
                  <a:cubicBezTo>
                    <a:pt x="4909" y="1688"/>
                    <a:pt x="4823" y="1716"/>
                    <a:pt x="4742" y="1742"/>
                  </a:cubicBezTo>
                  <a:cubicBezTo>
                    <a:pt x="4579" y="1790"/>
                    <a:pt x="4420" y="1847"/>
                    <a:pt x="4263" y="1909"/>
                  </a:cubicBezTo>
                  <a:cubicBezTo>
                    <a:pt x="3932" y="2039"/>
                    <a:pt x="3608" y="2187"/>
                    <a:pt x="3285" y="2335"/>
                  </a:cubicBezTo>
                  <a:cubicBezTo>
                    <a:pt x="2644" y="2628"/>
                    <a:pt x="2013" y="2950"/>
                    <a:pt x="1424" y="3337"/>
                  </a:cubicBezTo>
                  <a:cubicBezTo>
                    <a:pt x="1392" y="3358"/>
                    <a:pt x="1362" y="3379"/>
                    <a:pt x="1331" y="3400"/>
                  </a:cubicBezTo>
                  <a:cubicBezTo>
                    <a:pt x="1336" y="3394"/>
                    <a:pt x="1342" y="3388"/>
                    <a:pt x="1347" y="3381"/>
                  </a:cubicBezTo>
                  <a:cubicBezTo>
                    <a:pt x="1481" y="3235"/>
                    <a:pt x="1572" y="3075"/>
                    <a:pt x="1641" y="2890"/>
                  </a:cubicBezTo>
                  <a:cubicBezTo>
                    <a:pt x="1710" y="2705"/>
                    <a:pt x="1787" y="2539"/>
                    <a:pt x="1912" y="2383"/>
                  </a:cubicBezTo>
                  <a:cubicBezTo>
                    <a:pt x="2021" y="2245"/>
                    <a:pt x="2135" y="2115"/>
                    <a:pt x="2232" y="1968"/>
                  </a:cubicBezTo>
                  <a:cubicBezTo>
                    <a:pt x="2380" y="1849"/>
                    <a:pt x="2520" y="1724"/>
                    <a:pt x="2659" y="1595"/>
                  </a:cubicBezTo>
                  <a:cubicBezTo>
                    <a:pt x="2974" y="1302"/>
                    <a:pt x="3302" y="1037"/>
                    <a:pt x="3672" y="815"/>
                  </a:cubicBezTo>
                  <a:cubicBezTo>
                    <a:pt x="4276" y="451"/>
                    <a:pt x="4946" y="179"/>
                    <a:pt x="5659" y="179"/>
                  </a:cubicBezTo>
                  <a:close/>
                  <a:moveTo>
                    <a:pt x="5708" y="1"/>
                  </a:moveTo>
                  <a:cubicBezTo>
                    <a:pt x="5426" y="1"/>
                    <a:pt x="5145" y="36"/>
                    <a:pt x="4871" y="108"/>
                  </a:cubicBezTo>
                  <a:cubicBezTo>
                    <a:pt x="4506" y="205"/>
                    <a:pt x="4162" y="363"/>
                    <a:pt x="3833" y="549"/>
                  </a:cubicBezTo>
                  <a:cubicBezTo>
                    <a:pt x="3462" y="758"/>
                    <a:pt x="3115" y="998"/>
                    <a:pt x="2799" y="1284"/>
                  </a:cubicBezTo>
                  <a:cubicBezTo>
                    <a:pt x="2633" y="1432"/>
                    <a:pt x="2475" y="1588"/>
                    <a:pt x="2316" y="1742"/>
                  </a:cubicBezTo>
                  <a:cubicBezTo>
                    <a:pt x="2174" y="1878"/>
                    <a:pt x="2014" y="1995"/>
                    <a:pt x="1883" y="2144"/>
                  </a:cubicBezTo>
                  <a:cubicBezTo>
                    <a:pt x="1824" y="2212"/>
                    <a:pt x="1773" y="2287"/>
                    <a:pt x="1735" y="2368"/>
                  </a:cubicBezTo>
                  <a:cubicBezTo>
                    <a:pt x="1732" y="2373"/>
                    <a:pt x="1732" y="2379"/>
                    <a:pt x="1732" y="2384"/>
                  </a:cubicBezTo>
                  <a:cubicBezTo>
                    <a:pt x="1639" y="2511"/>
                    <a:pt x="1566" y="2647"/>
                    <a:pt x="1509" y="2797"/>
                  </a:cubicBezTo>
                  <a:cubicBezTo>
                    <a:pt x="1439" y="2981"/>
                    <a:pt x="1356" y="3137"/>
                    <a:pt x="1222" y="3283"/>
                  </a:cubicBezTo>
                  <a:cubicBezTo>
                    <a:pt x="1155" y="3356"/>
                    <a:pt x="1085" y="3425"/>
                    <a:pt x="1017" y="3497"/>
                  </a:cubicBezTo>
                  <a:cubicBezTo>
                    <a:pt x="967" y="3552"/>
                    <a:pt x="876" y="3633"/>
                    <a:pt x="893" y="3714"/>
                  </a:cubicBezTo>
                  <a:cubicBezTo>
                    <a:pt x="748" y="3826"/>
                    <a:pt x="606" y="3942"/>
                    <a:pt x="468" y="4064"/>
                  </a:cubicBezTo>
                  <a:cubicBezTo>
                    <a:pt x="463" y="4069"/>
                    <a:pt x="460" y="4074"/>
                    <a:pt x="457" y="4079"/>
                  </a:cubicBezTo>
                  <a:cubicBezTo>
                    <a:pt x="324" y="4150"/>
                    <a:pt x="188" y="4215"/>
                    <a:pt x="49" y="4272"/>
                  </a:cubicBezTo>
                  <a:cubicBezTo>
                    <a:pt x="1" y="4291"/>
                    <a:pt x="0" y="4347"/>
                    <a:pt x="24" y="4384"/>
                  </a:cubicBezTo>
                  <a:cubicBezTo>
                    <a:pt x="125" y="4543"/>
                    <a:pt x="294" y="4655"/>
                    <a:pt x="449" y="4758"/>
                  </a:cubicBezTo>
                  <a:cubicBezTo>
                    <a:pt x="515" y="4801"/>
                    <a:pt x="587" y="4845"/>
                    <a:pt x="662" y="4845"/>
                  </a:cubicBezTo>
                  <a:cubicBezTo>
                    <a:pt x="694" y="4845"/>
                    <a:pt x="726" y="4837"/>
                    <a:pt x="758" y="4819"/>
                  </a:cubicBezTo>
                  <a:cubicBezTo>
                    <a:pt x="912" y="4731"/>
                    <a:pt x="1049" y="4596"/>
                    <a:pt x="1175" y="4473"/>
                  </a:cubicBezTo>
                  <a:cubicBezTo>
                    <a:pt x="1334" y="4318"/>
                    <a:pt x="1482" y="4153"/>
                    <a:pt x="1645" y="4001"/>
                  </a:cubicBezTo>
                  <a:cubicBezTo>
                    <a:pt x="1761" y="3893"/>
                    <a:pt x="1884" y="3792"/>
                    <a:pt x="2011" y="3695"/>
                  </a:cubicBezTo>
                  <a:cubicBezTo>
                    <a:pt x="2033" y="3727"/>
                    <a:pt x="2061" y="3755"/>
                    <a:pt x="2091" y="3781"/>
                  </a:cubicBezTo>
                  <a:cubicBezTo>
                    <a:pt x="2104" y="3792"/>
                    <a:pt x="2119" y="3802"/>
                    <a:pt x="2132" y="3814"/>
                  </a:cubicBezTo>
                  <a:cubicBezTo>
                    <a:pt x="2142" y="3821"/>
                    <a:pt x="2152" y="3826"/>
                    <a:pt x="2163" y="3832"/>
                  </a:cubicBezTo>
                  <a:cubicBezTo>
                    <a:pt x="2163" y="3832"/>
                    <a:pt x="2163" y="3832"/>
                    <a:pt x="2163" y="3832"/>
                  </a:cubicBezTo>
                  <a:lnTo>
                    <a:pt x="2163" y="3832"/>
                  </a:lnTo>
                  <a:cubicBezTo>
                    <a:pt x="2163" y="3832"/>
                    <a:pt x="2178" y="3841"/>
                    <a:pt x="2179" y="3841"/>
                  </a:cubicBezTo>
                  <a:cubicBezTo>
                    <a:pt x="2179" y="3841"/>
                    <a:pt x="2178" y="3840"/>
                    <a:pt x="2175" y="3838"/>
                  </a:cubicBezTo>
                  <a:cubicBezTo>
                    <a:pt x="2173" y="3837"/>
                    <a:pt x="2172" y="3836"/>
                    <a:pt x="2172" y="3836"/>
                  </a:cubicBezTo>
                  <a:lnTo>
                    <a:pt x="2172" y="3836"/>
                  </a:lnTo>
                  <a:cubicBezTo>
                    <a:pt x="2172" y="3836"/>
                    <a:pt x="2183" y="3843"/>
                    <a:pt x="2184" y="3844"/>
                  </a:cubicBezTo>
                  <a:cubicBezTo>
                    <a:pt x="2252" y="3880"/>
                    <a:pt x="2325" y="3919"/>
                    <a:pt x="2400" y="3943"/>
                  </a:cubicBezTo>
                  <a:cubicBezTo>
                    <a:pt x="2405" y="3945"/>
                    <a:pt x="2411" y="3946"/>
                    <a:pt x="2416" y="3946"/>
                  </a:cubicBezTo>
                  <a:cubicBezTo>
                    <a:pt x="2439" y="3946"/>
                    <a:pt x="2458" y="3928"/>
                    <a:pt x="2464" y="3906"/>
                  </a:cubicBezTo>
                  <a:cubicBezTo>
                    <a:pt x="3002" y="4215"/>
                    <a:pt x="3530" y="4547"/>
                    <a:pt x="4104" y="4788"/>
                  </a:cubicBezTo>
                  <a:cubicBezTo>
                    <a:pt x="4391" y="4908"/>
                    <a:pt x="4689" y="5003"/>
                    <a:pt x="4998" y="5049"/>
                  </a:cubicBezTo>
                  <a:cubicBezTo>
                    <a:pt x="5152" y="5072"/>
                    <a:pt x="5307" y="5082"/>
                    <a:pt x="5462" y="5082"/>
                  </a:cubicBezTo>
                  <a:cubicBezTo>
                    <a:pt x="5591" y="5082"/>
                    <a:pt x="5719" y="5075"/>
                    <a:pt x="5847" y="5062"/>
                  </a:cubicBezTo>
                  <a:cubicBezTo>
                    <a:pt x="6465" y="4996"/>
                    <a:pt x="7068" y="4808"/>
                    <a:pt x="7631" y="4551"/>
                  </a:cubicBezTo>
                  <a:cubicBezTo>
                    <a:pt x="8203" y="4289"/>
                    <a:pt x="8741" y="3964"/>
                    <a:pt x="9284" y="3648"/>
                  </a:cubicBezTo>
                  <a:cubicBezTo>
                    <a:pt x="9485" y="3531"/>
                    <a:pt x="9687" y="3417"/>
                    <a:pt x="9893" y="3308"/>
                  </a:cubicBezTo>
                  <a:cubicBezTo>
                    <a:pt x="9895" y="3309"/>
                    <a:pt x="9897" y="3310"/>
                    <a:pt x="9900" y="3311"/>
                  </a:cubicBezTo>
                  <a:cubicBezTo>
                    <a:pt x="10271" y="3399"/>
                    <a:pt x="10587" y="3638"/>
                    <a:pt x="10919" y="3815"/>
                  </a:cubicBezTo>
                  <a:cubicBezTo>
                    <a:pt x="11315" y="4026"/>
                    <a:pt x="11734" y="4197"/>
                    <a:pt x="12150" y="4366"/>
                  </a:cubicBezTo>
                  <a:cubicBezTo>
                    <a:pt x="12160" y="4370"/>
                    <a:pt x="12169" y="4371"/>
                    <a:pt x="12179" y="4371"/>
                  </a:cubicBezTo>
                  <a:cubicBezTo>
                    <a:pt x="12224" y="4371"/>
                    <a:pt x="12264" y="4333"/>
                    <a:pt x="12270" y="4287"/>
                  </a:cubicBezTo>
                  <a:cubicBezTo>
                    <a:pt x="12272" y="4260"/>
                    <a:pt x="12272" y="4231"/>
                    <a:pt x="12268" y="4202"/>
                  </a:cubicBezTo>
                  <a:cubicBezTo>
                    <a:pt x="12331" y="4199"/>
                    <a:pt x="12391" y="4142"/>
                    <a:pt x="12351" y="4072"/>
                  </a:cubicBezTo>
                  <a:cubicBezTo>
                    <a:pt x="12128" y="3666"/>
                    <a:pt x="11860" y="3284"/>
                    <a:pt x="11633" y="2881"/>
                  </a:cubicBezTo>
                  <a:cubicBezTo>
                    <a:pt x="11456" y="2566"/>
                    <a:pt x="11334" y="2208"/>
                    <a:pt x="11052" y="1967"/>
                  </a:cubicBezTo>
                  <a:cubicBezTo>
                    <a:pt x="10887" y="1827"/>
                    <a:pt x="10690" y="1725"/>
                    <a:pt x="10503" y="1621"/>
                  </a:cubicBezTo>
                  <a:cubicBezTo>
                    <a:pt x="10296" y="1505"/>
                    <a:pt x="10085" y="1396"/>
                    <a:pt x="9872" y="1292"/>
                  </a:cubicBezTo>
                  <a:cubicBezTo>
                    <a:pt x="9449" y="1086"/>
                    <a:pt x="9016" y="901"/>
                    <a:pt x="8575" y="734"/>
                  </a:cubicBezTo>
                  <a:cubicBezTo>
                    <a:pt x="7761" y="424"/>
                    <a:pt x="6929" y="102"/>
                    <a:pt x="6055" y="18"/>
                  </a:cubicBezTo>
                  <a:cubicBezTo>
                    <a:pt x="5939" y="7"/>
                    <a:pt x="5823" y="1"/>
                    <a:pt x="5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6"/>
            <p:cNvSpPr/>
            <p:nvPr/>
          </p:nvSpPr>
          <p:spPr>
            <a:xfrm>
              <a:off x="4137293" y="3186946"/>
              <a:ext cx="38837" cy="921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501" y="0"/>
                  </a:moveTo>
                  <a:cubicBezTo>
                    <a:pt x="489" y="0"/>
                    <a:pt x="476" y="1"/>
                    <a:pt x="464" y="2"/>
                  </a:cubicBezTo>
                  <a:cubicBezTo>
                    <a:pt x="417" y="5"/>
                    <a:pt x="370" y="12"/>
                    <a:pt x="323" y="18"/>
                  </a:cubicBezTo>
                  <a:cubicBezTo>
                    <a:pt x="230" y="31"/>
                    <a:pt x="137" y="44"/>
                    <a:pt x="44" y="53"/>
                  </a:cubicBezTo>
                  <a:cubicBezTo>
                    <a:pt x="18" y="55"/>
                    <a:pt x="1" y="85"/>
                    <a:pt x="5" y="109"/>
                  </a:cubicBezTo>
                  <a:cubicBezTo>
                    <a:pt x="9" y="135"/>
                    <a:pt x="32" y="149"/>
                    <a:pt x="56" y="149"/>
                  </a:cubicBezTo>
                  <a:cubicBezTo>
                    <a:pt x="58" y="149"/>
                    <a:pt x="60" y="149"/>
                    <a:pt x="62" y="149"/>
                  </a:cubicBezTo>
                  <a:cubicBezTo>
                    <a:pt x="154" y="142"/>
                    <a:pt x="247" y="133"/>
                    <a:pt x="338" y="124"/>
                  </a:cubicBezTo>
                  <a:cubicBezTo>
                    <a:pt x="383" y="119"/>
                    <a:pt x="428" y="114"/>
                    <a:pt x="471" y="108"/>
                  </a:cubicBezTo>
                  <a:cubicBezTo>
                    <a:pt x="515" y="103"/>
                    <a:pt x="568" y="92"/>
                    <a:pt x="606" y="68"/>
                  </a:cubicBezTo>
                  <a:cubicBezTo>
                    <a:pt x="627" y="55"/>
                    <a:pt x="627" y="27"/>
                    <a:pt x="604" y="17"/>
                  </a:cubicBezTo>
                  <a:cubicBezTo>
                    <a:pt x="573" y="4"/>
                    <a:pt x="53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6"/>
            <p:cNvSpPr/>
            <p:nvPr/>
          </p:nvSpPr>
          <p:spPr>
            <a:xfrm>
              <a:off x="4229129" y="3177855"/>
              <a:ext cx="121088" cy="15832"/>
            </a:xfrm>
            <a:custGeom>
              <a:avLst/>
              <a:gdLst/>
              <a:ahLst/>
              <a:cxnLst/>
              <a:rect l="l" t="t" r="r" b="b"/>
              <a:pathLst>
                <a:path w="1958" h="256" extrusionOk="0">
                  <a:moveTo>
                    <a:pt x="948" y="0"/>
                  </a:moveTo>
                  <a:cubicBezTo>
                    <a:pt x="820" y="0"/>
                    <a:pt x="693" y="18"/>
                    <a:pt x="567" y="41"/>
                  </a:cubicBezTo>
                  <a:cubicBezTo>
                    <a:pt x="425" y="68"/>
                    <a:pt x="280" y="102"/>
                    <a:pt x="135" y="102"/>
                  </a:cubicBezTo>
                  <a:cubicBezTo>
                    <a:pt x="115" y="102"/>
                    <a:pt x="96" y="102"/>
                    <a:pt x="76" y="100"/>
                  </a:cubicBezTo>
                  <a:cubicBezTo>
                    <a:pt x="74" y="100"/>
                    <a:pt x="73" y="100"/>
                    <a:pt x="71" y="100"/>
                  </a:cubicBezTo>
                  <a:cubicBezTo>
                    <a:pt x="3" y="100"/>
                    <a:pt x="1" y="196"/>
                    <a:pt x="66" y="209"/>
                  </a:cubicBezTo>
                  <a:cubicBezTo>
                    <a:pt x="135" y="222"/>
                    <a:pt x="204" y="228"/>
                    <a:pt x="273" y="228"/>
                  </a:cubicBezTo>
                  <a:cubicBezTo>
                    <a:pt x="494" y="228"/>
                    <a:pt x="713" y="173"/>
                    <a:pt x="934" y="173"/>
                  </a:cubicBezTo>
                  <a:cubicBezTo>
                    <a:pt x="970" y="173"/>
                    <a:pt x="1006" y="174"/>
                    <a:pt x="1041" y="178"/>
                  </a:cubicBezTo>
                  <a:cubicBezTo>
                    <a:pt x="1198" y="192"/>
                    <a:pt x="1349" y="228"/>
                    <a:pt x="1506" y="244"/>
                  </a:cubicBezTo>
                  <a:cubicBezTo>
                    <a:pt x="1559" y="249"/>
                    <a:pt x="1617" y="255"/>
                    <a:pt x="1675" y="255"/>
                  </a:cubicBezTo>
                  <a:cubicBezTo>
                    <a:pt x="1767" y="255"/>
                    <a:pt x="1859" y="241"/>
                    <a:pt x="1934" y="190"/>
                  </a:cubicBezTo>
                  <a:cubicBezTo>
                    <a:pt x="1957" y="174"/>
                    <a:pt x="1950" y="128"/>
                    <a:pt x="1920" y="121"/>
                  </a:cubicBezTo>
                  <a:cubicBezTo>
                    <a:pt x="1854" y="105"/>
                    <a:pt x="1786" y="100"/>
                    <a:pt x="1717" y="96"/>
                  </a:cubicBezTo>
                  <a:cubicBezTo>
                    <a:pt x="1640" y="92"/>
                    <a:pt x="1565" y="76"/>
                    <a:pt x="1489" y="65"/>
                  </a:cubicBezTo>
                  <a:cubicBezTo>
                    <a:pt x="1338" y="42"/>
                    <a:pt x="1188" y="12"/>
                    <a:pt x="1035" y="3"/>
                  </a:cubicBezTo>
                  <a:cubicBezTo>
                    <a:pt x="1006" y="1"/>
                    <a:pt x="977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6"/>
            <p:cNvSpPr/>
            <p:nvPr/>
          </p:nvSpPr>
          <p:spPr>
            <a:xfrm>
              <a:off x="4128326" y="3343964"/>
              <a:ext cx="126035" cy="33952"/>
            </a:xfrm>
            <a:custGeom>
              <a:avLst/>
              <a:gdLst/>
              <a:ahLst/>
              <a:cxnLst/>
              <a:rect l="l" t="t" r="r" b="b"/>
              <a:pathLst>
                <a:path w="2038" h="549" extrusionOk="0">
                  <a:moveTo>
                    <a:pt x="1943" y="0"/>
                  </a:moveTo>
                  <a:cubicBezTo>
                    <a:pt x="1872" y="0"/>
                    <a:pt x="1807" y="26"/>
                    <a:pt x="1740" y="55"/>
                  </a:cubicBezTo>
                  <a:cubicBezTo>
                    <a:pt x="1665" y="87"/>
                    <a:pt x="1590" y="116"/>
                    <a:pt x="1514" y="145"/>
                  </a:cubicBezTo>
                  <a:cubicBezTo>
                    <a:pt x="1359" y="203"/>
                    <a:pt x="1201" y="251"/>
                    <a:pt x="1042" y="292"/>
                  </a:cubicBezTo>
                  <a:cubicBezTo>
                    <a:pt x="883" y="331"/>
                    <a:pt x="723" y="361"/>
                    <a:pt x="562" y="387"/>
                  </a:cubicBezTo>
                  <a:cubicBezTo>
                    <a:pt x="394" y="415"/>
                    <a:pt x="220" y="445"/>
                    <a:pt x="50" y="454"/>
                  </a:cubicBezTo>
                  <a:cubicBezTo>
                    <a:pt x="1" y="457"/>
                    <a:pt x="5" y="538"/>
                    <a:pt x="55" y="540"/>
                  </a:cubicBezTo>
                  <a:cubicBezTo>
                    <a:pt x="160" y="544"/>
                    <a:pt x="264" y="549"/>
                    <a:pt x="368" y="549"/>
                  </a:cubicBezTo>
                  <a:cubicBezTo>
                    <a:pt x="434" y="549"/>
                    <a:pt x="500" y="547"/>
                    <a:pt x="567" y="542"/>
                  </a:cubicBezTo>
                  <a:cubicBezTo>
                    <a:pt x="741" y="528"/>
                    <a:pt x="914" y="499"/>
                    <a:pt x="1083" y="461"/>
                  </a:cubicBezTo>
                  <a:cubicBezTo>
                    <a:pt x="1249" y="423"/>
                    <a:pt x="1412" y="375"/>
                    <a:pt x="1572" y="320"/>
                  </a:cubicBezTo>
                  <a:cubicBezTo>
                    <a:pt x="1719" y="270"/>
                    <a:pt x="1926" y="220"/>
                    <a:pt x="2015" y="85"/>
                  </a:cubicBezTo>
                  <a:cubicBezTo>
                    <a:pt x="2038" y="51"/>
                    <a:pt x="2016" y="6"/>
                    <a:pt x="1976" y="2"/>
                  </a:cubicBezTo>
                  <a:cubicBezTo>
                    <a:pt x="1965" y="1"/>
                    <a:pt x="1954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6"/>
            <p:cNvSpPr/>
            <p:nvPr/>
          </p:nvSpPr>
          <p:spPr>
            <a:xfrm>
              <a:off x="4310390" y="3305869"/>
              <a:ext cx="25541" cy="17316"/>
            </a:xfrm>
            <a:custGeom>
              <a:avLst/>
              <a:gdLst/>
              <a:ahLst/>
              <a:cxnLst/>
              <a:rect l="l" t="t" r="r" b="b"/>
              <a:pathLst>
                <a:path w="413" h="280" extrusionOk="0">
                  <a:moveTo>
                    <a:pt x="331" y="1"/>
                  </a:moveTo>
                  <a:cubicBezTo>
                    <a:pt x="326" y="1"/>
                    <a:pt x="322" y="1"/>
                    <a:pt x="318" y="2"/>
                  </a:cubicBezTo>
                  <a:cubicBezTo>
                    <a:pt x="300" y="5"/>
                    <a:pt x="283" y="15"/>
                    <a:pt x="267" y="24"/>
                  </a:cubicBezTo>
                  <a:cubicBezTo>
                    <a:pt x="244" y="36"/>
                    <a:pt x="221" y="47"/>
                    <a:pt x="198" y="60"/>
                  </a:cubicBezTo>
                  <a:cubicBezTo>
                    <a:pt x="151" y="86"/>
                    <a:pt x="105" y="112"/>
                    <a:pt x="56" y="137"/>
                  </a:cubicBezTo>
                  <a:cubicBezTo>
                    <a:pt x="21" y="156"/>
                    <a:pt x="0" y="200"/>
                    <a:pt x="20" y="237"/>
                  </a:cubicBezTo>
                  <a:cubicBezTo>
                    <a:pt x="34" y="262"/>
                    <a:pt x="61" y="280"/>
                    <a:pt x="89" y="280"/>
                  </a:cubicBezTo>
                  <a:cubicBezTo>
                    <a:pt x="99" y="280"/>
                    <a:pt x="109" y="278"/>
                    <a:pt x="119" y="273"/>
                  </a:cubicBezTo>
                  <a:cubicBezTo>
                    <a:pt x="169" y="248"/>
                    <a:pt x="217" y="223"/>
                    <a:pt x="265" y="195"/>
                  </a:cubicBezTo>
                  <a:cubicBezTo>
                    <a:pt x="288" y="182"/>
                    <a:pt x="311" y="167"/>
                    <a:pt x="334" y="154"/>
                  </a:cubicBezTo>
                  <a:cubicBezTo>
                    <a:pt x="353" y="142"/>
                    <a:pt x="377" y="132"/>
                    <a:pt x="389" y="113"/>
                  </a:cubicBezTo>
                  <a:cubicBezTo>
                    <a:pt x="400" y="98"/>
                    <a:pt x="405" y="80"/>
                    <a:pt x="409" y="62"/>
                  </a:cubicBezTo>
                  <a:cubicBezTo>
                    <a:pt x="413" y="39"/>
                    <a:pt x="393" y="18"/>
                    <a:pt x="375" y="10"/>
                  </a:cubicBezTo>
                  <a:cubicBezTo>
                    <a:pt x="362" y="5"/>
                    <a:pt x="345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6"/>
            <p:cNvSpPr/>
            <p:nvPr/>
          </p:nvSpPr>
          <p:spPr>
            <a:xfrm>
              <a:off x="4352133" y="3446499"/>
              <a:ext cx="36549" cy="34075"/>
            </a:xfrm>
            <a:custGeom>
              <a:avLst/>
              <a:gdLst/>
              <a:ahLst/>
              <a:cxnLst/>
              <a:rect l="l" t="t" r="r" b="b"/>
              <a:pathLst>
                <a:path w="591" h="551" extrusionOk="0">
                  <a:moveTo>
                    <a:pt x="292" y="1"/>
                  </a:moveTo>
                  <a:cubicBezTo>
                    <a:pt x="269" y="1"/>
                    <a:pt x="246" y="5"/>
                    <a:pt x="224" y="14"/>
                  </a:cubicBezTo>
                  <a:cubicBezTo>
                    <a:pt x="93" y="67"/>
                    <a:pt x="0" y="165"/>
                    <a:pt x="21" y="315"/>
                  </a:cubicBezTo>
                  <a:cubicBezTo>
                    <a:pt x="40" y="451"/>
                    <a:pt x="158" y="551"/>
                    <a:pt x="290" y="551"/>
                  </a:cubicBezTo>
                  <a:cubicBezTo>
                    <a:pt x="314" y="551"/>
                    <a:pt x="338" y="548"/>
                    <a:pt x="361" y="541"/>
                  </a:cubicBezTo>
                  <a:cubicBezTo>
                    <a:pt x="504" y="502"/>
                    <a:pt x="591" y="349"/>
                    <a:pt x="552" y="207"/>
                  </a:cubicBezTo>
                  <a:cubicBezTo>
                    <a:pt x="523" y="104"/>
                    <a:pt x="408" y="1"/>
                    <a:pt x="292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6"/>
            <p:cNvSpPr/>
            <p:nvPr/>
          </p:nvSpPr>
          <p:spPr>
            <a:xfrm>
              <a:off x="4333210" y="3081566"/>
              <a:ext cx="24490" cy="22882"/>
            </a:xfrm>
            <a:custGeom>
              <a:avLst/>
              <a:gdLst/>
              <a:ahLst/>
              <a:cxnLst/>
              <a:rect l="l" t="t" r="r" b="b"/>
              <a:pathLst>
                <a:path w="396" h="370" extrusionOk="0">
                  <a:moveTo>
                    <a:pt x="180" y="1"/>
                  </a:moveTo>
                  <a:cubicBezTo>
                    <a:pt x="157" y="1"/>
                    <a:pt x="135" y="6"/>
                    <a:pt x="115" y="16"/>
                  </a:cubicBezTo>
                  <a:cubicBezTo>
                    <a:pt x="92" y="24"/>
                    <a:pt x="73" y="36"/>
                    <a:pt x="55" y="55"/>
                  </a:cubicBezTo>
                  <a:cubicBezTo>
                    <a:pt x="38" y="71"/>
                    <a:pt x="25" y="91"/>
                    <a:pt x="17" y="113"/>
                  </a:cubicBezTo>
                  <a:cubicBezTo>
                    <a:pt x="6" y="136"/>
                    <a:pt x="0" y="160"/>
                    <a:pt x="1" y="185"/>
                  </a:cubicBezTo>
                  <a:cubicBezTo>
                    <a:pt x="4" y="201"/>
                    <a:pt x="6" y="218"/>
                    <a:pt x="8" y="234"/>
                  </a:cubicBezTo>
                  <a:cubicBezTo>
                    <a:pt x="17" y="265"/>
                    <a:pt x="33" y="292"/>
                    <a:pt x="55" y="315"/>
                  </a:cubicBezTo>
                  <a:cubicBezTo>
                    <a:pt x="69" y="325"/>
                    <a:pt x="81" y="335"/>
                    <a:pt x="94" y="344"/>
                  </a:cubicBezTo>
                  <a:cubicBezTo>
                    <a:pt x="122" y="361"/>
                    <a:pt x="153" y="369"/>
                    <a:pt x="187" y="370"/>
                  </a:cubicBezTo>
                  <a:lnTo>
                    <a:pt x="210" y="368"/>
                  </a:lnTo>
                  <a:cubicBezTo>
                    <a:pt x="212" y="368"/>
                    <a:pt x="215" y="368"/>
                    <a:pt x="217" y="368"/>
                  </a:cubicBezTo>
                  <a:cubicBezTo>
                    <a:pt x="240" y="368"/>
                    <a:pt x="261" y="363"/>
                    <a:pt x="282" y="352"/>
                  </a:cubicBezTo>
                  <a:cubicBezTo>
                    <a:pt x="304" y="345"/>
                    <a:pt x="324" y="333"/>
                    <a:pt x="341" y="315"/>
                  </a:cubicBezTo>
                  <a:cubicBezTo>
                    <a:pt x="358" y="299"/>
                    <a:pt x="372" y="278"/>
                    <a:pt x="379" y="255"/>
                  </a:cubicBezTo>
                  <a:cubicBezTo>
                    <a:pt x="390" y="233"/>
                    <a:pt x="395" y="211"/>
                    <a:pt x="394" y="185"/>
                  </a:cubicBezTo>
                  <a:cubicBezTo>
                    <a:pt x="392" y="168"/>
                    <a:pt x="390" y="153"/>
                    <a:pt x="388" y="136"/>
                  </a:cubicBezTo>
                  <a:cubicBezTo>
                    <a:pt x="379" y="105"/>
                    <a:pt x="363" y="78"/>
                    <a:pt x="341" y="56"/>
                  </a:cubicBezTo>
                  <a:lnTo>
                    <a:pt x="303" y="27"/>
                  </a:lnTo>
                  <a:cubicBezTo>
                    <a:pt x="274" y="10"/>
                    <a:pt x="243" y="2"/>
                    <a:pt x="210" y="2"/>
                  </a:cubicBezTo>
                  <a:lnTo>
                    <a:pt x="187" y="1"/>
                  </a:ln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6"/>
            <p:cNvSpPr/>
            <p:nvPr/>
          </p:nvSpPr>
          <p:spPr>
            <a:xfrm>
              <a:off x="3943602" y="3060849"/>
              <a:ext cx="30550" cy="23686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248" y="1"/>
                  </a:moveTo>
                  <a:cubicBezTo>
                    <a:pt x="1" y="1"/>
                    <a:pt x="1" y="382"/>
                    <a:pt x="248" y="382"/>
                  </a:cubicBezTo>
                  <a:cubicBezTo>
                    <a:pt x="494" y="382"/>
                    <a:pt x="494" y="1"/>
                    <a:pt x="2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6"/>
            <p:cNvSpPr/>
            <p:nvPr/>
          </p:nvSpPr>
          <p:spPr>
            <a:xfrm>
              <a:off x="4313729" y="3434439"/>
              <a:ext cx="80395" cy="80766"/>
            </a:xfrm>
            <a:custGeom>
              <a:avLst/>
              <a:gdLst/>
              <a:ahLst/>
              <a:cxnLst/>
              <a:rect l="l" t="t" r="r" b="b"/>
              <a:pathLst>
                <a:path w="1300" h="1306" extrusionOk="0">
                  <a:moveTo>
                    <a:pt x="747" y="1"/>
                  </a:moveTo>
                  <a:cubicBezTo>
                    <a:pt x="710" y="1"/>
                    <a:pt x="673" y="4"/>
                    <a:pt x="629" y="11"/>
                  </a:cubicBezTo>
                  <a:cubicBezTo>
                    <a:pt x="575" y="20"/>
                    <a:pt x="527" y="40"/>
                    <a:pt x="477" y="63"/>
                  </a:cubicBezTo>
                  <a:cubicBezTo>
                    <a:pt x="457" y="72"/>
                    <a:pt x="440" y="83"/>
                    <a:pt x="421" y="94"/>
                  </a:cubicBezTo>
                  <a:cubicBezTo>
                    <a:pt x="279" y="139"/>
                    <a:pt x="155" y="238"/>
                    <a:pt x="89" y="378"/>
                  </a:cubicBezTo>
                  <a:cubicBezTo>
                    <a:pt x="37" y="486"/>
                    <a:pt x="0" y="605"/>
                    <a:pt x="13" y="726"/>
                  </a:cubicBezTo>
                  <a:cubicBezTo>
                    <a:pt x="21" y="814"/>
                    <a:pt x="37" y="872"/>
                    <a:pt x="75" y="952"/>
                  </a:cubicBezTo>
                  <a:cubicBezTo>
                    <a:pt x="96" y="1002"/>
                    <a:pt x="130" y="1043"/>
                    <a:pt x="166" y="1085"/>
                  </a:cubicBezTo>
                  <a:cubicBezTo>
                    <a:pt x="237" y="1169"/>
                    <a:pt x="334" y="1222"/>
                    <a:pt x="434" y="1262"/>
                  </a:cubicBezTo>
                  <a:cubicBezTo>
                    <a:pt x="504" y="1290"/>
                    <a:pt x="583" y="1306"/>
                    <a:pt x="658" y="1306"/>
                  </a:cubicBezTo>
                  <a:cubicBezTo>
                    <a:pt x="669" y="1306"/>
                    <a:pt x="680" y="1305"/>
                    <a:pt x="691" y="1305"/>
                  </a:cubicBezTo>
                  <a:cubicBezTo>
                    <a:pt x="800" y="1298"/>
                    <a:pt x="911" y="1271"/>
                    <a:pt x="1002" y="1208"/>
                  </a:cubicBezTo>
                  <a:cubicBezTo>
                    <a:pt x="1072" y="1158"/>
                    <a:pt x="1117" y="1112"/>
                    <a:pt x="1168" y="1044"/>
                  </a:cubicBezTo>
                  <a:cubicBezTo>
                    <a:pt x="1205" y="996"/>
                    <a:pt x="1228" y="940"/>
                    <a:pt x="1250" y="884"/>
                  </a:cubicBezTo>
                  <a:cubicBezTo>
                    <a:pt x="1275" y="819"/>
                    <a:pt x="1283" y="752"/>
                    <a:pt x="1291" y="682"/>
                  </a:cubicBezTo>
                  <a:cubicBezTo>
                    <a:pt x="1298" y="635"/>
                    <a:pt x="1300" y="588"/>
                    <a:pt x="1295" y="541"/>
                  </a:cubicBezTo>
                  <a:cubicBezTo>
                    <a:pt x="1284" y="448"/>
                    <a:pt x="1268" y="384"/>
                    <a:pt x="1229" y="298"/>
                  </a:cubicBezTo>
                  <a:cubicBezTo>
                    <a:pt x="1207" y="248"/>
                    <a:pt x="1173" y="203"/>
                    <a:pt x="1135" y="162"/>
                  </a:cubicBezTo>
                  <a:cubicBezTo>
                    <a:pt x="1066" y="87"/>
                    <a:pt x="961" y="28"/>
                    <a:pt x="860" y="11"/>
                  </a:cubicBezTo>
                  <a:cubicBezTo>
                    <a:pt x="817" y="4"/>
                    <a:pt x="782" y="1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6"/>
            <p:cNvSpPr/>
            <p:nvPr/>
          </p:nvSpPr>
          <p:spPr>
            <a:xfrm>
              <a:off x="4398701" y="3334935"/>
              <a:ext cx="37724" cy="37600"/>
            </a:xfrm>
            <a:custGeom>
              <a:avLst/>
              <a:gdLst/>
              <a:ahLst/>
              <a:cxnLst/>
              <a:rect l="l" t="t" r="r" b="b"/>
              <a:pathLst>
                <a:path w="610" h="608" extrusionOk="0">
                  <a:moveTo>
                    <a:pt x="312" y="0"/>
                  </a:moveTo>
                  <a:cubicBezTo>
                    <a:pt x="310" y="0"/>
                    <a:pt x="307" y="0"/>
                    <a:pt x="305" y="0"/>
                  </a:cubicBezTo>
                  <a:cubicBezTo>
                    <a:pt x="278" y="4"/>
                    <a:pt x="251" y="7"/>
                    <a:pt x="225" y="12"/>
                  </a:cubicBezTo>
                  <a:cubicBezTo>
                    <a:pt x="200" y="21"/>
                    <a:pt x="176" y="31"/>
                    <a:pt x="152" y="42"/>
                  </a:cubicBezTo>
                  <a:cubicBezTo>
                    <a:pt x="117" y="60"/>
                    <a:pt x="88" y="86"/>
                    <a:pt x="67" y="119"/>
                  </a:cubicBezTo>
                  <a:cubicBezTo>
                    <a:pt x="49" y="138"/>
                    <a:pt x="35" y="160"/>
                    <a:pt x="28" y="185"/>
                  </a:cubicBezTo>
                  <a:cubicBezTo>
                    <a:pt x="9" y="221"/>
                    <a:pt x="0" y="261"/>
                    <a:pt x="2" y="302"/>
                  </a:cubicBezTo>
                  <a:cubicBezTo>
                    <a:pt x="5" y="329"/>
                    <a:pt x="9" y="355"/>
                    <a:pt x="13" y="382"/>
                  </a:cubicBezTo>
                  <a:cubicBezTo>
                    <a:pt x="23" y="405"/>
                    <a:pt x="33" y="430"/>
                    <a:pt x="44" y="454"/>
                  </a:cubicBezTo>
                  <a:cubicBezTo>
                    <a:pt x="70" y="500"/>
                    <a:pt x="107" y="535"/>
                    <a:pt x="152" y="562"/>
                  </a:cubicBezTo>
                  <a:cubicBezTo>
                    <a:pt x="156" y="565"/>
                    <a:pt x="160" y="567"/>
                    <a:pt x="164" y="569"/>
                  </a:cubicBezTo>
                  <a:cubicBezTo>
                    <a:pt x="208" y="595"/>
                    <a:pt x="255" y="607"/>
                    <a:pt x="304" y="607"/>
                  </a:cubicBezTo>
                  <a:cubicBezTo>
                    <a:pt x="355" y="607"/>
                    <a:pt x="401" y="595"/>
                    <a:pt x="445" y="569"/>
                  </a:cubicBezTo>
                  <a:cubicBezTo>
                    <a:pt x="449" y="567"/>
                    <a:pt x="453" y="565"/>
                    <a:pt x="457" y="562"/>
                  </a:cubicBezTo>
                  <a:cubicBezTo>
                    <a:pt x="492" y="543"/>
                    <a:pt x="521" y="517"/>
                    <a:pt x="542" y="484"/>
                  </a:cubicBezTo>
                  <a:cubicBezTo>
                    <a:pt x="561" y="465"/>
                    <a:pt x="574" y="444"/>
                    <a:pt x="581" y="418"/>
                  </a:cubicBezTo>
                  <a:cubicBezTo>
                    <a:pt x="600" y="382"/>
                    <a:pt x="609" y="343"/>
                    <a:pt x="607" y="302"/>
                  </a:cubicBezTo>
                  <a:cubicBezTo>
                    <a:pt x="604" y="275"/>
                    <a:pt x="600" y="248"/>
                    <a:pt x="597" y="221"/>
                  </a:cubicBezTo>
                  <a:cubicBezTo>
                    <a:pt x="586" y="198"/>
                    <a:pt x="576" y="174"/>
                    <a:pt x="566" y="149"/>
                  </a:cubicBezTo>
                  <a:cubicBezTo>
                    <a:pt x="547" y="114"/>
                    <a:pt x="521" y="86"/>
                    <a:pt x="488" y="65"/>
                  </a:cubicBezTo>
                  <a:cubicBezTo>
                    <a:pt x="470" y="47"/>
                    <a:pt x="447" y="33"/>
                    <a:pt x="421" y="26"/>
                  </a:cubicBezTo>
                  <a:cubicBezTo>
                    <a:pt x="387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6"/>
            <p:cNvSpPr/>
            <p:nvPr/>
          </p:nvSpPr>
          <p:spPr>
            <a:xfrm>
              <a:off x="4072667" y="2945575"/>
              <a:ext cx="69573" cy="89301"/>
            </a:xfrm>
            <a:custGeom>
              <a:avLst/>
              <a:gdLst/>
              <a:ahLst/>
              <a:cxnLst/>
              <a:rect l="l" t="t" r="r" b="b"/>
              <a:pathLst>
                <a:path w="1125" h="1444" extrusionOk="0">
                  <a:moveTo>
                    <a:pt x="615" y="0"/>
                  </a:moveTo>
                  <a:cubicBezTo>
                    <a:pt x="531" y="0"/>
                    <a:pt x="447" y="20"/>
                    <a:pt x="371" y="56"/>
                  </a:cubicBezTo>
                  <a:cubicBezTo>
                    <a:pt x="264" y="107"/>
                    <a:pt x="176" y="208"/>
                    <a:pt x="120" y="311"/>
                  </a:cubicBezTo>
                  <a:cubicBezTo>
                    <a:pt x="56" y="431"/>
                    <a:pt x="25" y="555"/>
                    <a:pt x="11" y="690"/>
                  </a:cubicBezTo>
                  <a:cubicBezTo>
                    <a:pt x="0" y="797"/>
                    <a:pt x="10" y="914"/>
                    <a:pt x="43" y="1016"/>
                  </a:cubicBezTo>
                  <a:cubicBezTo>
                    <a:pt x="90" y="1160"/>
                    <a:pt x="177" y="1263"/>
                    <a:pt x="299" y="1351"/>
                  </a:cubicBezTo>
                  <a:cubicBezTo>
                    <a:pt x="386" y="1413"/>
                    <a:pt x="486" y="1443"/>
                    <a:pt x="589" y="1443"/>
                  </a:cubicBezTo>
                  <a:cubicBezTo>
                    <a:pt x="621" y="1443"/>
                    <a:pt x="653" y="1440"/>
                    <a:pt x="686" y="1435"/>
                  </a:cubicBezTo>
                  <a:cubicBezTo>
                    <a:pt x="905" y="1396"/>
                    <a:pt x="1057" y="1173"/>
                    <a:pt x="1096" y="968"/>
                  </a:cubicBezTo>
                  <a:cubicBezTo>
                    <a:pt x="1113" y="883"/>
                    <a:pt x="1117" y="797"/>
                    <a:pt x="1110" y="714"/>
                  </a:cubicBezTo>
                  <a:cubicBezTo>
                    <a:pt x="1120" y="649"/>
                    <a:pt x="1124" y="584"/>
                    <a:pt x="1118" y="523"/>
                  </a:cubicBezTo>
                  <a:cubicBezTo>
                    <a:pt x="1109" y="420"/>
                    <a:pt x="1088" y="317"/>
                    <a:pt x="1031" y="229"/>
                  </a:cubicBezTo>
                  <a:cubicBezTo>
                    <a:pt x="965" y="128"/>
                    <a:pt x="871" y="53"/>
                    <a:pt x="754" y="19"/>
                  </a:cubicBezTo>
                  <a:cubicBezTo>
                    <a:pt x="708" y="6"/>
                    <a:pt x="662" y="0"/>
                    <a:pt x="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6"/>
            <p:cNvSpPr/>
            <p:nvPr/>
          </p:nvSpPr>
          <p:spPr>
            <a:xfrm>
              <a:off x="4256896" y="2992761"/>
              <a:ext cx="33395" cy="31292"/>
            </a:xfrm>
            <a:custGeom>
              <a:avLst/>
              <a:gdLst/>
              <a:ahLst/>
              <a:cxnLst/>
              <a:rect l="l" t="t" r="r" b="b"/>
              <a:pathLst>
                <a:path w="540" h="506" extrusionOk="0">
                  <a:moveTo>
                    <a:pt x="275" y="0"/>
                  </a:moveTo>
                  <a:cubicBezTo>
                    <a:pt x="272" y="0"/>
                    <a:pt x="269" y="0"/>
                    <a:pt x="267" y="1"/>
                  </a:cubicBezTo>
                  <a:cubicBezTo>
                    <a:pt x="244" y="4"/>
                    <a:pt x="222" y="7"/>
                    <a:pt x="200" y="9"/>
                  </a:cubicBezTo>
                  <a:cubicBezTo>
                    <a:pt x="179" y="17"/>
                    <a:pt x="158" y="25"/>
                    <a:pt x="137" y="35"/>
                  </a:cubicBezTo>
                  <a:cubicBezTo>
                    <a:pt x="137" y="36"/>
                    <a:pt x="136" y="36"/>
                    <a:pt x="135" y="36"/>
                  </a:cubicBezTo>
                  <a:cubicBezTo>
                    <a:pt x="134" y="37"/>
                    <a:pt x="132" y="38"/>
                    <a:pt x="131" y="39"/>
                  </a:cubicBezTo>
                  <a:cubicBezTo>
                    <a:pt x="128" y="40"/>
                    <a:pt x="124" y="42"/>
                    <a:pt x="121" y="43"/>
                  </a:cubicBezTo>
                  <a:cubicBezTo>
                    <a:pt x="85" y="65"/>
                    <a:pt x="56" y="94"/>
                    <a:pt x="34" y="130"/>
                  </a:cubicBezTo>
                  <a:cubicBezTo>
                    <a:pt x="11" y="168"/>
                    <a:pt x="1" y="208"/>
                    <a:pt x="1" y="253"/>
                  </a:cubicBezTo>
                  <a:cubicBezTo>
                    <a:pt x="1" y="296"/>
                    <a:pt x="11" y="338"/>
                    <a:pt x="34" y="375"/>
                  </a:cubicBezTo>
                  <a:cubicBezTo>
                    <a:pt x="56" y="411"/>
                    <a:pt x="85" y="440"/>
                    <a:pt x="121" y="462"/>
                  </a:cubicBezTo>
                  <a:lnTo>
                    <a:pt x="131" y="467"/>
                  </a:lnTo>
                  <a:cubicBezTo>
                    <a:pt x="132" y="468"/>
                    <a:pt x="134" y="468"/>
                    <a:pt x="135" y="469"/>
                  </a:cubicBezTo>
                  <a:lnTo>
                    <a:pt x="139" y="470"/>
                  </a:lnTo>
                  <a:cubicBezTo>
                    <a:pt x="148" y="475"/>
                    <a:pt x="158" y="479"/>
                    <a:pt x="170" y="484"/>
                  </a:cubicBezTo>
                  <a:cubicBezTo>
                    <a:pt x="198" y="498"/>
                    <a:pt x="228" y="505"/>
                    <a:pt x="260" y="505"/>
                  </a:cubicBezTo>
                  <a:cubicBezTo>
                    <a:pt x="262" y="505"/>
                    <a:pt x="265" y="505"/>
                    <a:pt x="267" y="505"/>
                  </a:cubicBezTo>
                  <a:cubicBezTo>
                    <a:pt x="289" y="502"/>
                    <a:pt x="312" y="499"/>
                    <a:pt x="334" y="496"/>
                  </a:cubicBezTo>
                  <a:lnTo>
                    <a:pt x="336" y="496"/>
                  </a:lnTo>
                  <a:cubicBezTo>
                    <a:pt x="337" y="495"/>
                    <a:pt x="338" y="495"/>
                    <a:pt x="339" y="495"/>
                  </a:cubicBezTo>
                  <a:cubicBezTo>
                    <a:pt x="340" y="495"/>
                    <a:pt x="342" y="494"/>
                    <a:pt x="344" y="494"/>
                  </a:cubicBezTo>
                  <a:cubicBezTo>
                    <a:pt x="348" y="493"/>
                    <a:pt x="353" y="492"/>
                    <a:pt x="357" y="491"/>
                  </a:cubicBezTo>
                  <a:lnTo>
                    <a:pt x="416" y="466"/>
                  </a:lnTo>
                  <a:cubicBezTo>
                    <a:pt x="445" y="450"/>
                    <a:pt x="468" y="430"/>
                    <a:pt x="486" y="403"/>
                  </a:cubicBezTo>
                  <a:cubicBezTo>
                    <a:pt x="500" y="387"/>
                    <a:pt x="512" y="369"/>
                    <a:pt x="517" y="348"/>
                  </a:cubicBezTo>
                  <a:cubicBezTo>
                    <a:pt x="532" y="318"/>
                    <a:pt x="540" y="287"/>
                    <a:pt x="539" y="253"/>
                  </a:cubicBezTo>
                  <a:cubicBezTo>
                    <a:pt x="536" y="231"/>
                    <a:pt x="533" y="208"/>
                    <a:pt x="530" y="187"/>
                  </a:cubicBezTo>
                  <a:cubicBezTo>
                    <a:pt x="522" y="167"/>
                    <a:pt x="514" y="147"/>
                    <a:pt x="505" y="128"/>
                  </a:cubicBezTo>
                  <a:cubicBezTo>
                    <a:pt x="489" y="99"/>
                    <a:pt x="468" y="76"/>
                    <a:pt x="440" y="59"/>
                  </a:cubicBezTo>
                  <a:cubicBezTo>
                    <a:pt x="417" y="37"/>
                    <a:pt x="389" y="22"/>
                    <a:pt x="357" y="14"/>
                  </a:cubicBezTo>
                  <a:cubicBezTo>
                    <a:pt x="331" y="9"/>
                    <a:pt x="301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66"/>
          <p:cNvGrpSpPr/>
          <p:nvPr/>
        </p:nvGrpSpPr>
        <p:grpSpPr>
          <a:xfrm>
            <a:off x="750957" y="3679643"/>
            <a:ext cx="481835" cy="708315"/>
            <a:chOff x="2660619" y="2985278"/>
            <a:chExt cx="619166" cy="910197"/>
          </a:xfrm>
        </p:grpSpPr>
        <p:sp>
          <p:nvSpPr>
            <p:cNvPr id="2650" name="Google Shape;2650;p66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6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6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6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6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6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6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6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6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6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6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6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6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6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6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6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6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6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6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6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6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6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6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66"/>
          <p:cNvGrpSpPr/>
          <p:nvPr/>
        </p:nvGrpSpPr>
        <p:grpSpPr>
          <a:xfrm>
            <a:off x="4572046" y="4516990"/>
            <a:ext cx="535185" cy="441123"/>
            <a:chOff x="5043346" y="2874827"/>
            <a:chExt cx="535185" cy="441123"/>
          </a:xfrm>
        </p:grpSpPr>
        <p:sp>
          <p:nvSpPr>
            <p:cNvPr id="2674" name="Google Shape;2674;p66"/>
            <p:cNvSpPr/>
            <p:nvPr/>
          </p:nvSpPr>
          <p:spPr>
            <a:xfrm>
              <a:off x="5054354" y="2885155"/>
              <a:ext cx="423250" cy="422941"/>
            </a:xfrm>
            <a:custGeom>
              <a:avLst/>
              <a:gdLst/>
              <a:ahLst/>
              <a:cxnLst/>
              <a:rect l="l" t="t" r="r" b="b"/>
              <a:pathLst>
                <a:path w="6844" h="6839" extrusionOk="0">
                  <a:moveTo>
                    <a:pt x="6330" y="0"/>
                  </a:moveTo>
                  <a:cubicBezTo>
                    <a:pt x="6288" y="0"/>
                    <a:pt x="6246" y="2"/>
                    <a:pt x="6204" y="5"/>
                  </a:cubicBezTo>
                  <a:cubicBezTo>
                    <a:pt x="5424" y="53"/>
                    <a:pt x="4660" y="210"/>
                    <a:pt x="3903" y="401"/>
                  </a:cubicBezTo>
                  <a:cubicBezTo>
                    <a:pt x="3202" y="576"/>
                    <a:pt x="2489" y="765"/>
                    <a:pt x="1871" y="1154"/>
                  </a:cubicBezTo>
                  <a:cubicBezTo>
                    <a:pt x="1324" y="1501"/>
                    <a:pt x="964" y="2044"/>
                    <a:pt x="703" y="2624"/>
                  </a:cubicBezTo>
                  <a:cubicBezTo>
                    <a:pt x="553" y="2959"/>
                    <a:pt x="452" y="3306"/>
                    <a:pt x="374" y="3665"/>
                  </a:cubicBezTo>
                  <a:cubicBezTo>
                    <a:pt x="339" y="3824"/>
                    <a:pt x="302" y="3979"/>
                    <a:pt x="257" y="4135"/>
                  </a:cubicBezTo>
                  <a:cubicBezTo>
                    <a:pt x="261" y="4285"/>
                    <a:pt x="244" y="4432"/>
                    <a:pt x="235" y="4583"/>
                  </a:cubicBezTo>
                  <a:cubicBezTo>
                    <a:pt x="223" y="4754"/>
                    <a:pt x="251" y="4908"/>
                    <a:pt x="294" y="5072"/>
                  </a:cubicBezTo>
                  <a:cubicBezTo>
                    <a:pt x="335" y="5235"/>
                    <a:pt x="349" y="5391"/>
                    <a:pt x="328" y="5560"/>
                  </a:cubicBezTo>
                  <a:cubicBezTo>
                    <a:pt x="327" y="5567"/>
                    <a:pt x="326" y="5574"/>
                    <a:pt x="325" y="5582"/>
                  </a:cubicBezTo>
                  <a:cubicBezTo>
                    <a:pt x="336" y="5552"/>
                    <a:pt x="347" y="5522"/>
                    <a:pt x="359" y="5492"/>
                  </a:cubicBezTo>
                  <a:cubicBezTo>
                    <a:pt x="584" y="4932"/>
                    <a:pt x="870" y="4399"/>
                    <a:pt x="1178" y="3881"/>
                  </a:cubicBezTo>
                  <a:cubicBezTo>
                    <a:pt x="1332" y="3619"/>
                    <a:pt x="1488" y="3358"/>
                    <a:pt x="1656" y="3104"/>
                  </a:cubicBezTo>
                  <a:cubicBezTo>
                    <a:pt x="1736" y="2984"/>
                    <a:pt x="1821" y="2868"/>
                    <a:pt x="1911" y="2754"/>
                  </a:cubicBezTo>
                  <a:cubicBezTo>
                    <a:pt x="1956" y="2696"/>
                    <a:pt x="2003" y="2635"/>
                    <a:pt x="2058" y="2585"/>
                  </a:cubicBezTo>
                  <a:cubicBezTo>
                    <a:pt x="2104" y="2543"/>
                    <a:pt x="2158" y="2505"/>
                    <a:pt x="2211" y="2469"/>
                  </a:cubicBezTo>
                  <a:cubicBezTo>
                    <a:pt x="2216" y="2465"/>
                    <a:pt x="2221" y="2463"/>
                    <a:pt x="2226" y="2463"/>
                  </a:cubicBezTo>
                  <a:cubicBezTo>
                    <a:pt x="2248" y="2463"/>
                    <a:pt x="2264" y="2496"/>
                    <a:pt x="2247" y="2516"/>
                  </a:cubicBezTo>
                  <a:cubicBezTo>
                    <a:pt x="2193" y="2577"/>
                    <a:pt x="2148" y="2643"/>
                    <a:pt x="2097" y="2705"/>
                  </a:cubicBezTo>
                  <a:cubicBezTo>
                    <a:pt x="2045" y="2767"/>
                    <a:pt x="1994" y="2829"/>
                    <a:pt x="1947" y="2895"/>
                  </a:cubicBezTo>
                  <a:cubicBezTo>
                    <a:pt x="1855" y="3023"/>
                    <a:pt x="1771" y="3157"/>
                    <a:pt x="1689" y="3292"/>
                  </a:cubicBezTo>
                  <a:cubicBezTo>
                    <a:pt x="1188" y="4130"/>
                    <a:pt x="692" y="4977"/>
                    <a:pt x="336" y="5886"/>
                  </a:cubicBezTo>
                  <a:cubicBezTo>
                    <a:pt x="352" y="5940"/>
                    <a:pt x="346" y="6000"/>
                    <a:pt x="337" y="6058"/>
                  </a:cubicBezTo>
                  <a:cubicBezTo>
                    <a:pt x="319" y="6160"/>
                    <a:pt x="281" y="6259"/>
                    <a:pt x="241" y="6353"/>
                  </a:cubicBezTo>
                  <a:cubicBezTo>
                    <a:pt x="173" y="6512"/>
                    <a:pt x="91" y="6665"/>
                    <a:pt x="0" y="6813"/>
                  </a:cubicBezTo>
                  <a:cubicBezTo>
                    <a:pt x="63" y="6827"/>
                    <a:pt x="128" y="6832"/>
                    <a:pt x="193" y="6835"/>
                  </a:cubicBezTo>
                  <a:cubicBezTo>
                    <a:pt x="235" y="6836"/>
                    <a:pt x="278" y="6838"/>
                    <a:pt x="321" y="6838"/>
                  </a:cubicBezTo>
                  <a:cubicBezTo>
                    <a:pt x="361" y="6838"/>
                    <a:pt x="401" y="6837"/>
                    <a:pt x="439" y="6832"/>
                  </a:cubicBezTo>
                  <a:cubicBezTo>
                    <a:pt x="481" y="6827"/>
                    <a:pt x="490" y="6823"/>
                    <a:pt x="505" y="6792"/>
                  </a:cubicBezTo>
                  <a:cubicBezTo>
                    <a:pt x="532" y="6727"/>
                    <a:pt x="551" y="6655"/>
                    <a:pt x="570" y="6587"/>
                  </a:cubicBezTo>
                  <a:cubicBezTo>
                    <a:pt x="617" y="6411"/>
                    <a:pt x="642" y="6230"/>
                    <a:pt x="673" y="6051"/>
                  </a:cubicBezTo>
                  <a:cubicBezTo>
                    <a:pt x="703" y="5872"/>
                    <a:pt x="743" y="5697"/>
                    <a:pt x="797" y="5525"/>
                  </a:cubicBezTo>
                  <a:cubicBezTo>
                    <a:pt x="906" y="5168"/>
                    <a:pt x="1043" y="4821"/>
                    <a:pt x="1192" y="4480"/>
                  </a:cubicBezTo>
                  <a:cubicBezTo>
                    <a:pt x="1340" y="4141"/>
                    <a:pt x="1493" y="3799"/>
                    <a:pt x="1675" y="3478"/>
                  </a:cubicBezTo>
                  <a:cubicBezTo>
                    <a:pt x="1768" y="3314"/>
                    <a:pt x="1870" y="3155"/>
                    <a:pt x="1977" y="3000"/>
                  </a:cubicBezTo>
                  <a:cubicBezTo>
                    <a:pt x="2081" y="2847"/>
                    <a:pt x="2185" y="2692"/>
                    <a:pt x="2320" y="2565"/>
                  </a:cubicBezTo>
                  <a:cubicBezTo>
                    <a:pt x="2327" y="2558"/>
                    <a:pt x="2335" y="2555"/>
                    <a:pt x="2342" y="2555"/>
                  </a:cubicBezTo>
                  <a:cubicBezTo>
                    <a:pt x="2364" y="2555"/>
                    <a:pt x="2383" y="2580"/>
                    <a:pt x="2371" y="2605"/>
                  </a:cubicBezTo>
                  <a:cubicBezTo>
                    <a:pt x="2275" y="2801"/>
                    <a:pt x="2133" y="2974"/>
                    <a:pt x="2013" y="3156"/>
                  </a:cubicBezTo>
                  <a:cubicBezTo>
                    <a:pt x="1891" y="3339"/>
                    <a:pt x="1777" y="3528"/>
                    <a:pt x="1679" y="3725"/>
                  </a:cubicBezTo>
                  <a:cubicBezTo>
                    <a:pt x="1507" y="4068"/>
                    <a:pt x="1347" y="4417"/>
                    <a:pt x="1202" y="4772"/>
                  </a:cubicBezTo>
                  <a:cubicBezTo>
                    <a:pt x="1130" y="4948"/>
                    <a:pt x="1060" y="5128"/>
                    <a:pt x="997" y="5309"/>
                  </a:cubicBezTo>
                  <a:cubicBezTo>
                    <a:pt x="1008" y="5312"/>
                    <a:pt x="1019" y="5316"/>
                    <a:pt x="1032" y="5318"/>
                  </a:cubicBezTo>
                  <a:cubicBezTo>
                    <a:pt x="1039" y="5320"/>
                    <a:pt x="1045" y="5321"/>
                    <a:pt x="1053" y="5322"/>
                  </a:cubicBezTo>
                  <a:cubicBezTo>
                    <a:pt x="1055" y="5322"/>
                    <a:pt x="1056" y="5323"/>
                    <a:pt x="1058" y="5323"/>
                  </a:cubicBezTo>
                  <a:lnTo>
                    <a:pt x="1059" y="5323"/>
                  </a:lnTo>
                  <a:cubicBezTo>
                    <a:pt x="1074" y="5324"/>
                    <a:pt x="1090" y="5325"/>
                    <a:pt x="1105" y="5327"/>
                  </a:cubicBezTo>
                  <a:cubicBezTo>
                    <a:pt x="1105" y="5327"/>
                    <a:pt x="1105" y="5327"/>
                    <a:pt x="1105" y="5327"/>
                  </a:cubicBezTo>
                  <a:lnTo>
                    <a:pt x="1105" y="5327"/>
                  </a:lnTo>
                  <a:cubicBezTo>
                    <a:pt x="1106" y="5327"/>
                    <a:pt x="1141" y="5331"/>
                    <a:pt x="1136" y="5331"/>
                  </a:cubicBezTo>
                  <a:cubicBezTo>
                    <a:pt x="1135" y="5331"/>
                    <a:pt x="1133" y="5331"/>
                    <a:pt x="1129" y="5330"/>
                  </a:cubicBezTo>
                  <a:lnTo>
                    <a:pt x="1129" y="5330"/>
                  </a:lnTo>
                  <a:cubicBezTo>
                    <a:pt x="1136" y="5331"/>
                    <a:pt x="1144" y="5333"/>
                    <a:pt x="1151" y="5334"/>
                  </a:cubicBezTo>
                  <a:cubicBezTo>
                    <a:pt x="1175" y="5336"/>
                    <a:pt x="1198" y="5339"/>
                    <a:pt x="1223" y="5341"/>
                  </a:cubicBezTo>
                  <a:cubicBezTo>
                    <a:pt x="1226" y="5328"/>
                    <a:pt x="1235" y="5317"/>
                    <a:pt x="1250" y="5315"/>
                  </a:cubicBezTo>
                  <a:cubicBezTo>
                    <a:pt x="1866" y="5223"/>
                    <a:pt x="2497" y="5208"/>
                    <a:pt x="3103" y="5050"/>
                  </a:cubicBezTo>
                  <a:cubicBezTo>
                    <a:pt x="3356" y="4983"/>
                    <a:pt x="3600" y="4890"/>
                    <a:pt x="3824" y="4756"/>
                  </a:cubicBezTo>
                  <a:cubicBezTo>
                    <a:pt x="4032" y="4632"/>
                    <a:pt x="4220" y="4480"/>
                    <a:pt x="4392" y="4311"/>
                  </a:cubicBezTo>
                  <a:cubicBezTo>
                    <a:pt x="4769" y="3941"/>
                    <a:pt x="5073" y="3505"/>
                    <a:pt x="5323" y="3041"/>
                  </a:cubicBezTo>
                  <a:cubicBezTo>
                    <a:pt x="5576" y="2570"/>
                    <a:pt x="5782" y="2075"/>
                    <a:pt x="6009" y="1592"/>
                  </a:cubicBezTo>
                  <a:cubicBezTo>
                    <a:pt x="6127" y="1341"/>
                    <a:pt x="6251" y="1094"/>
                    <a:pt x="6394" y="856"/>
                  </a:cubicBezTo>
                  <a:cubicBezTo>
                    <a:pt x="6539" y="613"/>
                    <a:pt x="6695" y="377"/>
                    <a:pt x="6844" y="136"/>
                  </a:cubicBezTo>
                  <a:cubicBezTo>
                    <a:pt x="6777" y="101"/>
                    <a:pt x="6710" y="69"/>
                    <a:pt x="6639" y="45"/>
                  </a:cubicBezTo>
                  <a:cubicBezTo>
                    <a:pt x="6538" y="11"/>
                    <a:pt x="6434" y="0"/>
                    <a:pt x="6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6"/>
            <p:cNvSpPr/>
            <p:nvPr/>
          </p:nvSpPr>
          <p:spPr>
            <a:xfrm>
              <a:off x="5448600" y="2898389"/>
              <a:ext cx="113790" cy="61719"/>
            </a:xfrm>
            <a:custGeom>
              <a:avLst/>
              <a:gdLst/>
              <a:ahLst/>
              <a:cxnLst/>
              <a:rect l="l" t="t" r="r" b="b"/>
              <a:pathLst>
                <a:path w="1840" h="998" extrusionOk="0">
                  <a:moveTo>
                    <a:pt x="612" y="1"/>
                  </a:moveTo>
                  <a:cubicBezTo>
                    <a:pt x="438" y="278"/>
                    <a:pt x="255" y="551"/>
                    <a:pt x="91" y="834"/>
                  </a:cubicBezTo>
                  <a:cubicBezTo>
                    <a:pt x="59" y="888"/>
                    <a:pt x="29" y="943"/>
                    <a:pt x="0" y="997"/>
                  </a:cubicBezTo>
                  <a:cubicBezTo>
                    <a:pt x="271" y="897"/>
                    <a:pt x="569" y="894"/>
                    <a:pt x="854" y="859"/>
                  </a:cubicBezTo>
                  <a:cubicBezTo>
                    <a:pt x="1039" y="837"/>
                    <a:pt x="1221" y="796"/>
                    <a:pt x="1403" y="760"/>
                  </a:cubicBezTo>
                  <a:cubicBezTo>
                    <a:pt x="1549" y="731"/>
                    <a:pt x="1694" y="699"/>
                    <a:pt x="1840" y="666"/>
                  </a:cubicBezTo>
                  <a:cubicBezTo>
                    <a:pt x="1831" y="662"/>
                    <a:pt x="1823" y="659"/>
                    <a:pt x="1815" y="654"/>
                  </a:cubicBezTo>
                  <a:cubicBezTo>
                    <a:pt x="1769" y="628"/>
                    <a:pt x="1772" y="578"/>
                    <a:pt x="1800" y="547"/>
                  </a:cubicBezTo>
                  <a:cubicBezTo>
                    <a:pt x="1763" y="530"/>
                    <a:pt x="1727" y="511"/>
                    <a:pt x="1690" y="495"/>
                  </a:cubicBezTo>
                  <a:cubicBezTo>
                    <a:pt x="1338" y="338"/>
                    <a:pt x="977" y="198"/>
                    <a:pt x="638" y="15"/>
                  </a:cubicBezTo>
                  <a:cubicBezTo>
                    <a:pt x="629" y="10"/>
                    <a:pt x="621" y="5"/>
                    <a:pt x="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6"/>
            <p:cNvSpPr/>
            <p:nvPr/>
          </p:nvSpPr>
          <p:spPr>
            <a:xfrm>
              <a:off x="5043346" y="2874827"/>
              <a:ext cx="535185" cy="441123"/>
            </a:xfrm>
            <a:custGeom>
              <a:avLst/>
              <a:gdLst/>
              <a:ahLst/>
              <a:cxnLst/>
              <a:rect l="l" t="t" r="r" b="b"/>
              <a:pathLst>
                <a:path w="8654" h="7133" extrusionOk="0">
                  <a:moveTo>
                    <a:pt x="7162" y="381"/>
                  </a:moveTo>
                  <a:cubicBezTo>
                    <a:pt x="7170" y="385"/>
                    <a:pt x="7179" y="390"/>
                    <a:pt x="7187" y="394"/>
                  </a:cubicBezTo>
                  <a:cubicBezTo>
                    <a:pt x="7527" y="578"/>
                    <a:pt x="7887" y="717"/>
                    <a:pt x="8239" y="875"/>
                  </a:cubicBezTo>
                  <a:cubicBezTo>
                    <a:pt x="8277" y="891"/>
                    <a:pt x="8313" y="909"/>
                    <a:pt x="8350" y="926"/>
                  </a:cubicBezTo>
                  <a:cubicBezTo>
                    <a:pt x="8322" y="956"/>
                    <a:pt x="8319" y="1008"/>
                    <a:pt x="8364" y="1034"/>
                  </a:cubicBezTo>
                  <a:cubicBezTo>
                    <a:pt x="8373" y="1038"/>
                    <a:pt x="8380" y="1042"/>
                    <a:pt x="8389" y="1046"/>
                  </a:cubicBezTo>
                  <a:cubicBezTo>
                    <a:pt x="8244" y="1078"/>
                    <a:pt x="8099" y="1109"/>
                    <a:pt x="7952" y="1138"/>
                  </a:cubicBezTo>
                  <a:cubicBezTo>
                    <a:pt x="7771" y="1175"/>
                    <a:pt x="7588" y="1216"/>
                    <a:pt x="7404" y="1239"/>
                  </a:cubicBezTo>
                  <a:cubicBezTo>
                    <a:pt x="7119" y="1274"/>
                    <a:pt x="6821" y="1277"/>
                    <a:pt x="6550" y="1377"/>
                  </a:cubicBezTo>
                  <a:cubicBezTo>
                    <a:pt x="6579" y="1322"/>
                    <a:pt x="6609" y="1268"/>
                    <a:pt x="6640" y="1214"/>
                  </a:cubicBezTo>
                  <a:cubicBezTo>
                    <a:pt x="6804" y="930"/>
                    <a:pt x="6987" y="658"/>
                    <a:pt x="7162" y="381"/>
                  </a:cubicBezTo>
                  <a:close/>
                  <a:moveTo>
                    <a:pt x="6506" y="166"/>
                  </a:moveTo>
                  <a:cubicBezTo>
                    <a:pt x="6610" y="166"/>
                    <a:pt x="6713" y="177"/>
                    <a:pt x="6814" y="210"/>
                  </a:cubicBezTo>
                  <a:cubicBezTo>
                    <a:pt x="6885" y="234"/>
                    <a:pt x="6952" y="267"/>
                    <a:pt x="7018" y="302"/>
                  </a:cubicBezTo>
                  <a:cubicBezTo>
                    <a:pt x="6870" y="542"/>
                    <a:pt x="6713" y="779"/>
                    <a:pt x="6568" y="1022"/>
                  </a:cubicBezTo>
                  <a:cubicBezTo>
                    <a:pt x="6426" y="1259"/>
                    <a:pt x="6302" y="1507"/>
                    <a:pt x="6183" y="1757"/>
                  </a:cubicBezTo>
                  <a:cubicBezTo>
                    <a:pt x="5956" y="2241"/>
                    <a:pt x="5750" y="2736"/>
                    <a:pt x="5496" y="3206"/>
                  </a:cubicBezTo>
                  <a:cubicBezTo>
                    <a:pt x="5247" y="3671"/>
                    <a:pt x="4944" y="4107"/>
                    <a:pt x="4567" y="4477"/>
                  </a:cubicBezTo>
                  <a:cubicBezTo>
                    <a:pt x="4394" y="4645"/>
                    <a:pt x="4207" y="4797"/>
                    <a:pt x="3999" y="4922"/>
                  </a:cubicBezTo>
                  <a:cubicBezTo>
                    <a:pt x="3774" y="5055"/>
                    <a:pt x="3531" y="5149"/>
                    <a:pt x="3278" y="5215"/>
                  </a:cubicBezTo>
                  <a:cubicBezTo>
                    <a:pt x="2672" y="5374"/>
                    <a:pt x="2041" y="5389"/>
                    <a:pt x="1424" y="5481"/>
                  </a:cubicBezTo>
                  <a:cubicBezTo>
                    <a:pt x="1409" y="5483"/>
                    <a:pt x="1401" y="5493"/>
                    <a:pt x="1397" y="5507"/>
                  </a:cubicBezTo>
                  <a:cubicBezTo>
                    <a:pt x="1373" y="5504"/>
                    <a:pt x="1349" y="5502"/>
                    <a:pt x="1326" y="5498"/>
                  </a:cubicBezTo>
                  <a:cubicBezTo>
                    <a:pt x="1320" y="5498"/>
                    <a:pt x="1315" y="5497"/>
                    <a:pt x="1310" y="5497"/>
                  </a:cubicBezTo>
                  <a:lnTo>
                    <a:pt x="1310" y="5497"/>
                  </a:lnTo>
                  <a:cubicBezTo>
                    <a:pt x="1310" y="5497"/>
                    <a:pt x="1310" y="5497"/>
                    <a:pt x="1311" y="5497"/>
                  </a:cubicBezTo>
                  <a:cubicBezTo>
                    <a:pt x="1317" y="5497"/>
                    <a:pt x="1280" y="5492"/>
                    <a:pt x="1279" y="5492"/>
                  </a:cubicBezTo>
                  <a:lnTo>
                    <a:pt x="1279" y="5492"/>
                  </a:lnTo>
                  <a:cubicBezTo>
                    <a:pt x="1279" y="5492"/>
                    <a:pt x="1280" y="5492"/>
                    <a:pt x="1280" y="5492"/>
                  </a:cubicBezTo>
                  <a:cubicBezTo>
                    <a:pt x="1265" y="5491"/>
                    <a:pt x="1249" y="5490"/>
                    <a:pt x="1234" y="5489"/>
                  </a:cubicBezTo>
                  <a:cubicBezTo>
                    <a:pt x="1233" y="5489"/>
                    <a:pt x="1233" y="5489"/>
                    <a:pt x="1232" y="5488"/>
                  </a:cubicBezTo>
                  <a:lnTo>
                    <a:pt x="1227" y="5488"/>
                  </a:lnTo>
                  <a:cubicBezTo>
                    <a:pt x="1220" y="5487"/>
                    <a:pt x="1213" y="5485"/>
                    <a:pt x="1207" y="5484"/>
                  </a:cubicBezTo>
                  <a:cubicBezTo>
                    <a:pt x="1194" y="5481"/>
                    <a:pt x="1183" y="5477"/>
                    <a:pt x="1171" y="5475"/>
                  </a:cubicBezTo>
                  <a:cubicBezTo>
                    <a:pt x="1234" y="5293"/>
                    <a:pt x="1305" y="5114"/>
                    <a:pt x="1377" y="4938"/>
                  </a:cubicBezTo>
                  <a:cubicBezTo>
                    <a:pt x="1522" y="4582"/>
                    <a:pt x="1681" y="4233"/>
                    <a:pt x="1853" y="3891"/>
                  </a:cubicBezTo>
                  <a:cubicBezTo>
                    <a:pt x="1951" y="3693"/>
                    <a:pt x="2066" y="3505"/>
                    <a:pt x="2187" y="3321"/>
                  </a:cubicBezTo>
                  <a:cubicBezTo>
                    <a:pt x="2308" y="3139"/>
                    <a:pt x="2450" y="2966"/>
                    <a:pt x="2546" y="2770"/>
                  </a:cubicBezTo>
                  <a:cubicBezTo>
                    <a:pt x="2557" y="2745"/>
                    <a:pt x="2538" y="2721"/>
                    <a:pt x="2517" y="2721"/>
                  </a:cubicBezTo>
                  <a:cubicBezTo>
                    <a:pt x="2509" y="2721"/>
                    <a:pt x="2501" y="2724"/>
                    <a:pt x="2494" y="2731"/>
                  </a:cubicBezTo>
                  <a:cubicBezTo>
                    <a:pt x="2360" y="2858"/>
                    <a:pt x="2255" y="3013"/>
                    <a:pt x="2151" y="3165"/>
                  </a:cubicBezTo>
                  <a:cubicBezTo>
                    <a:pt x="2044" y="3321"/>
                    <a:pt x="1943" y="3479"/>
                    <a:pt x="1850" y="3644"/>
                  </a:cubicBezTo>
                  <a:cubicBezTo>
                    <a:pt x="1668" y="3965"/>
                    <a:pt x="1515" y="4306"/>
                    <a:pt x="1367" y="4645"/>
                  </a:cubicBezTo>
                  <a:cubicBezTo>
                    <a:pt x="1218" y="4987"/>
                    <a:pt x="1081" y="5334"/>
                    <a:pt x="971" y="5690"/>
                  </a:cubicBezTo>
                  <a:cubicBezTo>
                    <a:pt x="918" y="5863"/>
                    <a:pt x="878" y="6038"/>
                    <a:pt x="847" y="6217"/>
                  </a:cubicBezTo>
                  <a:cubicBezTo>
                    <a:pt x="817" y="6396"/>
                    <a:pt x="791" y="6577"/>
                    <a:pt x="744" y="6753"/>
                  </a:cubicBezTo>
                  <a:cubicBezTo>
                    <a:pt x="726" y="6820"/>
                    <a:pt x="707" y="6893"/>
                    <a:pt x="678" y="6957"/>
                  </a:cubicBezTo>
                  <a:cubicBezTo>
                    <a:pt x="665" y="6989"/>
                    <a:pt x="656" y="6993"/>
                    <a:pt x="614" y="6998"/>
                  </a:cubicBezTo>
                  <a:cubicBezTo>
                    <a:pt x="577" y="7002"/>
                    <a:pt x="539" y="7003"/>
                    <a:pt x="501" y="7003"/>
                  </a:cubicBezTo>
                  <a:cubicBezTo>
                    <a:pt x="456" y="7003"/>
                    <a:pt x="411" y="7001"/>
                    <a:pt x="367" y="7000"/>
                  </a:cubicBezTo>
                  <a:cubicBezTo>
                    <a:pt x="302" y="6998"/>
                    <a:pt x="238" y="6993"/>
                    <a:pt x="175" y="6978"/>
                  </a:cubicBezTo>
                  <a:cubicBezTo>
                    <a:pt x="266" y="6831"/>
                    <a:pt x="348" y="6677"/>
                    <a:pt x="415" y="6519"/>
                  </a:cubicBezTo>
                  <a:cubicBezTo>
                    <a:pt x="455" y="6424"/>
                    <a:pt x="493" y="6326"/>
                    <a:pt x="511" y="6223"/>
                  </a:cubicBezTo>
                  <a:cubicBezTo>
                    <a:pt x="521" y="6166"/>
                    <a:pt x="526" y="6106"/>
                    <a:pt x="511" y="6051"/>
                  </a:cubicBezTo>
                  <a:cubicBezTo>
                    <a:pt x="866" y="5142"/>
                    <a:pt x="1363" y="4295"/>
                    <a:pt x="1864" y="3458"/>
                  </a:cubicBezTo>
                  <a:cubicBezTo>
                    <a:pt x="1945" y="3322"/>
                    <a:pt x="2030" y="3189"/>
                    <a:pt x="2122" y="3060"/>
                  </a:cubicBezTo>
                  <a:cubicBezTo>
                    <a:pt x="2168" y="2995"/>
                    <a:pt x="2219" y="2932"/>
                    <a:pt x="2271" y="2871"/>
                  </a:cubicBezTo>
                  <a:cubicBezTo>
                    <a:pt x="2322" y="2809"/>
                    <a:pt x="2368" y="2742"/>
                    <a:pt x="2421" y="2681"/>
                  </a:cubicBezTo>
                  <a:cubicBezTo>
                    <a:pt x="2437" y="2662"/>
                    <a:pt x="2423" y="2629"/>
                    <a:pt x="2400" y="2629"/>
                  </a:cubicBezTo>
                  <a:cubicBezTo>
                    <a:pt x="2395" y="2629"/>
                    <a:pt x="2390" y="2631"/>
                    <a:pt x="2384" y="2635"/>
                  </a:cubicBezTo>
                  <a:cubicBezTo>
                    <a:pt x="2333" y="2671"/>
                    <a:pt x="2279" y="2709"/>
                    <a:pt x="2231" y="2751"/>
                  </a:cubicBezTo>
                  <a:cubicBezTo>
                    <a:pt x="2177" y="2800"/>
                    <a:pt x="2131" y="2862"/>
                    <a:pt x="2086" y="2920"/>
                  </a:cubicBezTo>
                  <a:cubicBezTo>
                    <a:pt x="1996" y="3033"/>
                    <a:pt x="1911" y="3150"/>
                    <a:pt x="1830" y="3270"/>
                  </a:cubicBezTo>
                  <a:cubicBezTo>
                    <a:pt x="1662" y="3523"/>
                    <a:pt x="1507" y="3785"/>
                    <a:pt x="1352" y="4046"/>
                  </a:cubicBezTo>
                  <a:cubicBezTo>
                    <a:pt x="1044" y="4564"/>
                    <a:pt x="759" y="5098"/>
                    <a:pt x="534" y="5657"/>
                  </a:cubicBezTo>
                  <a:cubicBezTo>
                    <a:pt x="521" y="5687"/>
                    <a:pt x="511" y="5717"/>
                    <a:pt x="500" y="5747"/>
                  </a:cubicBezTo>
                  <a:cubicBezTo>
                    <a:pt x="501" y="5739"/>
                    <a:pt x="502" y="5733"/>
                    <a:pt x="503" y="5726"/>
                  </a:cubicBezTo>
                  <a:cubicBezTo>
                    <a:pt x="523" y="5557"/>
                    <a:pt x="510" y="5401"/>
                    <a:pt x="468" y="5237"/>
                  </a:cubicBezTo>
                  <a:cubicBezTo>
                    <a:pt x="426" y="5074"/>
                    <a:pt x="398" y="4918"/>
                    <a:pt x="410" y="4748"/>
                  </a:cubicBezTo>
                  <a:cubicBezTo>
                    <a:pt x="419" y="4598"/>
                    <a:pt x="435" y="4451"/>
                    <a:pt x="431" y="4301"/>
                  </a:cubicBezTo>
                  <a:cubicBezTo>
                    <a:pt x="477" y="4145"/>
                    <a:pt x="514" y="3989"/>
                    <a:pt x="548" y="3830"/>
                  </a:cubicBezTo>
                  <a:cubicBezTo>
                    <a:pt x="627" y="3471"/>
                    <a:pt x="727" y="3125"/>
                    <a:pt x="878" y="2789"/>
                  </a:cubicBezTo>
                  <a:cubicBezTo>
                    <a:pt x="1139" y="2210"/>
                    <a:pt x="1499" y="1666"/>
                    <a:pt x="2046" y="1319"/>
                  </a:cubicBezTo>
                  <a:cubicBezTo>
                    <a:pt x="2664" y="930"/>
                    <a:pt x="3377" y="741"/>
                    <a:pt x="4078" y="566"/>
                  </a:cubicBezTo>
                  <a:cubicBezTo>
                    <a:pt x="4835" y="375"/>
                    <a:pt x="5599" y="219"/>
                    <a:pt x="6378" y="171"/>
                  </a:cubicBezTo>
                  <a:cubicBezTo>
                    <a:pt x="6421" y="168"/>
                    <a:pt x="6463" y="166"/>
                    <a:pt x="6506" y="166"/>
                  </a:cubicBezTo>
                  <a:close/>
                  <a:moveTo>
                    <a:pt x="6492" y="1"/>
                  </a:moveTo>
                  <a:cubicBezTo>
                    <a:pt x="6354" y="1"/>
                    <a:pt x="6214" y="17"/>
                    <a:pt x="6079" y="30"/>
                  </a:cubicBezTo>
                  <a:cubicBezTo>
                    <a:pt x="5877" y="50"/>
                    <a:pt x="5675" y="76"/>
                    <a:pt x="5475" y="106"/>
                  </a:cubicBezTo>
                  <a:cubicBezTo>
                    <a:pt x="5076" y="167"/>
                    <a:pt x="4680" y="247"/>
                    <a:pt x="4288" y="344"/>
                  </a:cubicBezTo>
                  <a:cubicBezTo>
                    <a:pt x="3563" y="523"/>
                    <a:pt x="2821" y="701"/>
                    <a:pt x="2163" y="1067"/>
                  </a:cubicBezTo>
                  <a:cubicBezTo>
                    <a:pt x="1865" y="1234"/>
                    <a:pt x="1597" y="1447"/>
                    <a:pt x="1375" y="1707"/>
                  </a:cubicBezTo>
                  <a:cubicBezTo>
                    <a:pt x="1165" y="1953"/>
                    <a:pt x="1001" y="2232"/>
                    <a:pt x="861" y="2523"/>
                  </a:cubicBezTo>
                  <a:cubicBezTo>
                    <a:pt x="702" y="2851"/>
                    <a:pt x="577" y="3189"/>
                    <a:pt x="493" y="3543"/>
                  </a:cubicBezTo>
                  <a:cubicBezTo>
                    <a:pt x="450" y="3727"/>
                    <a:pt x="415" y="3913"/>
                    <a:pt x="379" y="4100"/>
                  </a:cubicBezTo>
                  <a:cubicBezTo>
                    <a:pt x="346" y="4265"/>
                    <a:pt x="291" y="4425"/>
                    <a:pt x="271" y="4594"/>
                  </a:cubicBezTo>
                  <a:cubicBezTo>
                    <a:pt x="263" y="4670"/>
                    <a:pt x="264" y="4748"/>
                    <a:pt x="277" y="4824"/>
                  </a:cubicBezTo>
                  <a:cubicBezTo>
                    <a:pt x="278" y="4830"/>
                    <a:pt x="280" y="4833"/>
                    <a:pt x="282" y="4836"/>
                  </a:cubicBezTo>
                  <a:cubicBezTo>
                    <a:pt x="279" y="4971"/>
                    <a:pt x="296" y="5102"/>
                    <a:pt x="329" y="5236"/>
                  </a:cubicBezTo>
                  <a:cubicBezTo>
                    <a:pt x="369" y="5399"/>
                    <a:pt x="388" y="5549"/>
                    <a:pt x="365" y="5718"/>
                  </a:cubicBezTo>
                  <a:cubicBezTo>
                    <a:pt x="354" y="5800"/>
                    <a:pt x="338" y="5883"/>
                    <a:pt x="326" y="5967"/>
                  </a:cubicBezTo>
                  <a:cubicBezTo>
                    <a:pt x="317" y="6031"/>
                    <a:pt x="293" y="6131"/>
                    <a:pt x="344" y="6181"/>
                  </a:cubicBezTo>
                  <a:cubicBezTo>
                    <a:pt x="298" y="6330"/>
                    <a:pt x="255" y="6481"/>
                    <a:pt x="218" y="6634"/>
                  </a:cubicBezTo>
                  <a:cubicBezTo>
                    <a:pt x="216" y="6639"/>
                    <a:pt x="217" y="6645"/>
                    <a:pt x="217" y="6649"/>
                  </a:cubicBezTo>
                  <a:cubicBezTo>
                    <a:pt x="158" y="6764"/>
                    <a:pt x="94" y="6876"/>
                    <a:pt x="24" y="6983"/>
                  </a:cubicBezTo>
                  <a:cubicBezTo>
                    <a:pt x="0" y="7020"/>
                    <a:pt x="27" y="7061"/>
                    <a:pt x="62" y="7075"/>
                  </a:cubicBezTo>
                  <a:cubicBezTo>
                    <a:pt x="177" y="7123"/>
                    <a:pt x="307" y="7133"/>
                    <a:pt x="434" y="7133"/>
                  </a:cubicBezTo>
                  <a:cubicBezTo>
                    <a:pt x="471" y="7133"/>
                    <a:pt x="508" y="7132"/>
                    <a:pt x="544" y="7131"/>
                  </a:cubicBezTo>
                  <a:cubicBezTo>
                    <a:pt x="641" y="7129"/>
                    <a:pt x="745" y="7121"/>
                    <a:pt x="791" y="7024"/>
                  </a:cubicBezTo>
                  <a:cubicBezTo>
                    <a:pt x="857" y="6887"/>
                    <a:pt x="887" y="6726"/>
                    <a:pt x="915" y="6578"/>
                  </a:cubicBezTo>
                  <a:cubicBezTo>
                    <a:pt x="951" y="6391"/>
                    <a:pt x="974" y="6203"/>
                    <a:pt x="1014" y="6016"/>
                  </a:cubicBezTo>
                  <a:cubicBezTo>
                    <a:pt x="1043" y="5884"/>
                    <a:pt x="1081" y="5753"/>
                    <a:pt x="1122" y="5623"/>
                  </a:cubicBezTo>
                  <a:cubicBezTo>
                    <a:pt x="1153" y="5635"/>
                    <a:pt x="1186" y="5640"/>
                    <a:pt x="1220" y="5644"/>
                  </a:cubicBezTo>
                  <a:cubicBezTo>
                    <a:pt x="1235" y="5645"/>
                    <a:pt x="1250" y="5646"/>
                    <a:pt x="1266" y="5647"/>
                  </a:cubicBezTo>
                  <a:cubicBezTo>
                    <a:pt x="1276" y="5647"/>
                    <a:pt x="1285" y="5647"/>
                    <a:pt x="1296" y="5645"/>
                  </a:cubicBezTo>
                  <a:lnTo>
                    <a:pt x="1296" y="5645"/>
                  </a:lnTo>
                  <a:cubicBezTo>
                    <a:pt x="1295" y="5645"/>
                    <a:pt x="1296" y="5646"/>
                    <a:pt x="1296" y="5646"/>
                  </a:cubicBezTo>
                  <a:cubicBezTo>
                    <a:pt x="1300" y="5646"/>
                    <a:pt x="1314" y="5644"/>
                    <a:pt x="1312" y="5644"/>
                  </a:cubicBezTo>
                  <a:lnTo>
                    <a:pt x="1312" y="5644"/>
                  </a:lnTo>
                  <a:cubicBezTo>
                    <a:pt x="1311" y="5644"/>
                    <a:pt x="1310" y="5644"/>
                    <a:pt x="1308" y="5644"/>
                  </a:cubicBezTo>
                  <a:cubicBezTo>
                    <a:pt x="1297" y="5644"/>
                    <a:pt x="1315" y="5643"/>
                    <a:pt x="1316" y="5643"/>
                  </a:cubicBezTo>
                  <a:cubicBezTo>
                    <a:pt x="1383" y="5636"/>
                    <a:pt x="1453" y="5628"/>
                    <a:pt x="1517" y="5608"/>
                  </a:cubicBezTo>
                  <a:cubicBezTo>
                    <a:pt x="1545" y="5601"/>
                    <a:pt x="1552" y="5573"/>
                    <a:pt x="1544" y="5550"/>
                  </a:cubicBezTo>
                  <a:cubicBezTo>
                    <a:pt x="2074" y="5506"/>
                    <a:pt x="2609" y="5483"/>
                    <a:pt x="3130" y="5373"/>
                  </a:cubicBezTo>
                  <a:cubicBezTo>
                    <a:pt x="3391" y="5318"/>
                    <a:pt x="3648" y="5239"/>
                    <a:pt x="3888" y="5122"/>
                  </a:cubicBezTo>
                  <a:cubicBezTo>
                    <a:pt x="4106" y="5015"/>
                    <a:pt x="4307" y="4876"/>
                    <a:pt x="4492" y="4717"/>
                  </a:cubicBezTo>
                  <a:cubicBezTo>
                    <a:pt x="4895" y="4370"/>
                    <a:pt x="5226" y="3944"/>
                    <a:pt x="5495" y="3490"/>
                  </a:cubicBezTo>
                  <a:cubicBezTo>
                    <a:pt x="5769" y="3027"/>
                    <a:pt x="5989" y="2536"/>
                    <a:pt x="6216" y="2050"/>
                  </a:cubicBezTo>
                  <a:cubicBezTo>
                    <a:pt x="6300" y="1870"/>
                    <a:pt x="6386" y="1691"/>
                    <a:pt x="6478" y="1514"/>
                  </a:cubicBezTo>
                  <a:cubicBezTo>
                    <a:pt x="6480" y="1514"/>
                    <a:pt x="6482" y="1514"/>
                    <a:pt x="6484" y="1513"/>
                  </a:cubicBezTo>
                  <a:cubicBezTo>
                    <a:pt x="6788" y="1394"/>
                    <a:pt x="7128" y="1408"/>
                    <a:pt x="7447" y="1371"/>
                  </a:cubicBezTo>
                  <a:cubicBezTo>
                    <a:pt x="7830" y="1327"/>
                    <a:pt x="8209" y="1243"/>
                    <a:pt x="8585" y="1159"/>
                  </a:cubicBezTo>
                  <a:cubicBezTo>
                    <a:pt x="8634" y="1149"/>
                    <a:pt x="8653" y="1088"/>
                    <a:pt x="8630" y="1046"/>
                  </a:cubicBezTo>
                  <a:cubicBezTo>
                    <a:pt x="8619" y="1026"/>
                    <a:pt x="8604" y="1006"/>
                    <a:pt x="8587" y="987"/>
                  </a:cubicBezTo>
                  <a:cubicBezTo>
                    <a:pt x="8630" y="954"/>
                    <a:pt x="8645" y="885"/>
                    <a:pt x="8583" y="854"/>
                  </a:cubicBezTo>
                  <a:cubicBezTo>
                    <a:pt x="8225" y="678"/>
                    <a:pt x="7851" y="540"/>
                    <a:pt x="7492" y="366"/>
                  </a:cubicBezTo>
                  <a:cubicBezTo>
                    <a:pt x="7213" y="232"/>
                    <a:pt x="6952" y="38"/>
                    <a:pt x="6635" y="7"/>
                  </a:cubicBezTo>
                  <a:cubicBezTo>
                    <a:pt x="6587" y="3"/>
                    <a:pt x="6540" y="1"/>
                    <a:pt x="6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6"/>
            <p:cNvSpPr/>
            <p:nvPr/>
          </p:nvSpPr>
          <p:spPr>
            <a:xfrm>
              <a:off x="5194675" y="3010324"/>
              <a:ext cx="26469" cy="22882"/>
            </a:xfrm>
            <a:custGeom>
              <a:avLst/>
              <a:gdLst/>
              <a:ahLst/>
              <a:cxnLst/>
              <a:rect l="l" t="t" r="r" b="b"/>
              <a:pathLst>
                <a:path w="428" h="370" extrusionOk="0">
                  <a:moveTo>
                    <a:pt x="399" y="0"/>
                  </a:moveTo>
                  <a:cubicBezTo>
                    <a:pt x="397" y="0"/>
                    <a:pt x="395" y="1"/>
                    <a:pt x="393" y="1"/>
                  </a:cubicBezTo>
                  <a:cubicBezTo>
                    <a:pt x="355" y="9"/>
                    <a:pt x="318" y="34"/>
                    <a:pt x="288" y="58"/>
                  </a:cubicBezTo>
                  <a:cubicBezTo>
                    <a:pt x="256" y="84"/>
                    <a:pt x="226" y="112"/>
                    <a:pt x="196" y="139"/>
                  </a:cubicBezTo>
                  <a:cubicBezTo>
                    <a:pt x="137" y="192"/>
                    <a:pt x="78" y="247"/>
                    <a:pt x="17" y="299"/>
                  </a:cubicBezTo>
                  <a:cubicBezTo>
                    <a:pt x="0" y="313"/>
                    <a:pt x="3" y="342"/>
                    <a:pt x="17" y="358"/>
                  </a:cubicBezTo>
                  <a:cubicBezTo>
                    <a:pt x="25" y="366"/>
                    <a:pt x="35" y="369"/>
                    <a:pt x="44" y="369"/>
                  </a:cubicBezTo>
                  <a:cubicBezTo>
                    <a:pt x="55" y="369"/>
                    <a:pt x="67" y="365"/>
                    <a:pt x="76" y="358"/>
                  </a:cubicBezTo>
                  <a:cubicBezTo>
                    <a:pt x="138" y="308"/>
                    <a:pt x="199" y="256"/>
                    <a:pt x="259" y="206"/>
                  </a:cubicBezTo>
                  <a:cubicBezTo>
                    <a:pt x="288" y="181"/>
                    <a:pt x="317" y="156"/>
                    <a:pt x="345" y="130"/>
                  </a:cubicBezTo>
                  <a:cubicBezTo>
                    <a:pt x="374" y="104"/>
                    <a:pt x="405" y="70"/>
                    <a:pt x="420" y="35"/>
                  </a:cubicBezTo>
                  <a:cubicBezTo>
                    <a:pt x="428" y="18"/>
                    <a:pt x="41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6"/>
            <p:cNvSpPr/>
            <p:nvPr/>
          </p:nvSpPr>
          <p:spPr>
            <a:xfrm>
              <a:off x="5255775" y="2924054"/>
              <a:ext cx="86951" cy="60111"/>
            </a:xfrm>
            <a:custGeom>
              <a:avLst/>
              <a:gdLst/>
              <a:ahLst/>
              <a:cxnLst/>
              <a:rect l="l" t="t" r="r" b="b"/>
              <a:pathLst>
                <a:path w="1406" h="972" extrusionOk="0">
                  <a:moveTo>
                    <a:pt x="1365" y="0"/>
                  </a:moveTo>
                  <a:cubicBezTo>
                    <a:pt x="1362" y="0"/>
                    <a:pt x="1359" y="1"/>
                    <a:pt x="1355" y="2"/>
                  </a:cubicBezTo>
                  <a:cubicBezTo>
                    <a:pt x="1301" y="23"/>
                    <a:pt x="1251" y="53"/>
                    <a:pt x="1200" y="84"/>
                  </a:cubicBezTo>
                  <a:cubicBezTo>
                    <a:pt x="1143" y="118"/>
                    <a:pt x="1083" y="144"/>
                    <a:pt x="1024" y="173"/>
                  </a:cubicBezTo>
                  <a:cubicBezTo>
                    <a:pt x="907" y="230"/>
                    <a:pt x="787" y="282"/>
                    <a:pt x="675" y="350"/>
                  </a:cubicBezTo>
                  <a:cubicBezTo>
                    <a:pt x="558" y="419"/>
                    <a:pt x="458" y="509"/>
                    <a:pt x="364" y="605"/>
                  </a:cubicBezTo>
                  <a:cubicBezTo>
                    <a:pt x="265" y="705"/>
                    <a:pt x="168" y="814"/>
                    <a:pt x="47" y="886"/>
                  </a:cubicBezTo>
                  <a:cubicBezTo>
                    <a:pt x="1" y="913"/>
                    <a:pt x="30" y="971"/>
                    <a:pt x="73" y="971"/>
                  </a:cubicBezTo>
                  <a:cubicBezTo>
                    <a:pt x="80" y="971"/>
                    <a:pt x="87" y="970"/>
                    <a:pt x="94" y="967"/>
                  </a:cubicBezTo>
                  <a:cubicBezTo>
                    <a:pt x="357" y="853"/>
                    <a:pt x="520" y="608"/>
                    <a:pt x="765" y="470"/>
                  </a:cubicBezTo>
                  <a:cubicBezTo>
                    <a:pt x="881" y="404"/>
                    <a:pt x="1007" y="355"/>
                    <a:pt x="1124" y="291"/>
                  </a:cubicBezTo>
                  <a:cubicBezTo>
                    <a:pt x="1228" y="233"/>
                    <a:pt x="1354" y="162"/>
                    <a:pt x="1399" y="45"/>
                  </a:cubicBezTo>
                  <a:cubicBezTo>
                    <a:pt x="1406" y="24"/>
                    <a:pt x="1386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6"/>
            <p:cNvSpPr/>
            <p:nvPr/>
          </p:nvSpPr>
          <p:spPr>
            <a:xfrm>
              <a:off x="5277111" y="3082865"/>
              <a:ext cx="76314" cy="82003"/>
            </a:xfrm>
            <a:custGeom>
              <a:avLst/>
              <a:gdLst/>
              <a:ahLst/>
              <a:cxnLst/>
              <a:rect l="l" t="t" r="r" b="b"/>
              <a:pathLst>
                <a:path w="1234" h="1326" extrusionOk="0">
                  <a:moveTo>
                    <a:pt x="1184" y="1"/>
                  </a:moveTo>
                  <a:cubicBezTo>
                    <a:pt x="1177" y="1"/>
                    <a:pt x="1169" y="3"/>
                    <a:pt x="1161" y="7"/>
                  </a:cubicBezTo>
                  <a:cubicBezTo>
                    <a:pt x="1097" y="42"/>
                    <a:pt x="1060" y="98"/>
                    <a:pt x="1022" y="159"/>
                  </a:cubicBezTo>
                  <a:cubicBezTo>
                    <a:pt x="984" y="218"/>
                    <a:pt x="946" y="274"/>
                    <a:pt x="907" y="331"/>
                  </a:cubicBezTo>
                  <a:cubicBezTo>
                    <a:pt x="826" y="448"/>
                    <a:pt x="739" y="559"/>
                    <a:pt x="646" y="665"/>
                  </a:cubicBezTo>
                  <a:cubicBezTo>
                    <a:pt x="554" y="770"/>
                    <a:pt x="457" y="869"/>
                    <a:pt x="356" y="966"/>
                  </a:cubicBezTo>
                  <a:cubicBezTo>
                    <a:pt x="250" y="1066"/>
                    <a:pt x="144" y="1172"/>
                    <a:pt x="28" y="1262"/>
                  </a:cubicBezTo>
                  <a:cubicBezTo>
                    <a:pt x="0" y="1284"/>
                    <a:pt x="27" y="1326"/>
                    <a:pt x="56" y="1326"/>
                  </a:cubicBezTo>
                  <a:cubicBezTo>
                    <a:pt x="62" y="1326"/>
                    <a:pt x="68" y="1324"/>
                    <a:pt x="74" y="1321"/>
                  </a:cubicBezTo>
                  <a:cubicBezTo>
                    <a:pt x="199" y="1241"/>
                    <a:pt x="321" y="1166"/>
                    <a:pt x="435" y="1072"/>
                  </a:cubicBezTo>
                  <a:cubicBezTo>
                    <a:pt x="551" y="978"/>
                    <a:pt x="659" y="873"/>
                    <a:pt x="759" y="764"/>
                  </a:cubicBezTo>
                  <a:cubicBezTo>
                    <a:pt x="856" y="657"/>
                    <a:pt x="948" y="544"/>
                    <a:pt x="1034" y="427"/>
                  </a:cubicBezTo>
                  <a:cubicBezTo>
                    <a:pt x="1113" y="320"/>
                    <a:pt x="1234" y="185"/>
                    <a:pt x="1231" y="46"/>
                  </a:cubicBezTo>
                  <a:cubicBezTo>
                    <a:pt x="1230" y="19"/>
                    <a:pt x="120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6"/>
            <p:cNvSpPr/>
            <p:nvPr/>
          </p:nvSpPr>
          <p:spPr>
            <a:xfrm>
              <a:off x="5377914" y="3016323"/>
              <a:ext cx="14842" cy="21150"/>
            </a:xfrm>
            <a:custGeom>
              <a:avLst/>
              <a:gdLst/>
              <a:ahLst/>
              <a:cxnLst/>
              <a:rect l="l" t="t" r="r" b="b"/>
              <a:pathLst>
                <a:path w="240" h="342" extrusionOk="0">
                  <a:moveTo>
                    <a:pt x="188" y="0"/>
                  </a:moveTo>
                  <a:cubicBezTo>
                    <a:pt x="185" y="0"/>
                    <a:pt x="182" y="1"/>
                    <a:pt x="179" y="1"/>
                  </a:cubicBezTo>
                  <a:cubicBezTo>
                    <a:pt x="163" y="4"/>
                    <a:pt x="145" y="13"/>
                    <a:pt x="134" y="24"/>
                  </a:cubicBezTo>
                  <a:cubicBezTo>
                    <a:pt x="123" y="34"/>
                    <a:pt x="116" y="50"/>
                    <a:pt x="109" y="63"/>
                  </a:cubicBezTo>
                  <a:cubicBezTo>
                    <a:pt x="99" y="83"/>
                    <a:pt x="89" y="103"/>
                    <a:pt x="78" y="122"/>
                  </a:cubicBezTo>
                  <a:cubicBezTo>
                    <a:pt x="58" y="164"/>
                    <a:pt x="39" y="205"/>
                    <a:pt x="17" y="246"/>
                  </a:cubicBezTo>
                  <a:cubicBezTo>
                    <a:pt x="1" y="275"/>
                    <a:pt x="8" y="317"/>
                    <a:pt x="40" y="333"/>
                  </a:cubicBezTo>
                  <a:cubicBezTo>
                    <a:pt x="50" y="339"/>
                    <a:pt x="61" y="341"/>
                    <a:pt x="73" y="341"/>
                  </a:cubicBezTo>
                  <a:cubicBezTo>
                    <a:pt x="95" y="341"/>
                    <a:pt x="116" y="331"/>
                    <a:pt x="128" y="310"/>
                  </a:cubicBezTo>
                  <a:cubicBezTo>
                    <a:pt x="150" y="269"/>
                    <a:pt x="171" y="228"/>
                    <a:pt x="192" y="185"/>
                  </a:cubicBezTo>
                  <a:cubicBezTo>
                    <a:pt x="201" y="165"/>
                    <a:pt x="211" y="143"/>
                    <a:pt x="220" y="122"/>
                  </a:cubicBezTo>
                  <a:cubicBezTo>
                    <a:pt x="228" y="105"/>
                    <a:pt x="240" y="87"/>
                    <a:pt x="240" y="67"/>
                  </a:cubicBezTo>
                  <a:cubicBezTo>
                    <a:pt x="240" y="51"/>
                    <a:pt x="234" y="36"/>
                    <a:pt x="228" y="22"/>
                  </a:cubicBezTo>
                  <a:cubicBezTo>
                    <a:pt x="221" y="7"/>
                    <a:pt x="20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1" name="Google Shape;2681;p66"/>
          <p:cNvSpPr/>
          <p:nvPr/>
        </p:nvSpPr>
        <p:spPr>
          <a:xfrm>
            <a:off x="-215371" y="1107708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2" name="Google Shape;2682;p66"/>
          <p:cNvGrpSpPr/>
          <p:nvPr/>
        </p:nvGrpSpPr>
        <p:grpSpPr>
          <a:xfrm>
            <a:off x="7703659" y="4619424"/>
            <a:ext cx="372680" cy="463817"/>
            <a:chOff x="4276209" y="3912336"/>
            <a:chExt cx="372680" cy="463817"/>
          </a:xfrm>
        </p:grpSpPr>
        <p:sp>
          <p:nvSpPr>
            <p:cNvPr id="2683" name="Google Shape;2683;p66"/>
            <p:cNvSpPr/>
            <p:nvPr/>
          </p:nvSpPr>
          <p:spPr>
            <a:xfrm>
              <a:off x="4285614" y="3993118"/>
              <a:ext cx="314353" cy="373314"/>
            </a:xfrm>
            <a:custGeom>
              <a:avLst/>
              <a:gdLst/>
              <a:ahLst/>
              <a:cxnLst/>
              <a:rect l="l" t="t" r="r" b="b"/>
              <a:pathLst>
                <a:path w="5950" h="7066" extrusionOk="0">
                  <a:moveTo>
                    <a:pt x="2329" y="6572"/>
                  </a:moveTo>
                  <a:cubicBezTo>
                    <a:pt x="2142" y="6755"/>
                    <a:pt x="1933" y="6929"/>
                    <a:pt x="1679" y="7010"/>
                  </a:cubicBezTo>
                  <a:cubicBezTo>
                    <a:pt x="1513" y="7064"/>
                    <a:pt x="1332" y="7066"/>
                    <a:pt x="1146" y="7061"/>
                  </a:cubicBezTo>
                  <a:cubicBezTo>
                    <a:pt x="939" y="7053"/>
                    <a:pt x="731" y="7032"/>
                    <a:pt x="530" y="6986"/>
                  </a:cubicBezTo>
                  <a:cubicBezTo>
                    <a:pt x="438" y="6965"/>
                    <a:pt x="346" y="6940"/>
                    <a:pt x="260" y="6900"/>
                  </a:cubicBezTo>
                  <a:cubicBezTo>
                    <a:pt x="222" y="6884"/>
                    <a:pt x="186" y="6866"/>
                    <a:pt x="153" y="6844"/>
                  </a:cubicBezTo>
                  <a:cubicBezTo>
                    <a:pt x="136" y="6832"/>
                    <a:pt x="97" y="6798"/>
                    <a:pt x="91" y="6790"/>
                  </a:cubicBezTo>
                  <a:cubicBezTo>
                    <a:pt x="0" y="6680"/>
                    <a:pt x="32" y="6574"/>
                    <a:pt x="121" y="6477"/>
                  </a:cubicBezTo>
                  <a:cubicBezTo>
                    <a:pt x="343" y="6234"/>
                    <a:pt x="680" y="6137"/>
                    <a:pt x="959" y="5976"/>
                  </a:cubicBezTo>
                  <a:cubicBezTo>
                    <a:pt x="1465" y="5682"/>
                    <a:pt x="1700" y="5139"/>
                    <a:pt x="1917" y="4625"/>
                  </a:cubicBezTo>
                  <a:cubicBezTo>
                    <a:pt x="2332" y="3640"/>
                    <a:pt x="2456" y="2510"/>
                    <a:pt x="3106" y="1636"/>
                  </a:cubicBezTo>
                  <a:cubicBezTo>
                    <a:pt x="3283" y="1398"/>
                    <a:pt x="3493" y="1190"/>
                    <a:pt x="3733" y="1017"/>
                  </a:cubicBezTo>
                  <a:cubicBezTo>
                    <a:pt x="3987" y="834"/>
                    <a:pt x="4263" y="684"/>
                    <a:pt x="4539" y="539"/>
                  </a:cubicBezTo>
                  <a:cubicBezTo>
                    <a:pt x="4865" y="366"/>
                    <a:pt x="5177" y="138"/>
                    <a:pt x="5533" y="30"/>
                  </a:cubicBezTo>
                  <a:cubicBezTo>
                    <a:pt x="5585" y="15"/>
                    <a:pt x="5648" y="0"/>
                    <a:pt x="5700" y="2"/>
                  </a:cubicBezTo>
                  <a:cubicBezTo>
                    <a:pt x="5705" y="69"/>
                    <a:pt x="5713" y="137"/>
                    <a:pt x="5721" y="204"/>
                  </a:cubicBezTo>
                  <a:cubicBezTo>
                    <a:pt x="5791" y="763"/>
                    <a:pt x="5949" y="1320"/>
                    <a:pt x="5905" y="1888"/>
                  </a:cubicBezTo>
                  <a:cubicBezTo>
                    <a:pt x="5867" y="2374"/>
                    <a:pt x="5605" y="2835"/>
                    <a:pt x="5337" y="3231"/>
                  </a:cubicBezTo>
                  <a:cubicBezTo>
                    <a:pt x="5036" y="3674"/>
                    <a:pt x="4667" y="4060"/>
                    <a:pt x="4306" y="4453"/>
                  </a:cubicBezTo>
                  <a:cubicBezTo>
                    <a:pt x="3856" y="4942"/>
                    <a:pt x="3407" y="5433"/>
                    <a:pt x="2952" y="5919"/>
                  </a:cubicBezTo>
                  <a:cubicBezTo>
                    <a:pt x="2747" y="6138"/>
                    <a:pt x="2545" y="6362"/>
                    <a:pt x="2329" y="65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6"/>
            <p:cNvSpPr/>
            <p:nvPr/>
          </p:nvSpPr>
          <p:spPr>
            <a:xfrm>
              <a:off x="4428052" y="3999300"/>
              <a:ext cx="207843" cy="334905"/>
            </a:xfrm>
            <a:custGeom>
              <a:avLst/>
              <a:gdLst/>
              <a:ahLst/>
              <a:cxnLst/>
              <a:rect l="l" t="t" r="r" b="b"/>
              <a:pathLst>
                <a:path w="3934" h="6339" extrusionOk="0">
                  <a:moveTo>
                    <a:pt x="141" y="6262"/>
                  </a:moveTo>
                  <a:cubicBezTo>
                    <a:pt x="95" y="6287"/>
                    <a:pt x="47" y="6313"/>
                    <a:pt x="1" y="6339"/>
                  </a:cubicBezTo>
                  <a:cubicBezTo>
                    <a:pt x="91" y="6242"/>
                    <a:pt x="181" y="6144"/>
                    <a:pt x="270" y="6047"/>
                  </a:cubicBezTo>
                  <a:cubicBezTo>
                    <a:pt x="505" y="5796"/>
                    <a:pt x="738" y="5543"/>
                    <a:pt x="969" y="5289"/>
                  </a:cubicBezTo>
                  <a:cubicBezTo>
                    <a:pt x="1201" y="5036"/>
                    <a:pt x="1433" y="4783"/>
                    <a:pt x="1664" y="4529"/>
                  </a:cubicBezTo>
                  <a:cubicBezTo>
                    <a:pt x="1869" y="4307"/>
                    <a:pt x="2078" y="4088"/>
                    <a:pt x="2275" y="3859"/>
                  </a:cubicBezTo>
                  <a:cubicBezTo>
                    <a:pt x="2614" y="3467"/>
                    <a:pt x="2932" y="3041"/>
                    <a:pt x="3143" y="2563"/>
                  </a:cubicBezTo>
                  <a:cubicBezTo>
                    <a:pt x="3242" y="2340"/>
                    <a:pt x="3312" y="2099"/>
                    <a:pt x="3341" y="1856"/>
                  </a:cubicBezTo>
                  <a:cubicBezTo>
                    <a:pt x="3374" y="1572"/>
                    <a:pt x="3351" y="1284"/>
                    <a:pt x="3310" y="1003"/>
                  </a:cubicBezTo>
                  <a:cubicBezTo>
                    <a:pt x="3268" y="710"/>
                    <a:pt x="3208" y="420"/>
                    <a:pt x="3167" y="127"/>
                  </a:cubicBezTo>
                  <a:cubicBezTo>
                    <a:pt x="3160" y="86"/>
                    <a:pt x="3156" y="43"/>
                    <a:pt x="3151" y="1"/>
                  </a:cubicBezTo>
                  <a:cubicBezTo>
                    <a:pt x="3245" y="152"/>
                    <a:pt x="3290" y="334"/>
                    <a:pt x="3331" y="503"/>
                  </a:cubicBezTo>
                  <a:cubicBezTo>
                    <a:pt x="3379" y="697"/>
                    <a:pt x="3415" y="894"/>
                    <a:pt x="3466" y="1087"/>
                  </a:cubicBezTo>
                  <a:cubicBezTo>
                    <a:pt x="3524" y="1306"/>
                    <a:pt x="3629" y="1511"/>
                    <a:pt x="3708" y="1722"/>
                  </a:cubicBezTo>
                  <a:cubicBezTo>
                    <a:pt x="3810" y="1991"/>
                    <a:pt x="3887" y="2268"/>
                    <a:pt x="3913" y="2555"/>
                  </a:cubicBezTo>
                  <a:cubicBezTo>
                    <a:pt x="3934" y="2786"/>
                    <a:pt x="3906" y="3016"/>
                    <a:pt x="3839" y="3238"/>
                  </a:cubicBezTo>
                  <a:cubicBezTo>
                    <a:pt x="3700" y="3694"/>
                    <a:pt x="3408" y="4096"/>
                    <a:pt x="3079" y="4434"/>
                  </a:cubicBezTo>
                  <a:cubicBezTo>
                    <a:pt x="2264" y="5273"/>
                    <a:pt x="1151" y="5711"/>
                    <a:pt x="141" y="62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6"/>
            <p:cNvSpPr/>
            <p:nvPr/>
          </p:nvSpPr>
          <p:spPr>
            <a:xfrm>
              <a:off x="4456688" y="4135504"/>
              <a:ext cx="116443" cy="142014"/>
            </a:xfrm>
            <a:custGeom>
              <a:avLst/>
              <a:gdLst/>
              <a:ahLst/>
              <a:cxnLst/>
              <a:rect l="l" t="t" r="r" b="b"/>
              <a:pathLst>
                <a:path w="2204" h="2688" extrusionOk="0">
                  <a:moveTo>
                    <a:pt x="561" y="2185"/>
                  </a:moveTo>
                  <a:cubicBezTo>
                    <a:pt x="700" y="2015"/>
                    <a:pt x="842" y="1847"/>
                    <a:pt x="983" y="1679"/>
                  </a:cubicBezTo>
                  <a:cubicBezTo>
                    <a:pt x="1263" y="1341"/>
                    <a:pt x="1533" y="996"/>
                    <a:pt x="1795" y="647"/>
                  </a:cubicBezTo>
                  <a:cubicBezTo>
                    <a:pt x="1943" y="450"/>
                    <a:pt x="2077" y="247"/>
                    <a:pt x="2193" y="31"/>
                  </a:cubicBezTo>
                  <a:cubicBezTo>
                    <a:pt x="2204" y="13"/>
                    <a:pt x="2177" y="0"/>
                    <a:pt x="2165" y="17"/>
                  </a:cubicBezTo>
                  <a:cubicBezTo>
                    <a:pt x="1911" y="373"/>
                    <a:pt x="1639" y="715"/>
                    <a:pt x="1343" y="1039"/>
                  </a:cubicBezTo>
                  <a:cubicBezTo>
                    <a:pt x="1052" y="1357"/>
                    <a:pt x="750" y="1667"/>
                    <a:pt x="476" y="2001"/>
                  </a:cubicBezTo>
                  <a:cubicBezTo>
                    <a:pt x="402" y="2092"/>
                    <a:pt x="327" y="2184"/>
                    <a:pt x="252" y="2274"/>
                  </a:cubicBezTo>
                  <a:cubicBezTo>
                    <a:pt x="210" y="2323"/>
                    <a:pt x="171" y="2372"/>
                    <a:pt x="131" y="2422"/>
                  </a:cubicBezTo>
                  <a:cubicBezTo>
                    <a:pt x="93" y="2468"/>
                    <a:pt x="47" y="2516"/>
                    <a:pt x="25" y="2573"/>
                  </a:cubicBezTo>
                  <a:cubicBezTo>
                    <a:pt x="0" y="2634"/>
                    <a:pt x="56" y="2688"/>
                    <a:pt x="117" y="2659"/>
                  </a:cubicBezTo>
                  <a:cubicBezTo>
                    <a:pt x="209" y="2615"/>
                    <a:pt x="286" y="2514"/>
                    <a:pt x="352" y="2437"/>
                  </a:cubicBezTo>
                  <a:cubicBezTo>
                    <a:pt x="424" y="2356"/>
                    <a:pt x="492" y="2270"/>
                    <a:pt x="561" y="2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6"/>
            <p:cNvSpPr/>
            <p:nvPr/>
          </p:nvSpPr>
          <p:spPr>
            <a:xfrm>
              <a:off x="4276209" y="3912336"/>
              <a:ext cx="372680" cy="463817"/>
            </a:xfrm>
            <a:custGeom>
              <a:avLst/>
              <a:gdLst/>
              <a:ahLst/>
              <a:cxnLst/>
              <a:rect l="l" t="t" r="r" b="b"/>
              <a:pathLst>
                <a:path w="7054" h="8779" extrusionOk="0">
                  <a:moveTo>
                    <a:pt x="6025" y="1647"/>
                  </a:moveTo>
                  <a:lnTo>
                    <a:pt x="6025" y="1647"/>
                  </a:lnTo>
                  <a:cubicBezTo>
                    <a:pt x="6119" y="1798"/>
                    <a:pt x="6164" y="1980"/>
                    <a:pt x="6205" y="2149"/>
                  </a:cubicBezTo>
                  <a:cubicBezTo>
                    <a:pt x="6253" y="2343"/>
                    <a:pt x="6290" y="2540"/>
                    <a:pt x="6340" y="2733"/>
                  </a:cubicBezTo>
                  <a:cubicBezTo>
                    <a:pt x="6398" y="2952"/>
                    <a:pt x="6503" y="3157"/>
                    <a:pt x="6582" y="3368"/>
                  </a:cubicBezTo>
                  <a:cubicBezTo>
                    <a:pt x="6684" y="3637"/>
                    <a:pt x="6761" y="3914"/>
                    <a:pt x="6787" y="4201"/>
                  </a:cubicBezTo>
                  <a:cubicBezTo>
                    <a:pt x="6808" y="4432"/>
                    <a:pt x="6780" y="4662"/>
                    <a:pt x="6713" y="4884"/>
                  </a:cubicBezTo>
                  <a:cubicBezTo>
                    <a:pt x="6574" y="5340"/>
                    <a:pt x="6282" y="5742"/>
                    <a:pt x="5953" y="6080"/>
                  </a:cubicBezTo>
                  <a:cubicBezTo>
                    <a:pt x="5138" y="6919"/>
                    <a:pt x="4025" y="7357"/>
                    <a:pt x="3015" y="7908"/>
                  </a:cubicBezTo>
                  <a:cubicBezTo>
                    <a:pt x="2969" y="7933"/>
                    <a:pt x="2921" y="7959"/>
                    <a:pt x="2875" y="7985"/>
                  </a:cubicBezTo>
                  <a:cubicBezTo>
                    <a:pt x="2965" y="7888"/>
                    <a:pt x="3055" y="7790"/>
                    <a:pt x="3144" y="7693"/>
                  </a:cubicBezTo>
                  <a:cubicBezTo>
                    <a:pt x="3379" y="7442"/>
                    <a:pt x="3612" y="7189"/>
                    <a:pt x="3843" y="6935"/>
                  </a:cubicBezTo>
                  <a:cubicBezTo>
                    <a:pt x="4075" y="6682"/>
                    <a:pt x="4307" y="6429"/>
                    <a:pt x="4538" y="6175"/>
                  </a:cubicBezTo>
                  <a:cubicBezTo>
                    <a:pt x="4743" y="5953"/>
                    <a:pt x="4952" y="5734"/>
                    <a:pt x="5149" y="5505"/>
                  </a:cubicBezTo>
                  <a:cubicBezTo>
                    <a:pt x="5488" y="5113"/>
                    <a:pt x="5806" y="4687"/>
                    <a:pt x="6017" y="4209"/>
                  </a:cubicBezTo>
                  <a:cubicBezTo>
                    <a:pt x="6116" y="3986"/>
                    <a:pt x="6186" y="3745"/>
                    <a:pt x="6215" y="3502"/>
                  </a:cubicBezTo>
                  <a:cubicBezTo>
                    <a:pt x="6249" y="3218"/>
                    <a:pt x="6225" y="2930"/>
                    <a:pt x="6184" y="2649"/>
                  </a:cubicBezTo>
                  <a:cubicBezTo>
                    <a:pt x="6143" y="2356"/>
                    <a:pt x="6082" y="2066"/>
                    <a:pt x="6041" y="1773"/>
                  </a:cubicBezTo>
                  <a:cubicBezTo>
                    <a:pt x="6034" y="1732"/>
                    <a:pt x="6030" y="1689"/>
                    <a:pt x="6025" y="1647"/>
                  </a:cubicBezTo>
                  <a:close/>
                  <a:moveTo>
                    <a:pt x="5864" y="1532"/>
                  </a:moveTo>
                  <a:cubicBezTo>
                    <a:pt x="5869" y="1532"/>
                    <a:pt x="5873" y="1532"/>
                    <a:pt x="5878" y="1532"/>
                  </a:cubicBezTo>
                  <a:cubicBezTo>
                    <a:pt x="5883" y="1599"/>
                    <a:pt x="5891" y="1667"/>
                    <a:pt x="5899" y="1734"/>
                  </a:cubicBezTo>
                  <a:cubicBezTo>
                    <a:pt x="5969" y="2292"/>
                    <a:pt x="6127" y="2849"/>
                    <a:pt x="6083" y="3417"/>
                  </a:cubicBezTo>
                  <a:cubicBezTo>
                    <a:pt x="6045" y="3903"/>
                    <a:pt x="5783" y="4364"/>
                    <a:pt x="5515" y="4760"/>
                  </a:cubicBezTo>
                  <a:cubicBezTo>
                    <a:pt x="5214" y="5203"/>
                    <a:pt x="4845" y="5589"/>
                    <a:pt x="4484" y="5982"/>
                  </a:cubicBezTo>
                  <a:cubicBezTo>
                    <a:pt x="4034" y="6471"/>
                    <a:pt x="3585" y="6962"/>
                    <a:pt x="3130" y="7448"/>
                  </a:cubicBezTo>
                  <a:cubicBezTo>
                    <a:pt x="2925" y="7667"/>
                    <a:pt x="2723" y="7891"/>
                    <a:pt x="2507" y="8101"/>
                  </a:cubicBezTo>
                  <a:cubicBezTo>
                    <a:pt x="2320" y="8284"/>
                    <a:pt x="2111" y="8458"/>
                    <a:pt x="1857" y="8539"/>
                  </a:cubicBezTo>
                  <a:cubicBezTo>
                    <a:pt x="1727" y="8581"/>
                    <a:pt x="1587" y="8592"/>
                    <a:pt x="1443" y="8592"/>
                  </a:cubicBezTo>
                  <a:cubicBezTo>
                    <a:pt x="1404" y="8592"/>
                    <a:pt x="1364" y="8591"/>
                    <a:pt x="1324" y="8590"/>
                  </a:cubicBezTo>
                  <a:cubicBezTo>
                    <a:pt x="1117" y="8582"/>
                    <a:pt x="909" y="8561"/>
                    <a:pt x="708" y="8515"/>
                  </a:cubicBezTo>
                  <a:cubicBezTo>
                    <a:pt x="616" y="8494"/>
                    <a:pt x="524" y="8469"/>
                    <a:pt x="438" y="8429"/>
                  </a:cubicBezTo>
                  <a:cubicBezTo>
                    <a:pt x="400" y="8413"/>
                    <a:pt x="364" y="8395"/>
                    <a:pt x="331" y="8373"/>
                  </a:cubicBezTo>
                  <a:cubicBezTo>
                    <a:pt x="314" y="8361"/>
                    <a:pt x="275" y="8327"/>
                    <a:pt x="269" y="8319"/>
                  </a:cubicBezTo>
                  <a:cubicBezTo>
                    <a:pt x="178" y="8209"/>
                    <a:pt x="210" y="8103"/>
                    <a:pt x="299" y="8007"/>
                  </a:cubicBezTo>
                  <a:cubicBezTo>
                    <a:pt x="521" y="7763"/>
                    <a:pt x="858" y="7666"/>
                    <a:pt x="1137" y="7505"/>
                  </a:cubicBezTo>
                  <a:cubicBezTo>
                    <a:pt x="1643" y="7211"/>
                    <a:pt x="1878" y="6668"/>
                    <a:pt x="2095" y="6154"/>
                  </a:cubicBezTo>
                  <a:cubicBezTo>
                    <a:pt x="2510" y="5169"/>
                    <a:pt x="2634" y="4040"/>
                    <a:pt x="3284" y="3165"/>
                  </a:cubicBezTo>
                  <a:cubicBezTo>
                    <a:pt x="3461" y="2927"/>
                    <a:pt x="3671" y="2719"/>
                    <a:pt x="3911" y="2546"/>
                  </a:cubicBezTo>
                  <a:cubicBezTo>
                    <a:pt x="4165" y="2363"/>
                    <a:pt x="4441" y="2215"/>
                    <a:pt x="4717" y="2068"/>
                  </a:cubicBezTo>
                  <a:cubicBezTo>
                    <a:pt x="5043" y="1896"/>
                    <a:pt x="5355" y="1667"/>
                    <a:pt x="5711" y="1559"/>
                  </a:cubicBezTo>
                  <a:cubicBezTo>
                    <a:pt x="5759" y="1545"/>
                    <a:pt x="5815" y="1532"/>
                    <a:pt x="5864" y="1532"/>
                  </a:cubicBezTo>
                  <a:close/>
                  <a:moveTo>
                    <a:pt x="5950" y="0"/>
                  </a:moveTo>
                  <a:cubicBezTo>
                    <a:pt x="5936" y="0"/>
                    <a:pt x="5922" y="8"/>
                    <a:pt x="5921" y="25"/>
                  </a:cubicBezTo>
                  <a:cubicBezTo>
                    <a:pt x="5870" y="468"/>
                    <a:pt x="5842" y="915"/>
                    <a:pt x="5867" y="1361"/>
                  </a:cubicBezTo>
                  <a:cubicBezTo>
                    <a:pt x="5864" y="1360"/>
                    <a:pt x="5861" y="1360"/>
                    <a:pt x="5858" y="1360"/>
                  </a:cubicBezTo>
                  <a:cubicBezTo>
                    <a:pt x="5800" y="1360"/>
                    <a:pt x="5740" y="1371"/>
                    <a:pt x="5681" y="1387"/>
                  </a:cubicBezTo>
                  <a:cubicBezTo>
                    <a:pt x="5487" y="1442"/>
                    <a:pt x="5305" y="1540"/>
                    <a:pt x="5131" y="1637"/>
                  </a:cubicBezTo>
                  <a:cubicBezTo>
                    <a:pt x="4973" y="1724"/>
                    <a:pt x="4819" y="1819"/>
                    <a:pt x="4660" y="1903"/>
                  </a:cubicBezTo>
                  <a:cubicBezTo>
                    <a:pt x="4373" y="2055"/>
                    <a:pt x="4084" y="2208"/>
                    <a:pt x="3821" y="2399"/>
                  </a:cubicBezTo>
                  <a:cubicBezTo>
                    <a:pt x="3340" y="2744"/>
                    <a:pt x="2988" y="3214"/>
                    <a:pt x="2744" y="3749"/>
                  </a:cubicBezTo>
                  <a:cubicBezTo>
                    <a:pt x="2512" y="4259"/>
                    <a:pt x="2369" y="4802"/>
                    <a:pt x="2202" y="5335"/>
                  </a:cubicBezTo>
                  <a:cubicBezTo>
                    <a:pt x="2118" y="5601"/>
                    <a:pt x="2028" y="5864"/>
                    <a:pt x="1917" y="6120"/>
                  </a:cubicBezTo>
                  <a:cubicBezTo>
                    <a:pt x="1800" y="6388"/>
                    <a:pt x="1686" y="6669"/>
                    <a:pt x="1518" y="6912"/>
                  </a:cubicBezTo>
                  <a:cubicBezTo>
                    <a:pt x="1379" y="7114"/>
                    <a:pt x="1190" y="7281"/>
                    <a:pt x="970" y="7392"/>
                  </a:cubicBezTo>
                  <a:cubicBezTo>
                    <a:pt x="813" y="7473"/>
                    <a:pt x="653" y="7544"/>
                    <a:pt x="500" y="7633"/>
                  </a:cubicBezTo>
                  <a:cubicBezTo>
                    <a:pt x="347" y="7722"/>
                    <a:pt x="189" y="7828"/>
                    <a:pt x="91" y="7979"/>
                  </a:cubicBezTo>
                  <a:cubicBezTo>
                    <a:pt x="0" y="8120"/>
                    <a:pt x="13" y="8292"/>
                    <a:pt x="116" y="8423"/>
                  </a:cubicBezTo>
                  <a:cubicBezTo>
                    <a:pt x="231" y="8570"/>
                    <a:pt x="428" y="8637"/>
                    <a:pt x="603" y="8683"/>
                  </a:cubicBezTo>
                  <a:cubicBezTo>
                    <a:pt x="819" y="8739"/>
                    <a:pt x="1044" y="8764"/>
                    <a:pt x="1266" y="8774"/>
                  </a:cubicBezTo>
                  <a:cubicBezTo>
                    <a:pt x="1325" y="8776"/>
                    <a:pt x="1385" y="8778"/>
                    <a:pt x="1445" y="8778"/>
                  </a:cubicBezTo>
                  <a:cubicBezTo>
                    <a:pt x="1564" y="8778"/>
                    <a:pt x="1684" y="8771"/>
                    <a:pt x="1800" y="8746"/>
                  </a:cubicBezTo>
                  <a:cubicBezTo>
                    <a:pt x="1990" y="8705"/>
                    <a:pt x="2160" y="8616"/>
                    <a:pt x="2315" y="8503"/>
                  </a:cubicBezTo>
                  <a:cubicBezTo>
                    <a:pt x="2324" y="8506"/>
                    <a:pt x="2332" y="8507"/>
                    <a:pt x="2341" y="8507"/>
                  </a:cubicBezTo>
                  <a:cubicBezTo>
                    <a:pt x="2360" y="8507"/>
                    <a:pt x="2380" y="8499"/>
                    <a:pt x="2397" y="8479"/>
                  </a:cubicBezTo>
                  <a:cubicBezTo>
                    <a:pt x="2499" y="8360"/>
                    <a:pt x="2642" y="8294"/>
                    <a:pt x="2782" y="8225"/>
                  </a:cubicBezTo>
                  <a:cubicBezTo>
                    <a:pt x="2923" y="8154"/>
                    <a:pt x="3058" y="8072"/>
                    <a:pt x="3196" y="7996"/>
                  </a:cubicBezTo>
                  <a:cubicBezTo>
                    <a:pt x="3479" y="7840"/>
                    <a:pt x="3768" y="7693"/>
                    <a:pt x="4054" y="7543"/>
                  </a:cubicBezTo>
                  <a:cubicBezTo>
                    <a:pt x="4599" y="7260"/>
                    <a:pt x="5142" y="6962"/>
                    <a:pt x="5621" y="6577"/>
                  </a:cubicBezTo>
                  <a:cubicBezTo>
                    <a:pt x="6370" y="5973"/>
                    <a:pt x="7054" y="5081"/>
                    <a:pt x="6919" y="4068"/>
                  </a:cubicBezTo>
                  <a:cubicBezTo>
                    <a:pt x="6880" y="3778"/>
                    <a:pt x="6795" y="3498"/>
                    <a:pt x="6694" y="3223"/>
                  </a:cubicBezTo>
                  <a:cubicBezTo>
                    <a:pt x="6618" y="3017"/>
                    <a:pt x="6531" y="2817"/>
                    <a:pt x="6482" y="2602"/>
                  </a:cubicBezTo>
                  <a:cubicBezTo>
                    <a:pt x="6436" y="2398"/>
                    <a:pt x="6398" y="2191"/>
                    <a:pt x="6342" y="1988"/>
                  </a:cubicBezTo>
                  <a:cubicBezTo>
                    <a:pt x="6293" y="1808"/>
                    <a:pt x="6234" y="1608"/>
                    <a:pt x="6106" y="1465"/>
                  </a:cubicBezTo>
                  <a:cubicBezTo>
                    <a:pt x="6074" y="1430"/>
                    <a:pt x="6037" y="1405"/>
                    <a:pt x="5999" y="1388"/>
                  </a:cubicBezTo>
                  <a:cubicBezTo>
                    <a:pt x="5987" y="1225"/>
                    <a:pt x="5978" y="1062"/>
                    <a:pt x="5974" y="898"/>
                  </a:cubicBezTo>
                  <a:cubicBezTo>
                    <a:pt x="5968" y="609"/>
                    <a:pt x="5976" y="319"/>
                    <a:pt x="5985" y="31"/>
                  </a:cubicBezTo>
                  <a:cubicBezTo>
                    <a:pt x="5985" y="11"/>
                    <a:pt x="5967" y="0"/>
                    <a:pt x="5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6"/>
            <p:cNvSpPr/>
            <p:nvPr/>
          </p:nvSpPr>
          <p:spPr>
            <a:xfrm>
              <a:off x="4456952" y="4135980"/>
              <a:ext cx="116020" cy="140482"/>
            </a:xfrm>
            <a:custGeom>
              <a:avLst/>
              <a:gdLst/>
              <a:ahLst/>
              <a:cxnLst/>
              <a:rect l="l" t="t" r="r" b="b"/>
              <a:pathLst>
                <a:path w="2196" h="2659" extrusionOk="0">
                  <a:moveTo>
                    <a:pt x="2175" y="0"/>
                  </a:moveTo>
                  <a:cubicBezTo>
                    <a:pt x="2170" y="0"/>
                    <a:pt x="2165" y="3"/>
                    <a:pt x="2161" y="8"/>
                  </a:cubicBezTo>
                  <a:cubicBezTo>
                    <a:pt x="1906" y="364"/>
                    <a:pt x="1634" y="706"/>
                    <a:pt x="1338" y="1030"/>
                  </a:cubicBezTo>
                  <a:cubicBezTo>
                    <a:pt x="1047" y="1348"/>
                    <a:pt x="745" y="1658"/>
                    <a:pt x="471" y="1992"/>
                  </a:cubicBezTo>
                  <a:cubicBezTo>
                    <a:pt x="397" y="2084"/>
                    <a:pt x="322" y="2175"/>
                    <a:pt x="247" y="2265"/>
                  </a:cubicBezTo>
                  <a:cubicBezTo>
                    <a:pt x="205" y="2314"/>
                    <a:pt x="166" y="2363"/>
                    <a:pt x="126" y="2413"/>
                  </a:cubicBezTo>
                  <a:cubicBezTo>
                    <a:pt x="88" y="2459"/>
                    <a:pt x="42" y="2508"/>
                    <a:pt x="20" y="2564"/>
                  </a:cubicBezTo>
                  <a:cubicBezTo>
                    <a:pt x="0" y="2613"/>
                    <a:pt x="33" y="2658"/>
                    <a:pt x="79" y="2658"/>
                  </a:cubicBezTo>
                  <a:cubicBezTo>
                    <a:pt x="90" y="2658"/>
                    <a:pt x="101" y="2656"/>
                    <a:pt x="112" y="2651"/>
                  </a:cubicBezTo>
                  <a:cubicBezTo>
                    <a:pt x="204" y="2606"/>
                    <a:pt x="281" y="2505"/>
                    <a:pt x="347" y="2428"/>
                  </a:cubicBezTo>
                  <a:cubicBezTo>
                    <a:pt x="419" y="2347"/>
                    <a:pt x="487" y="2261"/>
                    <a:pt x="556" y="2176"/>
                  </a:cubicBezTo>
                  <a:cubicBezTo>
                    <a:pt x="695" y="2006"/>
                    <a:pt x="837" y="1838"/>
                    <a:pt x="978" y="1670"/>
                  </a:cubicBezTo>
                  <a:cubicBezTo>
                    <a:pt x="1258" y="1332"/>
                    <a:pt x="1528" y="987"/>
                    <a:pt x="1790" y="638"/>
                  </a:cubicBezTo>
                  <a:cubicBezTo>
                    <a:pt x="1938" y="441"/>
                    <a:pt x="2072" y="238"/>
                    <a:pt x="2188" y="22"/>
                  </a:cubicBezTo>
                  <a:cubicBezTo>
                    <a:pt x="2195" y="10"/>
                    <a:pt x="2185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6"/>
          <p:cNvGrpSpPr/>
          <p:nvPr/>
        </p:nvGrpSpPr>
        <p:grpSpPr>
          <a:xfrm>
            <a:off x="2851825" y="2316573"/>
            <a:ext cx="364232" cy="399419"/>
            <a:chOff x="4577200" y="2059473"/>
            <a:chExt cx="364232" cy="399419"/>
          </a:xfrm>
        </p:grpSpPr>
        <p:sp>
          <p:nvSpPr>
            <p:cNvPr id="2689" name="Google Shape;2689;p66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6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6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6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6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6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2" name="Google Shape;2702;p66"/>
          <p:cNvSpPr txBox="1">
            <a:spLocks noGrp="1"/>
          </p:cNvSpPr>
          <p:nvPr>
            <p:ph type="subTitle" idx="1"/>
          </p:nvPr>
        </p:nvSpPr>
        <p:spPr>
          <a:xfrm>
            <a:off x="2133875" y="2342579"/>
            <a:ext cx="20790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Print" panose="02000600000000000000" pitchFamily="2" charset="0"/>
              </a:rPr>
              <a:t>Обычный рендеринг</a:t>
            </a:r>
            <a:endParaRPr dirty="0">
              <a:latin typeface="Segoe Print" panose="02000600000000000000" pitchFamily="2" charset="0"/>
            </a:endParaRPr>
          </a:p>
        </p:txBody>
      </p:sp>
      <p:sp>
        <p:nvSpPr>
          <p:cNvPr id="2703" name="Google Shape;2703;p66"/>
          <p:cNvSpPr txBox="1">
            <a:spLocks noGrp="1"/>
          </p:cNvSpPr>
          <p:nvPr>
            <p:ph type="subTitle" idx="2"/>
          </p:nvPr>
        </p:nvSpPr>
        <p:spPr>
          <a:xfrm>
            <a:off x="2113648" y="2808390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Candara Light" panose="020E0502030303020204" pitchFamily="34" charset="0"/>
              </a:rPr>
              <a:t>4931822 тиков</a:t>
            </a:r>
            <a:endParaRPr dirty="0">
              <a:latin typeface="Candara Light" panose="020E0502030303020204" pitchFamily="34" charset="0"/>
            </a:endParaRPr>
          </a:p>
        </p:txBody>
      </p:sp>
      <p:sp>
        <p:nvSpPr>
          <p:cNvPr id="2704" name="Google Shape;2704;p66"/>
          <p:cNvSpPr txBox="1">
            <a:spLocks noGrp="1"/>
          </p:cNvSpPr>
          <p:nvPr>
            <p:ph type="subTitle" idx="3"/>
          </p:nvPr>
        </p:nvSpPr>
        <p:spPr>
          <a:xfrm>
            <a:off x="5697330" y="2800137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>
                <a:latin typeface="Candara Light" panose="020E0502030303020204" pitchFamily="34" charset="0"/>
              </a:rPr>
              <a:t>2688674</a:t>
            </a:r>
            <a:r>
              <a:rPr lang="ru-RU" dirty="0">
                <a:latin typeface="Candara Light" panose="020E0502030303020204" pitchFamily="34" charset="0"/>
              </a:rPr>
              <a:t> тиков</a:t>
            </a:r>
            <a:endParaRPr dirty="0">
              <a:latin typeface="Candara Light" panose="020E0502030303020204" pitchFamily="34" charset="0"/>
            </a:endParaRPr>
          </a:p>
        </p:txBody>
      </p:sp>
      <p:sp>
        <p:nvSpPr>
          <p:cNvPr id="2707" name="Google Shape;2707;p66"/>
          <p:cNvSpPr txBox="1">
            <a:spLocks noGrp="1"/>
          </p:cNvSpPr>
          <p:nvPr>
            <p:ph type="title"/>
          </p:nvPr>
        </p:nvSpPr>
        <p:spPr>
          <a:xfrm>
            <a:off x="681074" y="8869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Print" panose="02000600000000000000" pitchFamily="2" charset="0"/>
              </a:rPr>
              <a:t>Эксперимент</a:t>
            </a:r>
            <a:endParaRPr dirty="0">
              <a:latin typeface="Segoe Print" panose="02000600000000000000" pitchFamily="2" charset="0"/>
            </a:endParaRPr>
          </a:p>
        </p:txBody>
      </p:sp>
      <p:sp>
        <p:nvSpPr>
          <p:cNvPr id="2709" name="Google Shape;2709;p66"/>
          <p:cNvSpPr txBox="1">
            <a:spLocks noGrp="1"/>
          </p:cNvSpPr>
          <p:nvPr>
            <p:ph type="subTitle" idx="7"/>
          </p:nvPr>
        </p:nvSpPr>
        <p:spPr>
          <a:xfrm>
            <a:off x="5696949" y="2342579"/>
            <a:ext cx="20790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Print" panose="02000600000000000000" pitchFamily="2" charset="0"/>
              </a:rPr>
              <a:t>Backeface</a:t>
            </a:r>
            <a:r>
              <a:rPr lang="en-US" dirty="0">
                <a:latin typeface="Segoe Print" panose="02000600000000000000" pitchFamily="2" charset="0"/>
              </a:rPr>
              <a:t> culling</a:t>
            </a:r>
            <a:endParaRPr dirty="0">
              <a:latin typeface="Segoe Print" panose="02000600000000000000" pitchFamily="2" charset="0"/>
            </a:endParaRPr>
          </a:p>
        </p:txBody>
      </p:sp>
      <p:grpSp>
        <p:nvGrpSpPr>
          <p:cNvPr id="187" name="Google Shape;4981;p82">
            <a:extLst>
              <a:ext uri="{FF2B5EF4-FFF2-40B4-BE49-F238E27FC236}">
                <a16:creationId xmlns:a16="http://schemas.microsoft.com/office/drawing/2014/main" id="{C9AA888A-9724-421B-B493-7506EA0E60D2}"/>
              </a:ext>
            </a:extLst>
          </p:cNvPr>
          <p:cNvGrpSpPr/>
          <p:nvPr/>
        </p:nvGrpSpPr>
        <p:grpSpPr>
          <a:xfrm>
            <a:off x="5124202" y="2635585"/>
            <a:ext cx="354480" cy="368421"/>
            <a:chOff x="4802047" y="3294154"/>
            <a:chExt cx="354480" cy="368421"/>
          </a:xfrm>
        </p:grpSpPr>
        <p:sp>
          <p:nvSpPr>
            <p:cNvPr id="188" name="Google Shape;4982;p82">
              <a:extLst>
                <a:ext uri="{FF2B5EF4-FFF2-40B4-BE49-F238E27FC236}">
                  <a16:creationId xmlns:a16="http://schemas.microsoft.com/office/drawing/2014/main" id="{0DA31747-9987-4394-AB60-E0271211A951}"/>
                </a:ext>
              </a:extLst>
            </p:cNvPr>
            <p:cNvSpPr/>
            <p:nvPr/>
          </p:nvSpPr>
          <p:spPr>
            <a:xfrm>
              <a:off x="4839688" y="3299539"/>
              <a:ext cx="111773" cy="184347"/>
            </a:xfrm>
            <a:custGeom>
              <a:avLst/>
              <a:gdLst/>
              <a:ahLst/>
              <a:cxnLst/>
              <a:rect l="l" t="t" r="r" b="b"/>
              <a:pathLst>
                <a:path w="4089" h="6744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823"/>
                    <a:pt x="45" y="1957"/>
                    <a:pt x="616" y="3619"/>
                  </a:cubicBezTo>
                  <a:cubicBezTo>
                    <a:pt x="903" y="4447"/>
                    <a:pt x="1491" y="5436"/>
                    <a:pt x="2224" y="6189"/>
                  </a:cubicBezTo>
                  <a:cubicBezTo>
                    <a:pt x="2427" y="6398"/>
                    <a:pt x="2645" y="6583"/>
                    <a:pt x="2864" y="6744"/>
                  </a:cubicBezTo>
                  <a:cubicBezTo>
                    <a:pt x="2970" y="6165"/>
                    <a:pt x="3324" y="5496"/>
                    <a:pt x="3935" y="4721"/>
                  </a:cubicBezTo>
                  <a:lnTo>
                    <a:pt x="3936" y="4718"/>
                  </a:lnTo>
                  <a:cubicBezTo>
                    <a:pt x="3987" y="4656"/>
                    <a:pt x="4038" y="4595"/>
                    <a:pt x="4089" y="4534"/>
                  </a:cubicBezTo>
                  <a:cubicBezTo>
                    <a:pt x="3781" y="3695"/>
                    <a:pt x="3306" y="2898"/>
                    <a:pt x="2824" y="2343"/>
                  </a:cubicBezTo>
                  <a:cubicBezTo>
                    <a:pt x="1671" y="1019"/>
                    <a:pt x="673" y="47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983;p82">
              <a:extLst>
                <a:ext uri="{FF2B5EF4-FFF2-40B4-BE49-F238E27FC236}">
                  <a16:creationId xmlns:a16="http://schemas.microsoft.com/office/drawing/2014/main" id="{19009925-6508-4C45-B243-3CEA2E834471}"/>
                </a:ext>
              </a:extLst>
            </p:cNvPr>
            <p:cNvSpPr/>
            <p:nvPr/>
          </p:nvSpPr>
          <p:spPr>
            <a:xfrm>
              <a:off x="4839688" y="3299539"/>
              <a:ext cx="83590" cy="184347"/>
            </a:xfrm>
            <a:custGeom>
              <a:avLst/>
              <a:gdLst/>
              <a:ahLst/>
              <a:cxnLst/>
              <a:rect l="l" t="t" r="r" b="b"/>
              <a:pathLst>
                <a:path w="3058" h="6744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823"/>
                    <a:pt x="45" y="1959"/>
                    <a:pt x="616" y="3619"/>
                  </a:cubicBezTo>
                  <a:cubicBezTo>
                    <a:pt x="903" y="4447"/>
                    <a:pt x="1491" y="5436"/>
                    <a:pt x="2225" y="6189"/>
                  </a:cubicBezTo>
                  <a:cubicBezTo>
                    <a:pt x="2427" y="6398"/>
                    <a:pt x="2645" y="6583"/>
                    <a:pt x="2865" y="6744"/>
                  </a:cubicBezTo>
                  <a:cubicBezTo>
                    <a:pt x="2901" y="6549"/>
                    <a:pt x="2964" y="6343"/>
                    <a:pt x="3057" y="6126"/>
                  </a:cubicBezTo>
                  <a:cubicBezTo>
                    <a:pt x="2350" y="5382"/>
                    <a:pt x="1786" y="4424"/>
                    <a:pt x="1508" y="3619"/>
                  </a:cubicBezTo>
                  <a:cubicBezTo>
                    <a:pt x="1071" y="2350"/>
                    <a:pt x="986" y="1388"/>
                    <a:pt x="937" y="639"/>
                  </a:cubicBezTo>
                  <a:cubicBezTo>
                    <a:pt x="581" y="386"/>
                    <a:pt x="266" y="18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984;p82">
              <a:extLst>
                <a:ext uri="{FF2B5EF4-FFF2-40B4-BE49-F238E27FC236}">
                  <a16:creationId xmlns:a16="http://schemas.microsoft.com/office/drawing/2014/main" id="{49E9187B-BE50-4616-986C-498B5BE8F7D0}"/>
                </a:ext>
              </a:extLst>
            </p:cNvPr>
            <p:cNvSpPr/>
            <p:nvPr/>
          </p:nvSpPr>
          <p:spPr>
            <a:xfrm>
              <a:off x="4807378" y="3461663"/>
              <a:ext cx="176147" cy="169286"/>
            </a:xfrm>
            <a:custGeom>
              <a:avLst/>
              <a:gdLst/>
              <a:ahLst/>
              <a:cxnLst/>
              <a:rect l="l" t="t" r="r" b="b"/>
              <a:pathLst>
                <a:path w="6444" h="6193" extrusionOk="0">
                  <a:moveTo>
                    <a:pt x="2007" y="0"/>
                  </a:moveTo>
                  <a:cubicBezTo>
                    <a:pt x="1285" y="0"/>
                    <a:pt x="593" y="177"/>
                    <a:pt x="1" y="535"/>
                  </a:cubicBezTo>
                  <a:cubicBezTo>
                    <a:pt x="1277" y="916"/>
                    <a:pt x="2674" y="1720"/>
                    <a:pt x="3944" y="2884"/>
                  </a:cubicBezTo>
                  <a:cubicBezTo>
                    <a:pt x="5072" y="3920"/>
                    <a:pt x="5923" y="5078"/>
                    <a:pt x="6443" y="6193"/>
                  </a:cubicBezTo>
                  <a:lnTo>
                    <a:pt x="6443" y="4742"/>
                  </a:lnTo>
                  <a:cubicBezTo>
                    <a:pt x="6422" y="4530"/>
                    <a:pt x="6359" y="4325"/>
                    <a:pt x="6253" y="4139"/>
                  </a:cubicBezTo>
                  <a:lnTo>
                    <a:pt x="5672" y="3120"/>
                  </a:lnTo>
                  <a:cubicBezTo>
                    <a:pt x="4785" y="2802"/>
                    <a:pt x="4183" y="2245"/>
                    <a:pt x="4049" y="1566"/>
                  </a:cubicBezTo>
                  <a:cubicBezTo>
                    <a:pt x="3968" y="1244"/>
                    <a:pt x="3989" y="886"/>
                    <a:pt x="4116" y="491"/>
                  </a:cubicBezTo>
                  <a:cubicBezTo>
                    <a:pt x="3428" y="165"/>
                    <a:pt x="2704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985;p82">
              <a:extLst>
                <a:ext uri="{FF2B5EF4-FFF2-40B4-BE49-F238E27FC236}">
                  <a16:creationId xmlns:a16="http://schemas.microsoft.com/office/drawing/2014/main" id="{973E51CB-F3FB-4FF8-AEEC-B2527DDCC7D3}"/>
                </a:ext>
              </a:extLst>
            </p:cNvPr>
            <p:cNvSpPr/>
            <p:nvPr/>
          </p:nvSpPr>
          <p:spPr>
            <a:xfrm>
              <a:off x="4962477" y="3546620"/>
              <a:ext cx="66807" cy="44665"/>
            </a:xfrm>
            <a:custGeom>
              <a:avLst/>
              <a:gdLst/>
              <a:ahLst/>
              <a:cxnLst/>
              <a:rect l="l" t="t" r="r" b="b"/>
              <a:pathLst>
                <a:path w="2444" h="1634" extrusionOk="0">
                  <a:moveTo>
                    <a:pt x="1" y="1"/>
                  </a:moveTo>
                  <a:lnTo>
                    <a:pt x="584" y="1026"/>
                  </a:lnTo>
                  <a:cubicBezTo>
                    <a:pt x="692" y="1214"/>
                    <a:pt x="757" y="1421"/>
                    <a:pt x="776" y="1634"/>
                  </a:cubicBezTo>
                  <a:lnTo>
                    <a:pt x="1667" y="1634"/>
                  </a:lnTo>
                  <a:cubicBezTo>
                    <a:pt x="1686" y="1421"/>
                    <a:pt x="1751" y="1214"/>
                    <a:pt x="1859" y="1026"/>
                  </a:cubicBezTo>
                  <a:lnTo>
                    <a:pt x="2444" y="1"/>
                  </a:lnTo>
                  <a:lnTo>
                    <a:pt x="2444" y="1"/>
                  </a:lnTo>
                  <a:cubicBezTo>
                    <a:pt x="2082" y="131"/>
                    <a:pt x="1675" y="221"/>
                    <a:pt x="1233" y="265"/>
                  </a:cubicBezTo>
                  <a:lnTo>
                    <a:pt x="1212" y="265"/>
                  </a:lnTo>
                  <a:cubicBezTo>
                    <a:pt x="768" y="221"/>
                    <a:pt x="361" y="13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986;p82">
              <a:extLst>
                <a:ext uri="{FF2B5EF4-FFF2-40B4-BE49-F238E27FC236}">
                  <a16:creationId xmlns:a16="http://schemas.microsoft.com/office/drawing/2014/main" id="{EF2B36B9-7FAF-471A-A0E1-CD8DCCE3230D}"/>
                </a:ext>
              </a:extLst>
            </p:cNvPr>
            <p:cNvSpPr/>
            <p:nvPr/>
          </p:nvSpPr>
          <p:spPr>
            <a:xfrm>
              <a:off x="4807432" y="3467021"/>
              <a:ext cx="176092" cy="163928"/>
            </a:xfrm>
            <a:custGeom>
              <a:avLst/>
              <a:gdLst/>
              <a:ahLst/>
              <a:cxnLst/>
              <a:rect l="l" t="t" r="r" b="b"/>
              <a:pathLst>
                <a:path w="6442" h="5997" extrusionOk="0">
                  <a:moveTo>
                    <a:pt x="741" y="1"/>
                  </a:moveTo>
                  <a:cubicBezTo>
                    <a:pt x="481" y="86"/>
                    <a:pt x="232" y="197"/>
                    <a:pt x="0" y="339"/>
                  </a:cubicBezTo>
                  <a:cubicBezTo>
                    <a:pt x="1275" y="720"/>
                    <a:pt x="2673" y="1524"/>
                    <a:pt x="3942" y="2688"/>
                  </a:cubicBezTo>
                  <a:cubicBezTo>
                    <a:pt x="5070" y="3724"/>
                    <a:pt x="5921" y="4884"/>
                    <a:pt x="6441" y="5997"/>
                  </a:cubicBezTo>
                  <a:lnTo>
                    <a:pt x="6441" y="4748"/>
                  </a:lnTo>
                  <a:cubicBezTo>
                    <a:pt x="5927" y="3893"/>
                    <a:pt x="5231" y="3036"/>
                    <a:pt x="4374" y="2250"/>
                  </a:cubicBezTo>
                  <a:cubicBezTo>
                    <a:pt x="3207" y="1179"/>
                    <a:pt x="1930" y="413"/>
                    <a:pt x="741" y="1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987;p82">
              <a:extLst>
                <a:ext uri="{FF2B5EF4-FFF2-40B4-BE49-F238E27FC236}">
                  <a16:creationId xmlns:a16="http://schemas.microsoft.com/office/drawing/2014/main" id="{71522041-7633-4189-ABD3-E3EEE49160B7}"/>
                </a:ext>
              </a:extLst>
            </p:cNvPr>
            <p:cNvSpPr/>
            <p:nvPr/>
          </p:nvSpPr>
          <p:spPr>
            <a:xfrm>
              <a:off x="5007935" y="3484734"/>
              <a:ext cx="142880" cy="133395"/>
            </a:xfrm>
            <a:custGeom>
              <a:avLst/>
              <a:gdLst/>
              <a:ahLst/>
              <a:cxnLst/>
              <a:rect l="l" t="t" r="r" b="b"/>
              <a:pathLst>
                <a:path w="5227" h="4880" extrusionOk="0">
                  <a:moveTo>
                    <a:pt x="2966" y="1"/>
                  </a:moveTo>
                  <a:cubicBezTo>
                    <a:pt x="2945" y="1"/>
                    <a:pt x="2924" y="1"/>
                    <a:pt x="2903" y="1"/>
                  </a:cubicBezTo>
                  <a:cubicBezTo>
                    <a:pt x="2842" y="69"/>
                    <a:pt x="2781" y="136"/>
                    <a:pt x="2719" y="198"/>
                  </a:cubicBezTo>
                  <a:cubicBezTo>
                    <a:pt x="2633" y="288"/>
                    <a:pt x="2537" y="379"/>
                    <a:pt x="2436" y="466"/>
                  </a:cubicBezTo>
                  <a:cubicBezTo>
                    <a:pt x="2429" y="554"/>
                    <a:pt x="2417" y="639"/>
                    <a:pt x="2395" y="722"/>
                  </a:cubicBezTo>
                  <a:cubicBezTo>
                    <a:pt x="2261" y="1399"/>
                    <a:pt x="1664" y="1954"/>
                    <a:pt x="779" y="2273"/>
                  </a:cubicBezTo>
                  <a:lnTo>
                    <a:pt x="191" y="3295"/>
                  </a:lnTo>
                  <a:cubicBezTo>
                    <a:pt x="85" y="3481"/>
                    <a:pt x="20" y="3686"/>
                    <a:pt x="1" y="3898"/>
                  </a:cubicBezTo>
                  <a:lnTo>
                    <a:pt x="1" y="4880"/>
                  </a:lnTo>
                  <a:cubicBezTo>
                    <a:pt x="364" y="4151"/>
                    <a:pt x="878" y="3430"/>
                    <a:pt x="1532" y="2776"/>
                  </a:cubicBezTo>
                  <a:cubicBezTo>
                    <a:pt x="2667" y="1642"/>
                    <a:pt x="4000" y="927"/>
                    <a:pt x="5227" y="696"/>
                  </a:cubicBezTo>
                  <a:cubicBezTo>
                    <a:pt x="4547" y="233"/>
                    <a:pt x="3757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988;p82">
              <a:extLst>
                <a:ext uri="{FF2B5EF4-FFF2-40B4-BE49-F238E27FC236}">
                  <a16:creationId xmlns:a16="http://schemas.microsoft.com/office/drawing/2014/main" id="{B1F927B0-C2FC-4109-9376-B3C5842A755D}"/>
                </a:ext>
              </a:extLst>
            </p:cNvPr>
            <p:cNvSpPr/>
            <p:nvPr/>
          </p:nvSpPr>
          <p:spPr>
            <a:xfrm>
              <a:off x="4983497" y="3591258"/>
              <a:ext cx="24519" cy="66315"/>
            </a:xfrm>
            <a:custGeom>
              <a:avLst/>
              <a:gdLst/>
              <a:ahLst/>
              <a:cxnLst/>
              <a:rect l="l" t="t" r="r" b="b"/>
              <a:pathLst>
                <a:path w="897" h="2426" extrusionOk="0">
                  <a:moveTo>
                    <a:pt x="0" y="1"/>
                  </a:moveTo>
                  <a:lnTo>
                    <a:pt x="0" y="2290"/>
                  </a:lnTo>
                  <a:cubicBezTo>
                    <a:pt x="0" y="2365"/>
                    <a:pt x="60" y="2425"/>
                    <a:pt x="135" y="2425"/>
                  </a:cubicBezTo>
                  <a:lnTo>
                    <a:pt x="760" y="2425"/>
                  </a:lnTo>
                  <a:cubicBezTo>
                    <a:pt x="835" y="2425"/>
                    <a:pt x="896" y="2365"/>
                    <a:pt x="896" y="2290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989;p82">
              <a:extLst>
                <a:ext uri="{FF2B5EF4-FFF2-40B4-BE49-F238E27FC236}">
                  <a16:creationId xmlns:a16="http://schemas.microsoft.com/office/drawing/2014/main" id="{5C7A0BAE-A70E-4E12-9C6C-678F3EE44577}"/>
                </a:ext>
              </a:extLst>
            </p:cNvPr>
            <p:cNvSpPr/>
            <p:nvPr/>
          </p:nvSpPr>
          <p:spPr>
            <a:xfrm>
              <a:off x="5040955" y="3321516"/>
              <a:ext cx="102616" cy="177021"/>
            </a:xfrm>
            <a:custGeom>
              <a:avLst/>
              <a:gdLst/>
              <a:ahLst/>
              <a:cxnLst/>
              <a:rect l="l" t="t" r="r" b="b"/>
              <a:pathLst>
                <a:path w="3754" h="6476" extrusionOk="0">
                  <a:moveTo>
                    <a:pt x="3753" y="0"/>
                  </a:moveTo>
                  <a:lnTo>
                    <a:pt x="3753" y="0"/>
                  </a:lnTo>
                  <a:cubicBezTo>
                    <a:pt x="3081" y="477"/>
                    <a:pt x="2082" y="1018"/>
                    <a:pt x="929" y="2343"/>
                  </a:cubicBezTo>
                  <a:cubicBezTo>
                    <a:pt x="600" y="2723"/>
                    <a:pt x="273" y="3217"/>
                    <a:pt x="1" y="3760"/>
                  </a:cubicBezTo>
                  <a:cubicBezTo>
                    <a:pt x="43" y="3811"/>
                    <a:pt x="85" y="3862"/>
                    <a:pt x="129" y="3914"/>
                  </a:cubicBezTo>
                  <a:lnTo>
                    <a:pt x="131" y="3917"/>
                  </a:lnTo>
                  <a:cubicBezTo>
                    <a:pt x="937" y="4945"/>
                    <a:pt x="1298" y="5786"/>
                    <a:pt x="1224" y="6475"/>
                  </a:cubicBezTo>
                  <a:cubicBezTo>
                    <a:pt x="1329" y="6385"/>
                    <a:pt x="1430" y="6290"/>
                    <a:pt x="1529" y="6189"/>
                  </a:cubicBezTo>
                  <a:cubicBezTo>
                    <a:pt x="2264" y="5436"/>
                    <a:pt x="2852" y="4447"/>
                    <a:pt x="3137" y="3619"/>
                  </a:cubicBezTo>
                  <a:cubicBezTo>
                    <a:pt x="3708" y="1957"/>
                    <a:pt x="3678" y="823"/>
                    <a:pt x="3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990;p82">
              <a:extLst>
                <a:ext uri="{FF2B5EF4-FFF2-40B4-BE49-F238E27FC236}">
                  <a16:creationId xmlns:a16="http://schemas.microsoft.com/office/drawing/2014/main" id="{FDDEEB02-B995-49E1-A2B9-084428F018BD}"/>
                </a:ext>
              </a:extLst>
            </p:cNvPr>
            <p:cNvSpPr/>
            <p:nvPr/>
          </p:nvSpPr>
          <p:spPr>
            <a:xfrm>
              <a:off x="5040955" y="3321516"/>
              <a:ext cx="102643" cy="124019"/>
            </a:xfrm>
            <a:custGeom>
              <a:avLst/>
              <a:gdLst/>
              <a:ahLst/>
              <a:cxnLst/>
              <a:rect l="l" t="t" r="r" b="b"/>
              <a:pathLst>
                <a:path w="3755" h="4537" extrusionOk="0">
                  <a:moveTo>
                    <a:pt x="3754" y="0"/>
                  </a:moveTo>
                  <a:lnTo>
                    <a:pt x="3754" y="0"/>
                  </a:lnTo>
                  <a:cubicBezTo>
                    <a:pt x="3081" y="477"/>
                    <a:pt x="2082" y="1018"/>
                    <a:pt x="929" y="2343"/>
                  </a:cubicBezTo>
                  <a:cubicBezTo>
                    <a:pt x="600" y="2723"/>
                    <a:pt x="273" y="3217"/>
                    <a:pt x="1" y="3760"/>
                  </a:cubicBezTo>
                  <a:cubicBezTo>
                    <a:pt x="43" y="3811"/>
                    <a:pt x="85" y="3862"/>
                    <a:pt x="129" y="3914"/>
                  </a:cubicBezTo>
                  <a:lnTo>
                    <a:pt x="131" y="3917"/>
                  </a:lnTo>
                  <a:cubicBezTo>
                    <a:pt x="299" y="4131"/>
                    <a:pt x="448" y="4338"/>
                    <a:pt x="577" y="4537"/>
                  </a:cubicBezTo>
                  <a:cubicBezTo>
                    <a:pt x="875" y="3864"/>
                    <a:pt x="1265" y="3247"/>
                    <a:pt x="1661" y="2791"/>
                  </a:cubicBezTo>
                  <a:cubicBezTo>
                    <a:pt x="2417" y="1922"/>
                    <a:pt x="3107" y="1389"/>
                    <a:pt x="3682" y="992"/>
                  </a:cubicBezTo>
                  <a:cubicBezTo>
                    <a:pt x="3714" y="616"/>
                    <a:pt x="3728" y="289"/>
                    <a:pt x="3754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991;p82">
              <a:extLst>
                <a:ext uri="{FF2B5EF4-FFF2-40B4-BE49-F238E27FC236}">
                  <a16:creationId xmlns:a16="http://schemas.microsoft.com/office/drawing/2014/main" id="{037EA034-CD8C-4451-BBF4-920BF49A3787}"/>
                </a:ext>
              </a:extLst>
            </p:cNvPr>
            <p:cNvSpPr/>
            <p:nvPr/>
          </p:nvSpPr>
          <p:spPr>
            <a:xfrm>
              <a:off x="4962723" y="3546921"/>
              <a:ext cx="39253" cy="44365"/>
            </a:xfrm>
            <a:custGeom>
              <a:avLst/>
              <a:gdLst/>
              <a:ahLst/>
              <a:cxnLst/>
              <a:rect l="l" t="t" r="r" b="b"/>
              <a:pathLst>
                <a:path w="1436" h="1623" extrusionOk="0">
                  <a:moveTo>
                    <a:pt x="0" y="1"/>
                  </a:moveTo>
                  <a:lnTo>
                    <a:pt x="581" y="1020"/>
                  </a:lnTo>
                  <a:cubicBezTo>
                    <a:pt x="687" y="1206"/>
                    <a:pt x="752" y="1411"/>
                    <a:pt x="772" y="1623"/>
                  </a:cubicBezTo>
                  <a:lnTo>
                    <a:pt x="1436" y="1623"/>
                  </a:lnTo>
                  <a:cubicBezTo>
                    <a:pt x="1416" y="1411"/>
                    <a:pt x="1351" y="1206"/>
                    <a:pt x="1245" y="1020"/>
                  </a:cubicBezTo>
                  <a:lnTo>
                    <a:pt x="782" y="206"/>
                  </a:lnTo>
                  <a:cubicBezTo>
                    <a:pt x="502" y="156"/>
                    <a:pt x="240" y="87"/>
                    <a:pt x="0" y="1"/>
                  </a:cubicBezTo>
                  <a:close/>
                </a:path>
              </a:pathLst>
            </a:custGeom>
            <a:solidFill>
              <a:srgbClr val="FFDD8E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992;p82">
              <a:extLst>
                <a:ext uri="{FF2B5EF4-FFF2-40B4-BE49-F238E27FC236}">
                  <a16:creationId xmlns:a16="http://schemas.microsoft.com/office/drawing/2014/main" id="{A06B0C0D-9A7E-4897-82DC-84C4111C3337}"/>
                </a:ext>
              </a:extLst>
            </p:cNvPr>
            <p:cNvSpPr/>
            <p:nvPr/>
          </p:nvSpPr>
          <p:spPr>
            <a:xfrm>
              <a:off x="4913328" y="3368833"/>
              <a:ext cx="165076" cy="185031"/>
            </a:xfrm>
            <a:custGeom>
              <a:avLst/>
              <a:gdLst/>
              <a:ahLst/>
              <a:cxnLst/>
              <a:rect l="l" t="t" r="r" b="b"/>
              <a:pathLst>
                <a:path w="6039" h="6769" extrusionOk="0">
                  <a:moveTo>
                    <a:pt x="3019" y="0"/>
                  </a:moveTo>
                  <a:cubicBezTo>
                    <a:pt x="2974" y="0"/>
                    <a:pt x="2923" y="30"/>
                    <a:pt x="2912" y="95"/>
                  </a:cubicBezTo>
                  <a:cubicBezTo>
                    <a:pt x="2905" y="129"/>
                    <a:pt x="2870" y="260"/>
                    <a:pt x="2662" y="519"/>
                  </a:cubicBezTo>
                  <a:lnTo>
                    <a:pt x="2659" y="521"/>
                  </a:lnTo>
                  <a:cubicBezTo>
                    <a:pt x="2541" y="680"/>
                    <a:pt x="2360" y="883"/>
                    <a:pt x="2129" y="1142"/>
                  </a:cubicBezTo>
                  <a:cubicBezTo>
                    <a:pt x="1884" y="1419"/>
                    <a:pt x="1578" y="1763"/>
                    <a:pt x="1242" y="2174"/>
                  </a:cubicBezTo>
                  <a:lnTo>
                    <a:pt x="1241" y="2176"/>
                  </a:lnTo>
                  <a:cubicBezTo>
                    <a:pt x="346" y="3315"/>
                    <a:pt x="0" y="4223"/>
                    <a:pt x="184" y="4952"/>
                  </a:cubicBezTo>
                  <a:cubicBezTo>
                    <a:pt x="372" y="5906"/>
                    <a:pt x="1481" y="6618"/>
                    <a:pt x="3010" y="6769"/>
                  </a:cubicBezTo>
                  <a:lnTo>
                    <a:pt x="3031" y="6769"/>
                  </a:lnTo>
                  <a:cubicBezTo>
                    <a:pt x="4559" y="6618"/>
                    <a:pt x="5667" y="5906"/>
                    <a:pt x="5855" y="4952"/>
                  </a:cubicBezTo>
                  <a:cubicBezTo>
                    <a:pt x="6039" y="4223"/>
                    <a:pt x="5694" y="3315"/>
                    <a:pt x="4800" y="2176"/>
                  </a:cubicBezTo>
                  <a:lnTo>
                    <a:pt x="4798" y="2173"/>
                  </a:lnTo>
                  <a:cubicBezTo>
                    <a:pt x="4462" y="1763"/>
                    <a:pt x="4155" y="1419"/>
                    <a:pt x="3910" y="1142"/>
                  </a:cubicBezTo>
                  <a:cubicBezTo>
                    <a:pt x="3681" y="883"/>
                    <a:pt x="3498" y="680"/>
                    <a:pt x="3380" y="521"/>
                  </a:cubicBezTo>
                  <a:lnTo>
                    <a:pt x="3377" y="519"/>
                  </a:lnTo>
                  <a:cubicBezTo>
                    <a:pt x="3171" y="260"/>
                    <a:pt x="3134" y="129"/>
                    <a:pt x="3128" y="95"/>
                  </a:cubicBezTo>
                  <a:cubicBezTo>
                    <a:pt x="3117" y="30"/>
                    <a:pt x="3065" y="0"/>
                    <a:pt x="3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993;p82">
              <a:extLst>
                <a:ext uri="{FF2B5EF4-FFF2-40B4-BE49-F238E27FC236}">
                  <a16:creationId xmlns:a16="http://schemas.microsoft.com/office/drawing/2014/main" id="{12E16479-6CD9-44F7-AF1C-FD0EE35E2D11}"/>
                </a:ext>
              </a:extLst>
            </p:cNvPr>
            <p:cNvSpPr/>
            <p:nvPr/>
          </p:nvSpPr>
          <p:spPr>
            <a:xfrm>
              <a:off x="4913328" y="3369079"/>
              <a:ext cx="97832" cy="185113"/>
            </a:xfrm>
            <a:custGeom>
              <a:avLst/>
              <a:gdLst/>
              <a:ahLst/>
              <a:cxnLst/>
              <a:rect l="l" t="t" r="r" b="b"/>
              <a:pathLst>
                <a:path w="3579" h="6772" extrusionOk="0">
                  <a:moveTo>
                    <a:pt x="3019" y="1"/>
                  </a:moveTo>
                  <a:cubicBezTo>
                    <a:pt x="2974" y="1"/>
                    <a:pt x="2923" y="31"/>
                    <a:pt x="2912" y="96"/>
                  </a:cubicBezTo>
                  <a:cubicBezTo>
                    <a:pt x="2905" y="130"/>
                    <a:pt x="2870" y="261"/>
                    <a:pt x="2662" y="518"/>
                  </a:cubicBezTo>
                  <a:lnTo>
                    <a:pt x="2661" y="521"/>
                  </a:lnTo>
                  <a:cubicBezTo>
                    <a:pt x="2541" y="679"/>
                    <a:pt x="2360" y="884"/>
                    <a:pt x="2129" y="1143"/>
                  </a:cubicBezTo>
                  <a:cubicBezTo>
                    <a:pt x="1884" y="1419"/>
                    <a:pt x="1578" y="1764"/>
                    <a:pt x="1242" y="2174"/>
                  </a:cubicBezTo>
                  <a:lnTo>
                    <a:pt x="1241" y="2177"/>
                  </a:lnTo>
                  <a:cubicBezTo>
                    <a:pt x="346" y="3315"/>
                    <a:pt x="0" y="4224"/>
                    <a:pt x="184" y="4953"/>
                  </a:cubicBezTo>
                  <a:cubicBezTo>
                    <a:pt x="372" y="5905"/>
                    <a:pt x="1481" y="6619"/>
                    <a:pt x="3010" y="6770"/>
                  </a:cubicBezTo>
                  <a:lnTo>
                    <a:pt x="3019" y="6771"/>
                  </a:lnTo>
                  <a:lnTo>
                    <a:pt x="3031" y="6770"/>
                  </a:lnTo>
                  <a:cubicBezTo>
                    <a:pt x="3220" y="6751"/>
                    <a:pt x="3402" y="6723"/>
                    <a:pt x="3579" y="6688"/>
                  </a:cubicBezTo>
                  <a:cubicBezTo>
                    <a:pt x="2337" y="6438"/>
                    <a:pt x="1465" y="5788"/>
                    <a:pt x="1300" y="4953"/>
                  </a:cubicBezTo>
                  <a:cubicBezTo>
                    <a:pt x="1116" y="4224"/>
                    <a:pt x="1463" y="3315"/>
                    <a:pt x="2357" y="2177"/>
                  </a:cubicBezTo>
                  <a:lnTo>
                    <a:pt x="2358" y="2174"/>
                  </a:lnTo>
                  <a:cubicBezTo>
                    <a:pt x="2695" y="1764"/>
                    <a:pt x="3000" y="1419"/>
                    <a:pt x="3246" y="1143"/>
                  </a:cubicBezTo>
                  <a:cubicBezTo>
                    <a:pt x="3373" y="1001"/>
                    <a:pt x="3483" y="876"/>
                    <a:pt x="3578" y="765"/>
                  </a:cubicBezTo>
                  <a:cubicBezTo>
                    <a:pt x="3500" y="673"/>
                    <a:pt x="3433" y="593"/>
                    <a:pt x="3380" y="521"/>
                  </a:cubicBezTo>
                  <a:lnTo>
                    <a:pt x="3378" y="518"/>
                  </a:lnTo>
                  <a:cubicBezTo>
                    <a:pt x="3171" y="261"/>
                    <a:pt x="3134" y="130"/>
                    <a:pt x="3128" y="96"/>
                  </a:cubicBezTo>
                  <a:cubicBezTo>
                    <a:pt x="3117" y="31"/>
                    <a:pt x="3066" y="1"/>
                    <a:pt x="3019" y="1"/>
                  </a:cubicBezTo>
                  <a:close/>
                </a:path>
              </a:pathLst>
            </a:custGeom>
            <a:solidFill>
              <a:srgbClr val="FFDD8E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994;p82">
              <a:extLst>
                <a:ext uri="{FF2B5EF4-FFF2-40B4-BE49-F238E27FC236}">
                  <a16:creationId xmlns:a16="http://schemas.microsoft.com/office/drawing/2014/main" id="{ED2BCBAD-890E-4BEA-8711-6769E64E864D}"/>
                </a:ext>
              </a:extLst>
            </p:cNvPr>
            <p:cNvSpPr/>
            <p:nvPr/>
          </p:nvSpPr>
          <p:spPr>
            <a:xfrm>
              <a:off x="4981283" y="3422246"/>
              <a:ext cx="28838" cy="98406"/>
            </a:xfrm>
            <a:custGeom>
              <a:avLst/>
              <a:gdLst/>
              <a:ahLst/>
              <a:cxnLst/>
              <a:rect l="l" t="t" r="r" b="b"/>
              <a:pathLst>
                <a:path w="1055" h="3600" extrusionOk="0">
                  <a:moveTo>
                    <a:pt x="528" y="0"/>
                  </a:moveTo>
                  <a:cubicBezTo>
                    <a:pt x="483" y="0"/>
                    <a:pt x="436" y="6"/>
                    <a:pt x="388" y="18"/>
                  </a:cubicBezTo>
                  <a:cubicBezTo>
                    <a:pt x="158" y="79"/>
                    <a:pt x="1" y="295"/>
                    <a:pt x="1" y="534"/>
                  </a:cubicBezTo>
                  <a:lnTo>
                    <a:pt x="1" y="3067"/>
                  </a:lnTo>
                  <a:cubicBezTo>
                    <a:pt x="1" y="3306"/>
                    <a:pt x="158" y="3521"/>
                    <a:pt x="388" y="3582"/>
                  </a:cubicBezTo>
                  <a:cubicBezTo>
                    <a:pt x="436" y="3594"/>
                    <a:pt x="483" y="3600"/>
                    <a:pt x="528" y="3600"/>
                  </a:cubicBezTo>
                  <a:cubicBezTo>
                    <a:pt x="818" y="3600"/>
                    <a:pt x="1055" y="3363"/>
                    <a:pt x="1055" y="3073"/>
                  </a:cubicBezTo>
                  <a:lnTo>
                    <a:pt x="1055" y="527"/>
                  </a:lnTo>
                  <a:cubicBezTo>
                    <a:pt x="1055" y="238"/>
                    <a:pt x="818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995;p82">
              <a:extLst>
                <a:ext uri="{FF2B5EF4-FFF2-40B4-BE49-F238E27FC236}">
                  <a16:creationId xmlns:a16="http://schemas.microsoft.com/office/drawing/2014/main" id="{DD91E468-E32C-4E30-A303-E59B64CD5E68}"/>
                </a:ext>
              </a:extLst>
            </p:cNvPr>
            <p:cNvSpPr/>
            <p:nvPr/>
          </p:nvSpPr>
          <p:spPr>
            <a:xfrm>
              <a:off x="4981338" y="3421945"/>
              <a:ext cx="20611" cy="99035"/>
            </a:xfrm>
            <a:custGeom>
              <a:avLst/>
              <a:gdLst/>
              <a:ahLst/>
              <a:cxnLst/>
              <a:rect l="l" t="t" r="r" b="b"/>
              <a:pathLst>
                <a:path w="754" h="3623" extrusionOk="0">
                  <a:moveTo>
                    <a:pt x="530" y="0"/>
                  </a:moveTo>
                  <a:cubicBezTo>
                    <a:pt x="468" y="0"/>
                    <a:pt x="404" y="11"/>
                    <a:pt x="339" y="35"/>
                  </a:cubicBezTo>
                  <a:cubicBezTo>
                    <a:pt x="132" y="111"/>
                    <a:pt x="0" y="315"/>
                    <a:pt x="0" y="535"/>
                  </a:cubicBezTo>
                  <a:lnTo>
                    <a:pt x="0" y="3088"/>
                  </a:lnTo>
                  <a:cubicBezTo>
                    <a:pt x="0" y="3309"/>
                    <a:pt x="132" y="3511"/>
                    <a:pt x="338" y="3587"/>
                  </a:cubicBezTo>
                  <a:cubicBezTo>
                    <a:pt x="404" y="3612"/>
                    <a:pt x="469" y="3623"/>
                    <a:pt x="531" y="3623"/>
                  </a:cubicBezTo>
                  <a:cubicBezTo>
                    <a:pt x="611" y="3623"/>
                    <a:pt x="686" y="3604"/>
                    <a:pt x="753" y="3573"/>
                  </a:cubicBezTo>
                  <a:cubicBezTo>
                    <a:pt x="574" y="3488"/>
                    <a:pt x="448" y="3304"/>
                    <a:pt x="448" y="3092"/>
                  </a:cubicBezTo>
                  <a:lnTo>
                    <a:pt x="448" y="530"/>
                  </a:lnTo>
                  <a:cubicBezTo>
                    <a:pt x="448" y="319"/>
                    <a:pt x="574" y="135"/>
                    <a:pt x="753" y="51"/>
                  </a:cubicBezTo>
                  <a:cubicBezTo>
                    <a:pt x="685" y="19"/>
                    <a:pt x="610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996;p82">
              <a:extLst>
                <a:ext uri="{FF2B5EF4-FFF2-40B4-BE49-F238E27FC236}">
                  <a16:creationId xmlns:a16="http://schemas.microsoft.com/office/drawing/2014/main" id="{42D90AB1-44D6-412B-88F5-ECE05DDC2D2C}"/>
                </a:ext>
              </a:extLst>
            </p:cNvPr>
            <p:cNvSpPr/>
            <p:nvPr/>
          </p:nvSpPr>
          <p:spPr>
            <a:xfrm>
              <a:off x="4984181" y="3591258"/>
              <a:ext cx="15171" cy="66315"/>
            </a:xfrm>
            <a:custGeom>
              <a:avLst/>
              <a:gdLst/>
              <a:ahLst/>
              <a:cxnLst/>
              <a:rect l="l" t="t" r="r" b="b"/>
              <a:pathLst>
                <a:path w="555" h="2426" extrusionOk="0">
                  <a:moveTo>
                    <a:pt x="1" y="1"/>
                  </a:moveTo>
                  <a:lnTo>
                    <a:pt x="1" y="2290"/>
                  </a:lnTo>
                  <a:cubicBezTo>
                    <a:pt x="1" y="2365"/>
                    <a:pt x="62" y="2425"/>
                    <a:pt x="136" y="2425"/>
                  </a:cubicBezTo>
                  <a:lnTo>
                    <a:pt x="555" y="2425"/>
                  </a:lnTo>
                  <a:cubicBezTo>
                    <a:pt x="481" y="2425"/>
                    <a:pt x="422" y="2365"/>
                    <a:pt x="422" y="229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997;p82">
              <a:extLst>
                <a:ext uri="{FF2B5EF4-FFF2-40B4-BE49-F238E27FC236}">
                  <a16:creationId xmlns:a16="http://schemas.microsoft.com/office/drawing/2014/main" id="{B2565B08-3377-4CA8-80A4-3CA97C4BB1CE}"/>
                </a:ext>
              </a:extLst>
            </p:cNvPr>
            <p:cNvSpPr/>
            <p:nvPr/>
          </p:nvSpPr>
          <p:spPr>
            <a:xfrm>
              <a:off x="4802047" y="3294154"/>
              <a:ext cx="354480" cy="368421"/>
            </a:xfrm>
            <a:custGeom>
              <a:avLst/>
              <a:gdLst/>
              <a:ahLst/>
              <a:cxnLst/>
              <a:rect l="l" t="t" r="r" b="b"/>
              <a:pathLst>
                <a:path w="12968" h="13478" extrusionOk="0">
                  <a:moveTo>
                    <a:pt x="11894" y="1646"/>
                  </a:moveTo>
                  <a:lnTo>
                    <a:pt x="10484" y="4087"/>
                  </a:lnTo>
                  <a:lnTo>
                    <a:pt x="10635" y="3350"/>
                  </a:lnTo>
                  <a:cubicBezTo>
                    <a:pt x="10656" y="3242"/>
                    <a:pt x="10589" y="3138"/>
                    <a:pt x="10481" y="3116"/>
                  </a:cubicBezTo>
                  <a:cubicBezTo>
                    <a:pt x="10468" y="3114"/>
                    <a:pt x="10455" y="3113"/>
                    <a:pt x="10442" y="3113"/>
                  </a:cubicBezTo>
                  <a:cubicBezTo>
                    <a:pt x="10349" y="3113"/>
                    <a:pt x="10267" y="3176"/>
                    <a:pt x="10248" y="3270"/>
                  </a:cubicBezTo>
                  <a:lnTo>
                    <a:pt x="9860" y="5169"/>
                  </a:lnTo>
                  <a:lnTo>
                    <a:pt x="9601" y="5617"/>
                  </a:lnTo>
                  <a:cubicBezTo>
                    <a:pt x="9580" y="5583"/>
                    <a:pt x="9559" y="5548"/>
                    <a:pt x="9536" y="5514"/>
                  </a:cubicBezTo>
                  <a:lnTo>
                    <a:pt x="9619" y="5110"/>
                  </a:lnTo>
                  <a:cubicBezTo>
                    <a:pt x="9641" y="5002"/>
                    <a:pt x="9571" y="4898"/>
                    <a:pt x="9465" y="4877"/>
                  </a:cubicBezTo>
                  <a:cubicBezTo>
                    <a:pt x="9452" y="4874"/>
                    <a:pt x="9438" y="4872"/>
                    <a:pt x="9425" y="4872"/>
                  </a:cubicBezTo>
                  <a:cubicBezTo>
                    <a:pt x="9333" y="4872"/>
                    <a:pt x="9251" y="4937"/>
                    <a:pt x="9232" y="5031"/>
                  </a:cubicBezTo>
                  <a:lnTo>
                    <a:pt x="9225" y="5059"/>
                  </a:lnTo>
                  <a:cubicBezTo>
                    <a:pt x="9162" y="4973"/>
                    <a:pt x="9095" y="4885"/>
                    <a:pt x="9025" y="4795"/>
                  </a:cubicBezTo>
                  <a:cubicBezTo>
                    <a:pt x="9025" y="4795"/>
                    <a:pt x="9022" y="4792"/>
                    <a:pt x="9022" y="4791"/>
                  </a:cubicBezTo>
                  <a:cubicBezTo>
                    <a:pt x="9006" y="4772"/>
                    <a:pt x="8991" y="4754"/>
                    <a:pt x="8977" y="4735"/>
                  </a:cubicBezTo>
                  <a:cubicBezTo>
                    <a:pt x="9221" y="4266"/>
                    <a:pt x="9511" y="3828"/>
                    <a:pt x="9819" y="3474"/>
                  </a:cubicBezTo>
                  <a:cubicBezTo>
                    <a:pt x="10601" y="2572"/>
                    <a:pt x="11302" y="2048"/>
                    <a:pt x="11894" y="1646"/>
                  </a:cubicBezTo>
                  <a:close/>
                  <a:moveTo>
                    <a:pt x="1634" y="1035"/>
                  </a:moveTo>
                  <a:lnTo>
                    <a:pt x="3044" y="3481"/>
                  </a:lnTo>
                  <a:lnTo>
                    <a:pt x="2482" y="2982"/>
                  </a:lnTo>
                  <a:cubicBezTo>
                    <a:pt x="2444" y="2948"/>
                    <a:pt x="2397" y="2932"/>
                    <a:pt x="2351" y="2932"/>
                  </a:cubicBezTo>
                  <a:cubicBezTo>
                    <a:pt x="2296" y="2932"/>
                    <a:pt x="2241" y="2955"/>
                    <a:pt x="2202" y="2999"/>
                  </a:cubicBezTo>
                  <a:cubicBezTo>
                    <a:pt x="2130" y="3080"/>
                    <a:pt x="2137" y="3205"/>
                    <a:pt x="2219" y="3277"/>
                  </a:cubicBezTo>
                  <a:lnTo>
                    <a:pt x="3670" y="4563"/>
                  </a:lnTo>
                  <a:lnTo>
                    <a:pt x="3676" y="4560"/>
                  </a:lnTo>
                  <a:lnTo>
                    <a:pt x="4061" y="5241"/>
                  </a:lnTo>
                  <a:lnTo>
                    <a:pt x="3498" y="4741"/>
                  </a:lnTo>
                  <a:cubicBezTo>
                    <a:pt x="3460" y="4708"/>
                    <a:pt x="3413" y="4692"/>
                    <a:pt x="3366" y="4692"/>
                  </a:cubicBezTo>
                  <a:cubicBezTo>
                    <a:pt x="3312" y="4692"/>
                    <a:pt x="3258" y="4714"/>
                    <a:pt x="3218" y="4758"/>
                  </a:cubicBezTo>
                  <a:cubicBezTo>
                    <a:pt x="3146" y="4840"/>
                    <a:pt x="3153" y="4964"/>
                    <a:pt x="3235" y="5038"/>
                  </a:cubicBezTo>
                  <a:lnTo>
                    <a:pt x="4354" y="6030"/>
                  </a:lnTo>
                  <a:cubicBezTo>
                    <a:pt x="4299" y="6138"/>
                    <a:pt x="4252" y="6246"/>
                    <a:pt x="4210" y="6352"/>
                  </a:cubicBezTo>
                  <a:cubicBezTo>
                    <a:pt x="4023" y="6271"/>
                    <a:pt x="3835" y="6203"/>
                    <a:pt x="3647" y="6147"/>
                  </a:cubicBezTo>
                  <a:cubicBezTo>
                    <a:pt x="3017" y="5470"/>
                    <a:pt x="2461" y="4565"/>
                    <a:pt x="2180" y="3752"/>
                  </a:cubicBezTo>
                  <a:cubicBezTo>
                    <a:pt x="1791" y="2620"/>
                    <a:pt x="1688" y="1750"/>
                    <a:pt x="1634" y="1035"/>
                  </a:cubicBezTo>
                  <a:close/>
                  <a:moveTo>
                    <a:pt x="2207" y="6325"/>
                  </a:moveTo>
                  <a:cubicBezTo>
                    <a:pt x="2831" y="6325"/>
                    <a:pt x="3477" y="6463"/>
                    <a:pt x="4087" y="6729"/>
                  </a:cubicBezTo>
                  <a:cubicBezTo>
                    <a:pt x="4052" y="6865"/>
                    <a:pt x="4029" y="6997"/>
                    <a:pt x="4018" y="7126"/>
                  </a:cubicBezTo>
                  <a:cubicBezTo>
                    <a:pt x="3176" y="6615"/>
                    <a:pt x="2256" y="6451"/>
                    <a:pt x="1596" y="6407"/>
                  </a:cubicBezTo>
                  <a:cubicBezTo>
                    <a:pt x="1545" y="6404"/>
                    <a:pt x="1496" y="6401"/>
                    <a:pt x="1446" y="6398"/>
                  </a:cubicBezTo>
                  <a:cubicBezTo>
                    <a:pt x="1686" y="6352"/>
                    <a:pt x="1935" y="6326"/>
                    <a:pt x="2188" y="6325"/>
                  </a:cubicBezTo>
                  <a:cubicBezTo>
                    <a:pt x="2194" y="6325"/>
                    <a:pt x="2201" y="6325"/>
                    <a:pt x="2207" y="6325"/>
                  </a:cubicBezTo>
                  <a:close/>
                  <a:moveTo>
                    <a:pt x="7100" y="4878"/>
                  </a:moveTo>
                  <a:cubicBezTo>
                    <a:pt x="7281" y="4878"/>
                    <a:pt x="7428" y="5025"/>
                    <a:pt x="7428" y="5207"/>
                  </a:cubicBezTo>
                  <a:lnTo>
                    <a:pt x="7428" y="7762"/>
                  </a:lnTo>
                  <a:cubicBezTo>
                    <a:pt x="7428" y="7913"/>
                    <a:pt x="7328" y="8050"/>
                    <a:pt x="7181" y="8085"/>
                  </a:cubicBezTo>
                  <a:cubicBezTo>
                    <a:pt x="7153" y="8092"/>
                    <a:pt x="7126" y="8095"/>
                    <a:pt x="7099" y="8095"/>
                  </a:cubicBezTo>
                  <a:cubicBezTo>
                    <a:pt x="6917" y="8095"/>
                    <a:pt x="6770" y="7947"/>
                    <a:pt x="6770" y="7766"/>
                  </a:cubicBezTo>
                  <a:lnTo>
                    <a:pt x="6770" y="5212"/>
                  </a:lnTo>
                  <a:cubicBezTo>
                    <a:pt x="6770" y="5060"/>
                    <a:pt x="6870" y="4923"/>
                    <a:pt x="7017" y="4888"/>
                  </a:cubicBezTo>
                  <a:cubicBezTo>
                    <a:pt x="7045" y="4881"/>
                    <a:pt x="7073" y="4878"/>
                    <a:pt x="7100" y="4878"/>
                  </a:cubicBezTo>
                  <a:close/>
                  <a:moveTo>
                    <a:pt x="7099" y="3088"/>
                  </a:moveTo>
                  <a:cubicBezTo>
                    <a:pt x="7143" y="3167"/>
                    <a:pt x="7208" y="3265"/>
                    <a:pt x="7301" y="3382"/>
                  </a:cubicBezTo>
                  <a:cubicBezTo>
                    <a:pt x="7425" y="3547"/>
                    <a:pt x="7609" y="3754"/>
                    <a:pt x="7841" y="4016"/>
                  </a:cubicBezTo>
                  <a:cubicBezTo>
                    <a:pt x="8087" y="4292"/>
                    <a:pt x="8390" y="4634"/>
                    <a:pt x="8724" y="5041"/>
                  </a:cubicBezTo>
                  <a:cubicBezTo>
                    <a:pt x="9577" y="6127"/>
                    <a:pt x="9910" y="6980"/>
                    <a:pt x="9742" y="7646"/>
                  </a:cubicBezTo>
                  <a:cubicBezTo>
                    <a:pt x="9742" y="7649"/>
                    <a:pt x="9741" y="7653"/>
                    <a:pt x="9741" y="7656"/>
                  </a:cubicBezTo>
                  <a:cubicBezTo>
                    <a:pt x="9578" y="8479"/>
                    <a:pt x="8628" y="9108"/>
                    <a:pt x="7297" y="9289"/>
                  </a:cubicBezTo>
                  <a:lnTo>
                    <a:pt x="7297" y="8444"/>
                  </a:lnTo>
                  <a:cubicBezTo>
                    <a:pt x="7600" y="8357"/>
                    <a:pt x="7824" y="8077"/>
                    <a:pt x="7824" y="7746"/>
                  </a:cubicBezTo>
                  <a:lnTo>
                    <a:pt x="7824" y="5236"/>
                  </a:lnTo>
                  <a:cubicBezTo>
                    <a:pt x="7824" y="4882"/>
                    <a:pt x="7574" y="4572"/>
                    <a:pt x="7225" y="4512"/>
                  </a:cubicBezTo>
                  <a:cubicBezTo>
                    <a:pt x="7182" y="4505"/>
                    <a:pt x="7139" y="4501"/>
                    <a:pt x="7098" y="4501"/>
                  </a:cubicBezTo>
                  <a:cubicBezTo>
                    <a:pt x="6699" y="4501"/>
                    <a:pt x="6374" y="4826"/>
                    <a:pt x="6374" y="5226"/>
                  </a:cubicBezTo>
                  <a:lnTo>
                    <a:pt x="6374" y="7746"/>
                  </a:lnTo>
                  <a:cubicBezTo>
                    <a:pt x="6374" y="8077"/>
                    <a:pt x="6597" y="8357"/>
                    <a:pt x="6901" y="8444"/>
                  </a:cubicBezTo>
                  <a:lnTo>
                    <a:pt x="6901" y="9289"/>
                  </a:lnTo>
                  <a:cubicBezTo>
                    <a:pt x="5569" y="9108"/>
                    <a:pt x="4619" y="8479"/>
                    <a:pt x="4457" y="7656"/>
                  </a:cubicBezTo>
                  <a:cubicBezTo>
                    <a:pt x="4457" y="7653"/>
                    <a:pt x="4456" y="7649"/>
                    <a:pt x="4456" y="7646"/>
                  </a:cubicBezTo>
                  <a:cubicBezTo>
                    <a:pt x="4287" y="6979"/>
                    <a:pt x="4621" y="6127"/>
                    <a:pt x="5474" y="5041"/>
                  </a:cubicBezTo>
                  <a:cubicBezTo>
                    <a:pt x="5808" y="4632"/>
                    <a:pt x="6111" y="4290"/>
                    <a:pt x="6357" y="4015"/>
                  </a:cubicBezTo>
                  <a:cubicBezTo>
                    <a:pt x="6589" y="3754"/>
                    <a:pt x="6771" y="3547"/>
                    <a:pt x="6895" y="3382"/>
                  </a:cubicBezTo>
                  <a:cubicBezTo>
                    <a:pt x="6990" y="3265"/>
                    <a:pt x="7055" y="3167"/>
                    <a:pt x="7099" y="3088"/>
                  </a:cubicBezTo>
                  <a:close/>
                  <a:moveTo>
                    <a:pt x="6294" y="9590"/>
                  </a:moveTo>
                  <a:lnTo>
                    <a:pt x="6294" y="9590"/>
                  </a:lnTo>
                  <a:cubicBezTo>
                    <a:pt x="6527" y="9648"/>
                    <a:pt x="6773" y="9690"/>
                    <a:pt x="7031" y="9717"/>
                  </a:cubicBezTo>
                  <a:cubicBezTo>
                    <a:pt x="7051" y="9720"/>
                    <a:pt x="7071" y="9720"/>
                    <a:pt x="7090" y="9720"/>
                  </a:cubicBezTo>
                  <a:cubicBezTo>
                    <a:pt x="7112" y="9720"/>
                    <a:pt x="7131" y="9718"/>
                    <a:pt x="7151" y="9717"/>
                  </a:cubicBezTo>
                  <a:cubicBezTo>
                    <a:pt x="7410" y="9690"/>
                    <a:pt x="7656" y="9648"/>
                    <a:pt x="7889" y="9590"/>
                  </a:cubicBezTo>
                  <a:lnTo>
                    <a:pt x="7889" y="9590"/>
                  </a:lnTo>
                  <a:lnTo>
                    <a:pt x="7551" y="10182"/>
                  </a:lnTo>
                  <a:cubicBezTo>
                    <a:pt x="7462" y="10339"/>
                    <a:pt x="7398" y="10510"/>
                    <a:pt x="7363" y="10686"/>
                  </a:cubicBezTo>
                  <a:lnTo>
                    <a:pt x="6819" y="10686"/>
                  </a:lnTo>
                  <a:cubicBezTo>
                    <a:pt x="6782" y="10510"/>
                    <a:pt x="6720" y="10339"/>
                    <a:pt x="6630" y="10182"/>
                  </a:cubicBezTo>
                  <a:lnTo>
                    <a:pt x="6294" y="9590"/>
                  </a:lnTo>
                  <a:close/>
                  <a:moveTo>
                    <a:pt x="1140" y="6790"/>
                  </a:moveTo>
                  <a:cubicBezTo>
                    <a:pt x="1920" y="6790"/>
                    <a:pt x="3069" y="6930"/>
                    <a:pt x="4032" y="7611"/>
                  </a:cubicBezTo>
                  <a:cubicBezTo>
                    <a:pt x="4039" y="7653"/>
                    <a:pt x="4047" y="7695"/>
                    <a:pt x="4057" y="7736"/>
                  </a:cubicBezTo>
                  <a:cubicBezTo>
                    <a:pt x="4203" y="8462"/>
                    <a:pt x="4823" y="9059"/>
                    <a:pt x="5736" y="9406"/>
                  </a:cubicBezTo>
                  <a:lnTo>
                    <a:pt x="6282" y="10364"/>
                  </a:lnTo>
                  <a:cubicBezTo>
                    <a:pt x="6394" y="10562"/>
                    <a:pt x="6453" y="10785"/>
                    <a:pt x="6453" y="11013"/>
                  </a:cubicBezTo>
                  <a:lnTo>
                    <a:pt x="6453" y="11530"/>
                  </a:lnTo>
                  <a:cubicBezTo>
                    <a:pt x="5911" y="10593"/>
                    <a:pt x="5170" y="9685"/>
                    <a:pt x="4279" y="8867"/>
                  </a:cubicBezTo>
                  <a:cubicBezTo>
                    <a:pt x="3301" y="7969"/>
                    <a:pt x="2208" y="7252"/>
                    <a:pt x="1128" y="6790"/>
                  </a:cubicBezTo>
                  <a:cubicBezTo>
                    <a:pt x="1132" y="6790"/>
                    <a:pt x="1136" y="6790"/>
                    <a:pt x="1140" y="6790"/>
                  </a:cubicBezTo>
                  <a:close/>
                  <a:moveTo>
                    <a:pt x="7322" y="11055"/>
                  </a:moveTo>
                  <a:lnTo>
                    <a:pt x="7322" y="13082"/>
                  </a:lnTo>
                  <a:lnTo>
                    <a:pt x="6849" y="13082"/>
                  </a:lnTo>
                  <a:lnTo>
                    <a:pt x="6849" y="11055"/>
                  </a:lnTo>
                  <a:close/>
                  <a:moveTo>
                    <a:pt x="1377" y="0"/>
                  </a:moveTo>
                  <a:cubicBezTo>
                    <a:pt x="1343" y="0"/>
                    <a:pt x="1309" y="9"/>
                    <a:pt x="1278" y="27"/>
                  </a:cubicBezTo>
                  <a:cubicBezTo>
                    <a:pt x="1212" y="65"/>
                    <a:pt x="1174" y="140"/>
                    <a:pt x="1181" y="216"/>
                  </a:cubicBezTo>
                  <a:cubicBezTo>
                    <a:pt x="1193" y="363"/>
                    <a:pt x="1205" y="524"/>
                    <a:pt x="1215" y="693"/>
                  </a:cubicBezTo>
                  <a:cubicBezTo>
                    <a:pt x="1264" y="1455"/>
                    <a:pt x="1332" y="2498"/>
                    <a:pt x="1807" y="3879"/>
                  </a:cubicBezTo>
                  <a:cubicBezTo>
                    <a:pt x="2050" y="4581"/>
                    <a:pt x="2485" y="5347"/>
                    <a:pt x="2996" y="5993"/>
                  </a:cubicBezTo>
                  <a:cubicBezTo>
                    <a:pt x="2733" y="5949"/>
                    <a:pt x="2472" y="5928"/>
                    <a:pt x="2214" y="5928"/>
                  </a:cubicBezTo>
                  <a:cubicBezTo>
                    <a:pt x="1457" y="5928"/>
                    <a:pt x="733" y="6115"/>
                    <a:pt x="110" y="6490"/>
                  </a:cubicBezTo>
                  <a:cubicBezTo>
                    <a:pt x="56" y="6523"/>
                    <a:pt x="18" y="6578"/>
                    <a:pt x="12" y="6640"/>
                  </a:cubicBezTo>
                  <a:cubicBezTo>
                    <a:pt x="1" y="6737"/>
                    <a:pt x="62" y="6825"/>
                    <a:pt x="152" y="6850"/>
                  </a:cubicBezTo>
                  <a:cubicBezTo>
                    <a:pt x="1445" y="7238"/>
                    <a:pt x="2818" y="8057"/>
                    <a:pt x="4018" y="9158"/>
                  </a:cubicBezTo>
                  <a:cubicBezTo>
                    <a:pt x="5086" y="10138"/>
                    <a:pt x="5928" y="11250"/>
                    <a:pt x="6453" y="12379"/>
                  </a:cubicBezTo>
                  <a:lnTo>
                    <a:pt x="6453" y="13153"/>
                  </a:lnTo>
                  <a:cubicBezTo>
                    <a:pt x="6459" y="13337"/>
                    <a:pt x="6791" y="13478"/>
                    <a:pt x="6791" y="13478"/>
                  </a:cubicBezTo>
                  <a:lnTo>
                    <a:pt x="7390" y="13478"/>
                  </a:lnTo>
                  <a:cubicBezTo>
                    <a:pt x="7390" y="13478"/>
                    <a:pt x="7723" y="13337"/>
                    <a:pt x="7718" y="13153"/>
                  </a:cubicBezTo>
                  <a:lnTo>
                    <a:pt x="7718" y="11911"/>
                  </a:lnTo>
                  <a:cubicBezTo>
                    <a:pt x="8085" y="11193"/>
                    <a:pt x="8595" y="10496"/>
                    <a:pt x="9203" y="9888"/>
                  </a:cubicBezTo>
                  <a:cubicBezTo>
                    <a:pt x="9334" y="9755"/>
                    <a:pt x="9472" y="9627"/>
                    <a:pt x="9614" y="9502"/>
                  </a:cubicBezTo>
                  <a:cubicBezTo>
                    <a:pt x="9696" y="9430"/>
                    <a:pt x="9704" y="9306"/>
                    <a:pt x="9632" y="9224"/>
                  </a:cubicBezTo>
                  <a:cubicBezTo>
                    <a:pt x="9594" y="9179"/>
                    <a:pt x="9539" y="9157"/>
                    <a:pt x="9484" y="9157"/>
                  </a:cubicBezTo>
                  <a:cubicBezTo>
                    <a:pt x="9438" y="9157"/>
                    <a:pt x="9391" y="9173"/>
                    <a:pt x="9354" y="9206"/>
                  </a:cubicBezTo>
                  <a:cubicBezTo>
                    <a:pt x="9207" y="9334"/>
                    <a:pt x="9061" y="9470"/>
                    <a:pt x="8924" y="9608"/>
                  </a:cubicBezTo>
                  <a:cubicBezTo>
                    <a:pt x="8464" y="10069"/>
                    <a:pt x="7745" y="11109"/>
                    <a:pt x="7745" y="11109"/>
                  </a:cubicBezTo>
                  <a:lnTo>
                    <a:pt x="7745" y="11011"/>
                  </a:lnTo>
                  <a:cubicBezTo>
                    <a:pt x="7745" y="11011"/>
                    <a:pt x="7783" y="10561"/>
                    <a:pt x="7894" y="10364"/>
                  </a:cubicBezTo>
                  <a:lnTo>
                    <a:pt x="8441" y="9406"/>
                  </a:lnTo>
                  <a:cubicBezTo>
                    <a:pt x="9352" y="9059"/>
                    <a:pt x="9974" y="8462"/>
                    <a:pt x="10120" y="7736"/>
                  </a:cubicBezTo>
                  <a:cubicBezTo>
                    <a:pt x="10135" y="7670"/>
                    <a:pt x="10148" y="7603"/>
                    <a:pt x="10156" y="7534"/>
                  </a:cubicBezTo>
                  <a:cubicBezTo>
                    <a:pt x="10240" y="7459"/>
                    <a:pt x="10319" y="7383"/>
                    <a:pt x="10392" y="7308"/>
                  </a:cubicBezTo>
                  <a:cubicBezTo>
                    <a:pt x="10435" y="7264"/>
                    <a:pt x="10478" y="7218"/>
                    <a:pt x="10522" y="7170"/>
                  </a:cubicBezTo>
                  <a:cubicBezTo>
                    <a:pt x="11125" y="7174"/>
                    <a:pt x="11709" y="7317"/>
                    <a:pt x="12237" y="7588"/>
                  </a:cubicBezTo>
                  <a:cubicBezTo>
                    <a:pt x="11517" y="7790"/>
                    <a:pt x="10786" y="8143"/>
                    <a:pt x="10098" y="8622"/>
                  </a:cubicBezTo>
                  <a:cubicBezTo>
                    <a:pt x="10009" y="8684"/>
                    <a:pt x="9987" y="8807"/>
                    <a:pt x="10050" y="8898"/>
                  </a:cubicBezTo>
                  <a:cubicBezTo>
                    <a:pt x="10088" y="8952"/>
                    <a:pt x="10150" y="8982"/>
                    <a:pt x="10212" y="8982"/>
                  </a:cubicBezTo>
                  <a:cubicBezTo>
                    <a:pt x="10251" y="8982"/>
                    <a:pt x="10290" y="8970"/>
                    <a:pt x="10324" y="8946"/>
                  </a:cubicBezTo>
                  <a:cubicBezTo>
                    <a:pt x="11123" y="8390"/>
                    <a:pt x="11976" y="8016"/>
                    <a:pt x="12794" y="7862"/>
                  </a:cubicBezTo>
                  <a:cubicBezTo>
                    <a:pt x="12873" y="7846"/>
                    <a:pt x="12934" y="7787"/>
                    <a:pt x="12951" y="7708"/>
                  </a:cubicBezTo>
                  <a:cubicBezTo>
                    <a:pt x="12968" y="7630"/>
                    <a:pt x="12935" y="7551"/>
                    <a:pt x="12869" y="7506"/>
                  </a:cubicBezTo>
                  <a:cubicBezTo>
                    <a:pt x="12273" y="7099"/>
                    <a:pt x="11592" y="6856"/>
                    <a:pt x="10878" y="6794"/>
                  </a:cubicBezTo>
                  <a:cubicBezTo>
                    <a:pt x="11082" y="6537"/>
                    <a:pt x="11275" y="6260"/>
                    <a:pt x="11449" y="5973"/>
                  </a:cubicBezTo>
                  <a:cubicBezTo>
                    <a:pt x="11506" y="5880"/>
                    <a:pt x="11474" y="5758"/>
                    <a:pt x="11381" y="5702"/>
                  </a:cubicBezTo>
                  <a:cubicBezTo>
                    <a:pt x="11349" y="5682"/>
                    <a:pt x="11314" y="5673"/>
                    <a:pt x="11279" y="5673"/>
                  </a:cubicBezTo>
                  <a:cubicBezTo>
                    <a:pt x="11212" y="5673"/>
                    <a:pt x="11147" y="5707"/>
                    <a:pt x="11110" y="5768"/>
                  </a:cubicBezTo>
                  <a:cubicBezTo>
                    <a:pt x="10830" y="6232"/>
                    <a:pt x="10500" y="6665"/>
                    <a:pt x="10152" y="7026"/>
                  </a:cubicBezTo>
                  <a:cubicBezTo>
                    <a:pt x="10127" y="6829"/>
                    <a:pt x="10074" y="6624"/>
                    <a:pt x="9994" y="6410"/>
                  </a:cubicBezTo>
                  <a:lnTo>
                    <a:pt x="10637" y="5840"/>
                  </a:lnTo>
                  <a:cubicBezTo>
                    <a:pt x="10717" y="5768"/>
                    <a:pt x="10726" y="5644"/>
                    <a:pt x="10652" y="5562"/>
                  </a:cubicBezTo>
                  <a:cubicBezTo>
                    <a:pt x="10613" y="5518"/>
                    <a:pt x="10559" y="5495"/>
                    <a:pt x="10505" y="5495"/>
                  </a:cubicBezTo>
                  <a:cubicBezTo>
                    <a:pt x="10458" y="5495"/>
                    <a:pt x="10412" y="5512"/>
                    <a:pt x="10374" y="5545"/>
                  </a:cubicBezTo>
                  <a:lnTo>
                    <a:pt x="9828" y="6030"/>
                  </a:lnTo>
                  <a:cubicBezTo>
                    <a:pt x="9827" y="6027"/>
                    <a:pt x="9826" y="6024"/>
                    <a:pt x="9824" y="6021"/>
                  </a:cubicBezTo>
                  <a:lnTo>
                    <a:pt x="10201" y="5367"/>
                  </a:lnTo>
                  <a:lnTo>
                    <a:pt x="11652" y="4081"/>
                  </a:lnTo>
                  <a:cubicBezTo>
                    <a:pt x="11733" y="4008"/>
                    <a:pt x="11741" y="3884"/>
                    <a:pt x="11669" y="3802"/>
                  </a:cubicBezTo>
                  <a:cubicBezTo>
                    <a:pt x="11630" y="3758"/>
                    <a:pt x="11575" y="3736"/>
                    <a:pt x="11520" y="3736"/>
                  </a:cubicBezTo>
                  <a:cubicBezTo>
                    <a:pt x="11474" y="3736"/>
                    <a:pt x="11427" y="3752"/>
                    <a:pt x="11390" y="3785"/>
                  </a:cubicBezTo>
                  <a:lnTo>
                    <a:pt x="10826" y="4285"/>
                  </a:lnTo>
                  <a:lnTo>
                    <a:pt x="12236" y="1843"/>
                  </a:lnTo>
                  <a:lnTo>
                    <a:pt x="12236" y="1843"/>
                  </a:lnTo>
                  <a:cubicBezTo>
                    <a:pt x="12184" y="2557"/>
                    <a:pt x="12079" y="3426"/>
                    <a:pt x="11691" y="4555"/>
                  </a:cubicBezTo>
                  <a:cubicBezTo>
                    <a:pt x="11644" y="4689"/>
                    <a:pt x="11589" y="4830"/>
                    <a:pt x="11525" y="4973"/>
                  </a:cubicBezTo>
                  <a:cubicBezTo>
                    <a:pt x="11481" y="5073"/>
                    <a:pt x="11527" y="5190"/>
                    <a:pt x="11627" y="5234"/>
                  </a:cubicBezTo>
                  <a:cubicBezTo>
                    <a:pt x="11653" y="5246"/>
                    <a:pt x="11680" y="5251"/>
                    <a:pt x="11706" y="5251"/>
                  </a:cubicBezTo>
                  <a:cubicBezTo>
                    <a:pt x="11782" y="5251"/>
                    <a:pt x="11855" y="5207"/>
                    <a:pt x="11887" y="5132"/>
                  </a:cubicBezTo>
                  <a:cubicBezTo>
                    <a:pt x="11955" y="4978"/>
                    <a:pt x="12014" y="4829"/>
                    <a:pt x="12065" y="4683"/>
                  </a:cubicBezTo>
                  <a:cubicBezTo>
                    <a:pt x="12540" y="3301"/>
                    <a:pt x="12608" y="2259"/>
                    <a:pt x="12656" y="1497"/>
                  </a:cubicBezTo>
                  <a:cubicBezTo>
                    <a:pt x="12667" y="1328"/>
                    <a:pt x="12677" y="1167"/>
                    <a:pt x="12691" y="1020"/>
                  </a:cubicBezTo>
                  <a:cubicBezTo>
                    <a:pt x="12698" y="943"/>
                    <a:pt x="12660" y="869"/>
                    <a:pt x="12593" y="830"/>
                  </a:cubicBezTo>
                  <a:cubicBezTo>
                    <a:pt x="12562" y="813"/>
                    <a:pt x="12528" y="804"/>
                    <a:pt x="12494" y="804"/>
                  </a:cubicBezTo>
                  <a:cubicBezTo>
                    <a:pt x="12454" y="804"/>
                    <a:pt x="12414" y="816"/>
                    <a:pt x="12380" y="840"/>
                  </a:cubicBezTo>
                  <a:cubicBezTo>
                    <a:pt x="12259" y="927"/>
                    <a:pt x="12126" y="1016"/>
                    <a:pt x="11983" y="1110"/>
                  </a:cubicBezTo>
                  <a:cubicBezTo>
                    <a:pt x="11349" y="1533"/>
                    <a:pt x="10480" y="2112"/>
                    <a:pt x="9521" y="3215"/>
                  </a:cubicBezTo>
                  <a:cubicBezTo>
                    <a:pt x="9225" y="3554"/>
                    <a:pt x="8945" y="3967"/>
                    <a:pt x="8704" y="4411"/>
                  </a:cubicBezTo>
                  <a:cubicBezTo>
                    <a:pt x="8491" y="4160"/>
                    <a:pt x="8296" y="3941"/>
                    <a:pt x="8127" y="3752"/>
                  </a:cubicBezTo>
                  <a:cubicBezTo>
                    <a:pt x="7901" y="3498"/>
                    <a:pt x="7722" y="3296"/>
                    <a:pt x="7609" y="3145"/>
                  </a:cubicBezTo>
                  <a:cubicBezTo>
                    <a:pt x="7609" y="3143"/>
                    <a:pt x="7608" y="3143"/>
                    <a:pt x="7608" y="3142"/>
                  </a:cubicBezTo>
                  <a:lnTo>
                    <a:pt x="7605" y="3139"/>
                  </a:lnTo>
                  <a:lnTo>
                    <a:pt x="7603" y="3136"/>
                  </a:lnTo>
                  <a:cubicBezTo>
                    <a:pt x="7418" y="2906"/>
                    <a:pt x="7394" y="2803"/>
                    <a:pt x="7394" y="2803"/>
                  </a:cubicBezTo>
                  <a:cubicBezTo>
                    <a:pt x="7366" y="2652"/>
                    <a:pt x="7242" y="2546"/>
                    <a:pt x="7090" y="2546"/>
                  </a:cubicBezTo>
                  <a:cubicBezTo>
                    <a:pt x="6939" y="2546"/>
                    <a:pt x="6815" y="2652"/>
                    <a:pt x="6788" y="2801"/>
                  </a:cubicBezTo>
                  <a:cubicBezTo>
                    <a:pt x="6788" y="2803"/>
                    <a:pt x="6764" y="2906"/>
                    <a:pt x="6579" y="3136"/>
                  </a:cubicBezTo>
                  <a:cubicBezTo>
                    <a:pt x="6579" y="3138"/>
                    <a:pt x="6578" y="3138"/>
                    <a:pt x="6578" y="3139"/>
                  </a:cubicBezTo>
                  <a:lnTo>
                    <a:pt x="6575" y="3142"/>
                  </a:lnTo>
                  <a:cubicBezTo>
                    <a:pt x="6575" y="3142"/>
                    <a:pt x="6573" y="3143"/>
                    <a:pt x="6573" y="3145"/>
                  </a:cubicBezTo>
                  <a:cubicBezTo>
                    <a:pt x="6459" y="3296"/>
                    <a:pt x="6280" y="3498"/>
                    <a:pt x="6053" y="3752"/>
                  </a:cubicBezTo>
                  <a:cubicBezTo>
                    <a:pt x="5899" y="3926"/>
                    <a:pt x="5721" y="4125"/>
                    <a:pt x="5528" y="4353"/>
                  </a:cubicBezTo>
                  <a:cubicBezTo>
                    <a:pt x="5395" y="4036"/>
                    <a:pt x="5240" y="3722"/>
                    <a:pt x="5063" y="3420"/>
                  </a:cubicBezTo>
                  <a:cubicBezTo>
                    <a:pt x="5026" y="3357"/>
                    <a:pt x="4961" y="3322"/>
                    <a:pt x="4893" y="3322"/>
                  </a:cubicBezTo>
                  <a:cubicBezTo>
                    <a:pt x="4859" y="3322"/>
                    <a:pt x="4825" y="3331"/>
                    <a:pt x="4793" y="3350"/>
                  </a:cubicBezTo>
                  <a:cubicBezTo>
                    <a:pt x="4700" y="3405"/>
                    <a:pt x="4667" y="3525"/>
                    <a:pt x="4723" y="3619"/>
                  </a:cubicBezTo>
                  <a:cubicBezTo>
                    <a:pt x="4925" y="3967"/>
                    <a:pt x="5100" y="4330"/>
                    <a:pt x="5240" y="4695"/>
                  </a:cubicBezTo>
                  <a:cubicBezTo>
                    <a:pt x="5213" y="4726"/>
                    <a:pt x="5186" y="4758"/>
                    <a:pt x="5159" y="4792"/>
                  </a:cubicBezTo>
                  <a:cubicBezTo>
                    <a:pt x="5158" y="4793"/>
                    <a:pt x="5156" y="4795"/>
                    <a:pt x="5156" y="4795"/>
                  </a:cubicBezTo>
                  <a:cubicBezTo>
                    <a:pt x="5043" y="4939"/>
                    <a:pt x="4939" y="5080"/>
                    <a:pt x="4841" y="5219"/>
                  </a:cubicBezTo>
                  <a:lnTo>
                    <a:pt x="4639" y="4227"/>
                  </a:lnTo>
                  <a:cubicBezTo>
                    <a:pt x="4619" y="4133"/>
                    <a:pt x="4537" y="4069"/>
                    <a:pt x="4445" y="4069"/>
                  </a:cubicBezTo>
                  <a:cubicBezTo>
                    <a:pt x="4432" y="4069"/>
                    <a:pt x="4419" y="4070"/>
                    <a:pt x="4406" y="4073"/>
                  </a:cubicBezTo>
                  <a:cubicBezTo>
                    <a:pt x="4299" y="4094"/>
                    <a:pt x="4230" y="4199"/>
                    <a:pt x="4252" y="4306"/>
                  </a:cubicBezTo>
                  <a:lnTo>
                    <a:pt x="4403" y="5043"/>
                  </a:lnTo>
                  <a:lnTo>
                    <a:pt x="4012" y="4365"/>
                  </a:lnTo>
                  <a:lnTo>
                    <a:pt x="3623" y="2466"/>
                  </a:lnTo>
                  <a:cubicBezTo>
                    <a:pt x="3604" y="2372"/>
                    <a:pt x="3521" y="2309"/>
                    <a:pt x="3429" y="2309"/>
                  </a:cubicBezTo>
                  <a:cubicBezTo>
                    <a:pt x="3416" y="2309"/>
                    <a:pt x="3403" y="2310"/>
                    <a:pt x="3390" y="2313"/>
                  </a:cubicBezTo>
                  <a:cubicBezTo>
                    <a:pt x="3283" y="2335"/>
                    <a:pt x="3214" y="2438"/>
                    <a:pt x="3236" y="2546"/>
                  </a:cubicBezTo>
                  <a:lnTo>
                    <a:pt x="3386" y="3283"/>
                  </a:lnTo>
                  <a:lnTo>
                    <a:pt x="1980" y="843"/>
                  </a:lnTo>
                  <a:lnTo>
                    <a:pt x="1980" y="843"/>
                  </a:lnTo>
                  <a:cubicBezTo>
                    <a:pt x="2571" y="1247"/>
                    <a:pt x="3270" y="1771"/>
                    <a:pt x="4053" y="2670"/>
                  </a:cubicBezTo>
                  <a:cubicBezTo>
                    <a:pt x="4108" y="2734"/>
                    <a:pt x="4165" y="2803"/>
                    <a:pt x="4221" y="2875"/>
                  </a:cubicBezTo>
                  <a:cubicBezTo>
                    <a:pt x="4260" y="2925"/>
                    <a:pt x="4318" y="2951"/>
                    <a:pt x="4376" y="2951"/>
                  </a:cubicBezTo>
                  <a:cubicBezTo>
                    <a:pt x="4419" y="2951"/>
                    <a:pt x="4462" y="2937"/>
                    <a:pt x="4498" y="2909"/>
                  </a:cubicBezTo>
                  <a:cubicBezTo>
                    <a:pt x="4584" y="2842"/>
                    <a:pt x="4600" y="2718"/>
                    <a:pt x="4532" y="2632"/>
                  </a:cubicBezTo>
                  <a:cubicBezTo>
                    <a:pt x="4471" y="2554"/>
                    <a:pt x="4410" y="2479"/>
                    <a:pt x="4351" y="2411"/>
                  </a:cubicBezTo>
                  <a:cubicBezTo>
                    <a:pt x="3392" y="1308"/>
                    <a:pt x="2523" y="729"/>
                    <a:pt x="1887" y="306"/>
                  </a:cubicBezTo>
                  <a:cubicBezTo>
                    <a:pt x="1746" y="212"/>
                    <a:pt x="1612" y="123"/>
                    <a:pt x="1491" y="36"/>
                  </a:cubicBezTo>
                  <a:cubicBezTo>
                    <a:pt x="1457" y="12"/>
                    <a:pt x="1417" y="0"/>
                    <a:pt x="1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8"/>
          <p:cNvSpPr/>
          <p:nvPr/>
        </p:nvSpPr>
        <p:spPr>
          <a:xfrm rot="-8100000">
            <a:off x="1082299" y="1835666"/>
            <a:ext cx="1871582" cy="187165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8"/>
          <p:cNvSpPr txBox="1">
            <a:spLocks noGrp="1"/>
          </p:cNvSpPr>
          <p:nvPr>
            <p:ph type="title"/>
          </p:nvPr>
        </p:nvSpPr>
        <p:spPr>
          <a:xfrm>
            <a:off x="693225" y="428145"/>
            <a:ext cx="4186975" cy="12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latin typeface="Segoe Print" panose="02000600000000000000" pitchFamily="2" charset="0"/>
              </a:rPr>
              <a:t>Заключение</a:t>
            </a:r>
            <a:endParaRPr sz="4400" dirty="0">
              <a:latin typeface="Segoe Print" panose="02000600000000000000" pitchFamily="2" charset="0"/>
            </a:endParaRPr>
          </a:p>
        </p:txBody>
      </p:sp>
      <p:sp>
        <p:nvSpPr>
          <p:cNvPr id="2863" name="Google Shape;2863;p68"/>
          <p:cNvSpPr txBox="1">
            <a:spLocks noGrp="1"/>
          </p:cNvSpPr>
          <p:nvPr>
            <p:ph type="subTitle" idx="1"/>
          </p:nvPr>
        </p:nvSpPr>
        <p:spPr>
          <a:xfrm>
            <a:off x="3013231" y="2586748"/>
            <a:ext cx="5937342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ru-RU" sz="1600" dirty="0">
                <a:latin typeface="Candara Light" panose="020E0502030303020204" pitchFamily="34" charset="0"/>
              </a:rPr>
              <a:t>В ходе выполнения курсовой работы была достигнута поставленная </a:t>
            </a:r>
            <a:r>
              <a:rPr lang="ru-RU" sz="1600" b="1" dirty="0">
                <a:latin typeface="Candara Light" panose="020E0502030303020204" pitchFamily="34" charset="0"/>
              </a:rPr>
              <a:t>цель</a:t>
            </a:r>
            <a:r>
              <a:rPr lang="ru-RU" sz="1600" dirty="0">
                <a:latin typeface="Candara Light" panose="020E0502030303020204" pitchFamily="34" charset="0"/>
              </a:rPr>
              <a:t>: реализовано программное </a:t>
            </a:r>
          </a:p>
          <a:p>
            <a:pPr marL="0" lvl="0" indent="0" algn="l"/>
            <a:r>
              <a:rPr lang="ru-RU" sz="1600" dirty="0">
                <a:latin typeface="Candara Light" panose="020E0502030303020204" pitchFamily="34" charset="0"/>
              </a:rPr>
              <a:t>обеспечения для визуализации лесного массива. </a:t>
            </a:r>
          </a:p>
          <a:p>
            <a:pPr marL="0" lvl="0" indent="0" algn="l"/>
            <a:r>
              <a:rPr lang="ru-RU" sz="1600" dirty="0">
                <a:latin typeface="Candara Light" panose="020E0502030303020204" pitchFamily="34" charset="0"/>
              </a:rPr>
              <a:t>Все </a:t>
            </a:r>
            <a:r>
              <a:rPr lang="ru-RU" sz="1600" b="1" dirty="0">
                <a:latin typeface="Candara Light" panose="020E0502030303020204" pitchFamily="34" charset="0"/>
              </a:rPr>
              <a:t>задачи</a:t>
            </a:r>
            <a:r>
              <a:rPr lang="ru-RU" sz="1600" dirty="0">
                <a:latin typeface="Candara Light" panose="020E0502030303020204" pitchFamily="34" charset="0"/>
              </a:rPr>
              <a:t> курсовой работы выполнены</a:t>
            </a:r>
            <a:r>
              <a:rPr lang="en-US" sz="1600" dirty="0">
                <a:latin typeface="Candara Light" panose="020E0502030303020204" pitchFamily="34" charset="0"/>
              </a:rPr>
              <a:t>:</a:t>
            </a:r>
            <a:endParaRPr lang="ru-RU" sz="1600" dirty="0">
              <a:latin typeface="Candara Light" panose="020E0502030303020204" pitchFamily="34" charset="0"/>
            </a:endParaRPr>
          </a:p>
          <a:p>
            <a:pPr marL="285750" lvl="0" indent="-285750" algn="l">
              <a:buClr>
                <a:srgbClr val="E89E6B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описаны и формализованы доступные модели</a:t>
            </a:r>
          </a:p>
          <a:p>
            <a:pPr marL="285750" lvl="0" indent="-285750" algn="l">
              <a:buClr>
                <a:srgbClr val="E89E6B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проанализированы и выбраны соответствующие алгоритмы компьютерной графики для визуализации сцены и объектов   </a:t>
            </a:r>
          </a:p>
          <a:p>
            <a:pPr marL="285750" lvl="0" indent="-285750" algn="l">
              <a:buClr>
                <a:srgbClr val="E89E6B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проанализированы доступные языки программирования и выбран один из возможных для реализации курсовой работы</a:t>
            </a:r>
          </a:p>
          <a:p>
            <a:pPr marL="285750" lvl="0" indent="-285750" algn="l">
              <a:buClr>
                <a:srgbClr val="E89E6B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реализованы выбранные алгоритмы визуализации</a:t>
            </a:r>
          </a:p>
          <a:p>
            <a:pPr marL="285750" lvl="0" indent="-285750" algn="l">
              <a:buClr>
                <a:srgbClr val="E89E6B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реализовано программное обеспечение для визуализации и редактирования лесного массива</a:t>
            </a:r>
            <a:endParaRPr sz="1600" dirty="0">
              <a:latin typeface="Candara Light" panose="020E0502030303020204" pitchFamily="34" charset="0"/>
            </a:endParaRPr>
          </a:p>
        </p:txBody>
      </p:sp>
      <p:grpSp>
        <p:nvGrpSpPr>
          <p:cNvPr id="2864" name="Google Shape;2864;p68"/>
          <p:cNvGrpSpPr/>
          <p:nvPr/>
        </p:nvGrpSpPr>
        <p:grpSpPr>
          <a:xfrm>
            <a:off x="897119" y="1660051"/>
            <a:ext cx="1574935" cy="472310"/>
            <a:chOff x="1565983" y="2391012"/>
            <a:chExt cx="1575093" cy="472357"/>
          </a:xfrm>
        </p:grpSpPr>
        <p:sp>
          <p:nvSpPr>
            <p:cNvPr id="2865" name="Google Shape;2865;p68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8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7" name="Google Shape;2867;p68"/>
          <p:cNvGrpSpPr/>
          <p:nvPr/>
        </p:nvGrpSpPr>
        <p:grpSpPr>
          <a:xfrm rot="-807433">
            <a:off x="1272714" y="3793096"/>
            <a:ext cx="444315" cy="653160"/>
            <a:chOff x="2660619" y="2985278"/>
            <a:chExt cx="619166" cy="910197"/>
          </a:xfrm>
        </p:grpSpPr>
        <p:sp>
          <p:nvSpPr>
            <p:cNvPr id="2868" name="Google Shape;2868;p68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8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8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8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8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8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8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8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8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8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8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8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8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8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8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8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8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8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8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8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8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8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68"/>
          <p:cNvGrpSpPr/>
          <p:nvPr/>
        </p:nvGrpSpPr>
        <p:grpSpPr>
          <a:xfrm>
            <a:off x="7960849" y="858608"/>
            <a:ext cx="595944" cy="443002"/>
            <a:chOff x="3806560" y="2945575"/>
            <a:chExt cx="766290" cy="569631"/>
          </a:xfrm>
        </p:grpSpPr>
        <p:sp>
          <p:nvSpPr>
            <p:cNvPr id="2892" name="Google Shape;2892;p68"/>
            <p:cNvSpPr/>
            <p:nvPr/>
          </p:nvSpPr>
          <p:spPr>
            <a:xfrm>
              <a:off x="3818804" y="3103768"/>
              <a:ext cx="681875" cy="294308"/>
            </a:xfrm>
            <a:custGeom>
              <a:avLst/>
              <a:gdLst/>
              <a:ahLst/>
              <a:cxnLst/>
              <a:rect l="l" t="t" r="r" b="b"/>
              <a:pathLst>
                <a:path w="11026" h="4759" extrusionOk="0">
                  <a:moveTo>
                    <a:pt x="5460" y="0"/>
                  </a:moveTo>
                  <a:cubicBezTo>
                    <a:pt x="4748" y="0"/>
                    <a:pt x="4079" y="273"/>
                    <a:pt x="3476" y="635"/>
                  </a:cubicBezTo>
                  <a:cubicBezTo>
                    <a:pt x="3106" y="858"/>
                    <a:pt x="2779" y="1123"/>
                    <a:pt x="2463" y="1415"/>
                  </a:cubicBezTo>
                  <a:cubicBezTo>
                    <a:pt x="2324" y="1544"/>
                    <a:pt x="2184" y="1669"/>
                    <a:pt x="2036" y="1789"/>
                  </a:cubicBezTo>
                  <a:cubicBezTo>
                    <a:pt x="1940" y="1936"/>
                    <a:pt x="1825" y="2065"/>
                    <a:pt x="1716" y="2204"/>
                  </a:cubicBezTo>
                  <a:cubicBezTo>
                    <a:pt x="1592" y="2359"/>
                    <a:pt x="1515" y="2526"/>
                    <a:pt x="1445" y="2712"/>
                  </a:cubicBezTo>
                  <a:cubicBezTo>
                    <a:pt x="1376" y="2896"/>
                    <a:pt x="1285" y="3055"/>
                    <a:pt x="1152" y="3203"/>
                  </a:cubicBezTo>
                  <a:cubicBezTo>
                    <a:pt x="1146" y="3209"/>
                    <a:pt x="1140" y="3215"/>
                    <a:pt x="1135" y="3221"/>
                  </a:cubicBezTo>
                  <a:cubicBezTo>
                    <a:pt x="1166" y="3200"/>
                    <a:pt x="1196" y="3178"/>
                    <a:pt x="1228" y="3157"/>
                  </a:cubicBezTo>
                  <a:cubicBezTo>
                    <a:pt x="1817" y="2771"/>
                    <a:pt x="2448" y="2449"/>
                    <a:pt x="3089" y="2155"/>
                  </a:cubicBezTo>
                  <a:cubicBezTo>
                    <a:pt x="3413" y="2008"/>
                    <a:pt x="3736" y="1861"/>
                    <a:pt x="4067" y="1729"/>
                  </a:cubicBezTo>
                  <a:cubicBezTo>
                    <a:pt x="4224" y="1667"/>
                    <a:pt x="4383" y="1611"/>
                    <a:pt x="4546" y="1562"/>
                  </a:cubicBezTo>
                  <a:cubicBezTo>
                    <a:pt x="4627" y="1537"/>
                    <a:pt x="4713" y="1508"/>
                    <a:pt x="4799" y="1498"/>
                  </a:cubicBezTo>
                  <a:cubicBezTo>
                    <a:pt x="4872" y="1488"/>
                    <a:pt x="4950" y="1487"/>
                    <a:pt x="5023" y="1487"/>
                  </a:cubicBezTo>
                  <a:cubicBezTo>
                    <a:pt x="5066" y="1487"/>
                    <a:pt x="5063" y="1547"/>
                    <a:pt x="5027" y="1557"/>
                  </a:cubicBezTo>
                  <a:cubicBezTo>
                    <a:pt x="4935" y="1579"/>
                    <a:pt x="4848" y="1613"/>
                    <a:pt x="4757" y="1638"/>
                  </a:cubicBezTo>
                  <a:cubicBezTo>
                    <a:pt x="4666" y="1663"/>
                    <a:pt x="4576" y="1690"/>
                    <a:pt x="4487" y="1721"/>
                  </a:cubicBezTo>
                  <a:cubicBezTo>
                    <a:pt x="4313" y="1783"/>
                    <a:pt x="4142" y="1855"/>
                    <a:pt x="3974" y="1932"/>
                  </a:cubicBezTo>
                  <a:cubicBezTo>
                    <a:pt x="2933" y="2402"/>
                    <a:pt x="1891" y="2884"/>
                    <a:pt x="942" y="3520"/>
                  </a:cubicBezTo>
                  <a:cubicBezTo>
                    <a:pt x="921" y="3583"/>
                    <a:pt x="875" y="3638"/>
                    <a:pt x="828" y="3686"/>
                  </a:cubicBezTo>
                  <a:cubicBezTo>
                    <a:pt x="743" y="3772"/>
                    <a:pt x="641" y="3842"/>
                    <a:pt x="538" y="3906"/>
                  </a:cubicBezTo>
                  <a:cubicBezTo>
                    <a:pt x="368" y="4013"/>
                    <a:pt x="186" y="4106"/>
                    <a:pt x="1" y="4187"/>
                  </a:cubicBezTo>
                  <a:cubicBezTo>
                    <a:pt x="51" y="4242"/>
                    <a:pt x="110" y="4290"/>
                    <a:pt x="171" y="4336"/>
                  </a:cubicBezTo>
                  <a:cubicBezTo>
                    <a:pt x="247" y="4392"/>
                    <a:pt x="325" y="4453"/>
                    <a:pt x="409" y="4496"/>
                  </a:cubicBezTo>
                  <a:cubicBezTo>
                    <a:pt x="433" y="4509"/>
                    <a:pt x="447" y="4515"/>
                    <a:pt x="460" y="4515"/>
                  </a:cubicBezTo>
                  <a:cubicBezTo>
                    <a:pt x="472" y="4515"/>
                    <a:pt x="482" y="4511"/>
                    <a:pt x="498" y="4501"/>
                  </a:cubicBezTo>
                  <a:cubicBezTo>
                    <a:pt x="568" y="4459"/>
                    <a:pt x="634" y="4400"/>
                    <a:pt x="697" y="4347"/>
                  </a:cubicBezTo>
                  <a:cubicBezTo>
                    <a:pt x="861" y="4211"/>
                    <a:pt x="1006" y="4055"/>
                    <a:pt x="1154" y="3903"/>
                  </a:cubicBezTo>
                  <a:cubicBezTo>
                    <a:pt x="1303" y="3752"/>
                    <a:pt x="1458" y="3611"/>
                    <a:pt x="1626" y="3480"/>
                  </a:cubicBezTo>
                  <a:cubicBezTo>
                    <a:pt x="1968" y="3211"/>
                    <a:pt x="2332" y="2969"/>
                    <a:pt x="2703" y="2740"/>
                  </a:cubicBezTo>
                  <a:cubicBezTo>
                    <a:pt x="3071" y="2514"/>
                    <a:pt x="3447" y="2288"/>
                    <a:pt x="3836" y="2100"/>
                  </a:cubicBezTo>
                  <a:cubicBezTo>
                    <a:pt x="4035" y="2004"/>
                    <a:pt x="4239" y="1920"/>
                    <a:pt x="4444" y="1841"/>
                  </a:cubicBezTo>
                  <a:cubicBezTo>
                    <a:pt x="4647" y="1764"/>
                    <a:pt x="4850" y="1685"/>
                    <a:pt x="5064" y="1653"/>
                  </a:cubicBezTo>
                  <a:cubicBezTo>
                    <a:pt x="5066" y="1652"/>
                    <a:pt x="5069" y="1652"/>
                    <a:pt x="5071" y="1652"/>
                  </a:cubicBezTo>
                  <a:cubicBezTo>
                    <a:pt x="5110" y="1652"/>
                    <a:pt x="5122" y="1705"/>
                    <a:pt x="5087" y="1724"/>
                  </a:cubicBezTo>
                  <a:cubicBezTo>
                    <a:pt x="4863" y="1849"/>
                    <a:pt x="4613" y="1921"/>
                    <a:pt x="4375" y="2016"/>
                  </a:cubicBezTo>
                  <a:cubicBezTo>
                    <a:pt x="4135" y="2111"/>
                    <a:pt x="3901" y="2216"/>
                    <a:pt x="3674" y="2339"/>
                  </a:cubicBezTo>
                  <a:cubicBezTo>
                    <a:pt x="3280" y="2554"/>
                    <a:pt x="2893" y="2784"/>
                    <a:pt x="2517" y="3028"/>
                  </a:cubicBezTo>
                  <a:cubicBezTo>
                    <a:pt x="2331" y="3149"/>
                    <a:pt x="2143" y="3274"/>
                    <a:pt x="1961" y="3405"/>
                  </a:cubicBezTo>
                  <a:cubicBezTo>
                    <a:pt x="1970" y="3417"/>
                    <a:pt x="1978" y="3428"/>
                    <a:pt x="1989" y="3438"/>
                  </a:cubicBezTo>
                  <a:cubicBezTo>
                    <a:pt x="1994" y="3445"/>
                    <a:pt x="2000" y="3450"/>
                    <a:pt x="2006" y="3456"/>
                  </a:cubicBezTo>
                  <a:cubicBezTo>
                    <a:pt x="2007" y="3457"/>
                    <a:pt x="2008" y="3458"/>
                    <a:pt x="2009" y="3460"/>
                  </a:cubicBezTo>
                  <a:cubicBezTo>
                    <a:pt x="2011" y="3460"/>
                    <a:pt x="2011" y="3460"/>
                    <a:pt x="2012" y="3461"/>
                  </a:cubicBezTo>
                  <a:cubicBezTo>
                    <a:pt x="2026" y="3472"/>
                    <a:pt x="2039" y="3484"/>
                    <a:pt x="2054" y="3495"/>
                  </a:cubicBezTo>
                  <a:lnTo>
                    <a:pt x="2054" y="3495"/>
                  </a:lnTo>
                  <a:cubicBezTo>
                    <a:pt x="2057" y="3498"/>
                    <a:pt x="2082" y="3520"/>
                    <a:pt x="2081" y="3520"/>
                  </a:cubicBezTo>
                  <a:cubicBezTo>
                    <a:pt x="2080" y="3520"/>
                    <a:pt x="2078" y="3518"/>
                    <a:pt x="2074" y="3515"/>
                  </a:cubicBezTo>
                  <a:lnTo>
                    <a:pt x="2074" y="3515"/>
                  </a:lnTo>
                  <a:cubicBezTo>
                    <a:pt x="2080" y="3520"/>
                    <a:pt x="2086" y="3525"/>
                    <a:pt x="2092" y="3531"/>
                  </a:cubicBezTo>
                  <a:cubicBezTo>
                    <a:pt x="2114" y="3550"/>
                    <a:pt x="2136" y="3568"/>
                    <a:pt x="2157" y="3586"/>
                  </a:cubicBezTo>
                  <a:cubicBezTo>
                    <a:pt x="2165" y="3580"/>
                    <a:pt x="2173" y="3576"/>
                    <a:pt x="2182" y="3576"/>
                  </a:cubicBezTo>
                  <a:cubicBezTo>
                    <a:pt x="2188" y="3576"/>
                    <a:pt x="2194" y="3577"/>
                    <a:pt x="2200" y="3580"/>
                  </a:cubicBezTo>
                  <a:cubicBezTo>
                    <a:pt x="2853" y="3901"/>
                    <a:pt x="3467" y="4305"/>
                    <a:pt x="4154" y="4555"/>
                  </a:cubicBezTo>
                  <a:cubicBezTo>
                    <a:pt x="4441" y="4659"/>
                    <a:pt x="4738" y="4731"/>
                    <a:pt x="5043" y="4751"/>
                  </a:cubicBezTo>
                  <a:cubicBezTo>
                    <a:pt x="5113" y="4756"/>
                    <a:pt x="5184" y="4759"/>
                    <a:pt x="5254" y="4759"/>
                  </a:cubicBezTo>
                  <a:cubicBezTo>
                    <a:pt x="5465" y="4759"/>
                    <a:pt x="5676" y="4738"/>
                    <a:pt x="5885" y="4702"/>
                  </a:cubicBezTo>
                  <a:cubicBezTo>
                    <a:pt x="6494" y="4597"/>
                    <a:pt x="7076" y="4380"/>
                    <a:pt x="7625" y="4101"/>
                  </a:cubicBezTo>
                  <a:cubicBezTo>
                    <a:pt x="8183" y="3817"/>
                    <a:pt x="8711" y="3479"/>
                    <a:pt x="9252" y="3166"/>
                  </a:cubicBezTo>
                  <a:cubicBezTo>
                    <a:pt x="9533" y="3004"/>
                    <a:pt x="9818" y="2850"/>
                    <a:pt x="10112" y="2716"/>
                  </a:cubicBezTo>
                  <a:cubicBezTo>
                    <a:pt x="10414" y="2578"/>
                    <a:pt x="10721" y="2455"/>
                    <a:pt x="11025" y="2324"/>
                  </a:cubicBezTo>
                  <a:cubicBezTo>
                    <a:pt x="10986" y="2246"/>
                    <a:pt x="10943" y="2170"/>
                    <a:pt x="10890" y="2100"/>
                  </a:cubicBezTo>
                  <a:cubicBezTo>
                    <a:pt x="10785" y="1962"/>
                    <a:pt x="10648" y="1863"/>
                    <a:pt x="10500" y="1774"/>
                  </a:cubicBezTo>
                  <a:cubicBezTo>
                    <a:pt x="9719" y="1303"/>
                    <a:pt x="8882" y="947"/>
                    <a:pt x="8030" y="627"/>
                  </a:cubicBezTo>
                  <a:cubicBezTo>
                    <a:pt x="7239" y="330"/>
                    <a:pt x="6429" y="38"/>
                    <a:pt x="5578" y="3"/>
                  </a:cubicBezTo>
                  <a:cubicBezTo>
                    <a:pt x="5538" y="1"/>
                    <a:pt x="5499" y="0"/>
                    <a:pt x="5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8"/>
            <p:cNvSpPr/>
            <p:nvPr/>
          </p:nvSpPr>
          <p:spPr>
            <a:xfrm>
              <a:off x="4428323" y="3258003"/>
              <a:ext cx="125540" cy="89919"/>
            </a:xfrm>
            <a:custGeom>
              <a:avLst/>
              <a:gdLst/>
              <a:ahLst/>
              <a:cxnLst/>
              <a:rect l="l" t="t" r="r" b="b"/>
              <a:pathLst>
                <a:path w="2030" h="1454" extrusionOk="0">
                  <a:moveTo>
                    <a:pt x="1255" y="0"/>
                  </a:moveTo>
                  <a:cubicBezTo>
                    <a:pt x="903" y="151"/>
                    <a:pt x="545" y="291"/>
                    <a:pt x="197" y="454"/>
                  </a:cubicBezTo>
                  <a:cubicBezTo>
                    <a:pt x="131" y="485"/>
                    <a:pt x="66" y="518"/>
                    <a:pt x="1" y="550"/>
                  </a:cubicBezTo>
                  <a:cubicBezTo>
                    <a:pt x="329" y="634"/>
                    <a:pt x="616" y="829"/>
                    <a:pt x="914" y="985"/>
                  </a:cubicBezTo>
                  <a:cubicBezTo>
                    <a:pt x="1105" y="1086"/>
                    <a:pt x="1308" y="1167"/>
                    <a:pt x="1506" y="1252"/>
                  </a:cubicBezTo>
                  <a:cubicBezTo>
                    <a:pt x="1666" y="1322"/>
                    <a:pt x="1826" y="1388"/>
                    <a:pt x="1986" y="1453"/>
                  </a:cubicBezTo>
                  <a:cubicBezTo>
                    <a:pt x="1981" y="1444"/>
                    <a:pt x="1976" y="1435"/>
                    <a:pt x="1971" y="1425"/>
                  </a:cubicBezTo>
                  <a:cubicBezTo>
                    <a:pt x="1945" y="1370"/>
                    <a:pt x="1982" y="1324"/>
                    <a:pt x="2029" y="1312"/>
                  </a:cubicBezTo>
                  <a:cubicBezTo>
                    <a:pt x="2006" y="1272"/>
                    <a:pt x="1983" y="1231"/>
                    <a:pt x="1958" y="1189"/>
                  </a:cubicBezTo>
                  <a:cubicBezTo>
                    <a:pt x="1726" y="805"/>
                    <a:pt x="1473" y="433"/>
                    <a:pt x="1271" y="31"/>
                  </a:cubicBezTo>
                  <a:cubicBezTo>
                    <a:pt x="1265" y="21"/>
                    <a:pt x="1260" y="11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8"/>
            <p:cNvSpPr/>
            <p:nvPr/>
          </p:nvSpPr>
          <p:spPr>
            <a:xfrm>
              <a:off x="4137417" y="3187193"/>
              <a:ext cx="38899" cy="9215"/>
            </a:xfrm>
            <a:custGeom>
              <a:avLst/>
              <a:gdLst/>
              <a:ahLst/>
              <a:cxnLst/>
              <a:rect l="l" t="t" r="r" b="b"/>
              <a:pathLst>
                <a:path w="629" h="149" extrusionOk="0">
                  <a:moveTo>
                    <a:pt x="505" y="0"/>
                  </a:moveTo>
                  <a:cubicBezTo>
                    <a:pt x="491" y="0"/>
                    <a:pt x="478" y="1"/>
                    <a:pt x="465" y="2"/>
                  </a:cubicBezTo>
                  <a:cubicBezTo>
                    <a:pt x="417" y="4"/>
                    <a:pt x="371" y="11"/>
                    <a:pt x="323" y="17"/>
                  </a:cubicBezTo>
                  <a:cubicBezTo>
                    <a:pt x="230" y="31"/>
                    <a:pt x="138" y="43"/>
                    <a:pt x="45" y="53"/>
                  </a:cubicBezTo>
                  <a:cubicBezTo>
                    <a:pt x="18" y="56"/>
                    <a:pt x="1" y="85"/>
                    <a:pt x="6" y="109"/>
                  </a:cubicBezTo>
                  <a:cubicBezTo>
                    <a:pt x="11" y="136"/>
                    <a:pt x="34" y="149"/>
                    <a:pt x="59" y="149"/>
                  </a:cubicBezTo>
                  <a:cubicBezTo>
                    <a:pt x="60" y="149"/>
                    <a:pt x="61" y="149"/>
                    <a:pt x="62" y="149"/>
                  </a:cubicBezTo>
                  <a:cubicBezTo>
                    <a:pt x="155" y="142"/>
                    <a:pt x="247" y="132"/>
                    <a:pt x="339" y="123"/>
                  </a:cubicBezTo>
                  <a:cubicBezTo>
                    <a:pt x="383" y="119"/>
                    <a:pt x="428" y="115"/>
                    <a:pt x="472" y="108"/>
                  </a:cubicBezTo>
                  <a:cubicBezTo>
                    <a:pt x="517" y="102"/>
                    <a:pt x="568" y="91"/>
                    <a:pt x="606" y="67"/>
                  </a:cubicBezTo>
                  <a:cubicBezTo>
                    <a:pt x="627" y="55"/>
                    <a:pt x="628" y="27"/>
                    <a:pt x="604" y="17"/>
                  </a:cubicBezTo>
                  <a:cubicBezTo>
                    <a:pt x="574" y="4"/>
                    <a:pt x="539" y="0"/>
                    <a:pt x="505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8"/>
            <p:cNvSpPr/>
            <p:nvPr/>
          </p:nvSpPr>
          <p:spPr>
            <a:xfrm>
              <a:off x="4229253" y="3178041"/>
              <a:ext cx="121088" cy="15894"/>
            </a:xfrm>
            <a:custGeom>
              <a:avLst/>
              <a:gdLst/>
              <a:ahLst/>
              <a:cxnLst/>
              <a:rect l="l" t="t" r="r" b="b"/>
              <a:pathLst>
                <a:path w="1958" h="257" extrusionOk="0">
                  <a:moveTo>
                    <a:pt x="949" y="0"/>
                  </a:moveTo>
                  <a:cubicBezTo>
                    <a:pt x="821" y="0"/>
                    <a:pt x="693" y="18"/>
                    <a:pt x="567" y="42"/>
                  </a:cubicBezTo>
                  <a:cubicBezTo>
                    <a:pt x="425" y="69"/>
                    <a:pt x="279" y="103"/>
                    <a:pt x="134" y="103"/>
                  </a:cubicBezTo>
                  <a:cubicBezTo>
                    <a:pt x="115" y="103"/>
                    <a:pt x="95" y="103"/>
                    <a:pt x="76" y="101"/>
                  </a:cubicBezTo>
                  <a:cubicBezTo>
                    <a:pt x="74" y="101"/>
                    <a:pt x="72" y="101"/>
                    <a:pt x="70" y="101"/>
                  </a:cubicBezTo>
                  <a:cubicBezTo>
                    <a:pt x="3" y="101"/>
                    <a:pt x="1" y="197"/>
                    <a:pt x="66" y="210"/>
                  </a:cubicBezTo>
                  <a:cubicBezTo>
                    <a:pt x="135" y="223"/>
                    <a:pt x="203" y="229"/>
                    <a:pt x="271" y="229"/>
                  </a:cubicBezTo>
                  <a:cubicBezTo>
                    <a:pt x="493" y="229"/>
                    <a:pt x="713" y="173"/>
                    <a:pt x="935" y="173"/>
                  </a:cubicBezTo>
                  <a:cubicBezTo>
                    <a:pt x="971" y="173"/>
                    <a:pt x="1006" y="175"/>
                    <a:pt x="1041" y="178"/>
                  </a:cubicBezTo>
                  <a:cubicBezTo>
                    <a:pt x="1198" y="192"/>
                    <a:pt x="1351" y="228"/>
                    <a:pt x="1506" y="245"/>
                  </a:cubicBezTo>
                  <a:cubicBezTo>
                    <a:pt x="1559" y="251"/>
                    <a:pt x="1617" y="256"/>
                    <a:pt x="1675" y="256"/>
                  </a:cubicBezTo>
                  <a:cubicBezTo>
                    <a:pt x="1768" y="256"/>
                    <a:pt x="1860" y="242"/>
                    <a:pt x="1934" y="191"/>
                  </a:cubicBezTo>
                  <a:cubicBezTo>
                    <a:pt x="1958" y="175"/>
                    <a:pt x="1950" y="128"/>
                    <a:pt x="1921" y="122"/>
                  </a:cubicBezTo>
                  <a:cubicBezTo>
                    <a:pt x="1854" y="105"/>
                    <a:pt x="1786" y="101"/>
                    <a:pt x="1717" y="97"/>
                  </a:cubicBezTo>
                  <a:cubicBezTo>
                    <a:pt x="1640" y="92"/>
                    <a:pt x="1565" y="77"/>
                    <a:pt x="1489" y="65"/>
                  </a:cubicBezTo>
                  <a:cubicBezTo>
                    <a:pt x="1338" y="42"/>
                    <a:pt x="1188" y="13"/>
                    <a:pt x="1035" y="3"/>
                  </a:cubicBezTo>
                  <a:cubicBezTo>
                    <a:pt x="1006" y="1"/>
                    <a:pt x="978" y="0"/>
                    <a:pt x="949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8"/>
            <p:cNvSpPr/>
            <p:nvPr/>
          </p:nvSpPr>
          <p:spPr>
            <a:xfrm>
              <a:off x="4128449" y="3344149"/>
              <a:ext cx="126035" cy="34075"/>
            </a:xfrm>
            <a:custGeom>
              <a:avLst/>
              <a:gdLst/>
              <a:ahLst/>
              <a:cxnLst/>
              <a:rect l="l" t="t" r="r" b="b"/>
              <a:pathLst>
                <a:path w="2038" h="551" extrusionOk="0">
                  <a:moveTo>
                    <a:pt x="1946" y="1"/>
                  </a:moveTo>
                  <a:cubicBezTo>
                    <a:pt x="1874" y="1"/>
                    <a:pt x="1808" y="27"/>
                    <a:pt x="1740" y="56"/>
                  </a:cubicBezTo>
                  <a:cubicBezTo>
                    <a:pt x="1665" y="87"/>
                    <a:pt x="1590" y="117"/>
                    <a:pt x="1515" y="145"/>
                  </a:cubicBezTo>
                  <a:cubicBezTo>
                    <a:pt x="1359" y="203"/>
                    <a:pt x="1202" y="252"/>
                    <a:pt x="1042" y="292"/>
                  </a:cubicBezTo>
                  <a:cubicBezTo>
                    <a:pt x="884" y="331"/>
                    <a:pt x="724" y="362"/>
                    <a:pt x="562" y="388"/>
                  </a:cubicBezTo>
                  <a:cubicBezTo>
                    <a:pt x="394" y="415"/>
                    <a:pt x="221" y="445"/>
                    <a:pt x="50" y="454"/>
                  </a:cubicBezTo>
                  <a:cubicBezTo>
                    <a:pt x="1" y="457"/>
                    <a:pt x="6" y="539"/>
                    <a:pt x="55" y="541"/>
                  </a:cubicBezTo>
                  <a:cubicBezTo>
                    <a:pt x="160" y="545"/>
                    <a:pt x="264" y="550"/>
                    <a:pt x="368" y="550"/>
                  </a:cubicBezTo>
                  <a:cubicBezTo>
                    <a:pt x="434" y="550"/>
                    <a:pt x="500" y="548"/>
                    <a:pt x="567" y="543"/>
                  </a:cubicBezTo>
                  <a:cubicBezTo>
                    <a:pt x="741" y="528"/>
                    <a:pt x="915" y="499"/>
                    <a:pt x="1083" y="461"/>
                  </a:cubicBezTo>
                  <a:cubicBezTo>
                    <a:pt x="1249" y="423"/>
                    <a:pt x="1412" y="376"/>
                    <a:pt x="1572" y="321"/>
                  </a:cubicBezTo>
                  <a:cubicBezTo>
                    <a:pt x="1719" y="270"/>
                    <a:pt x="1926" y="221"/>
                    <a:pt x="2015" y="86"/>
                  </a:cubicBezTo>
                  <a:cubicBezTo>
                    <a:pt x="2038" y="52"/>
                    <a:pt x="2017" y="7"/>
                    <a:pt x="1976" y="2"/>
                  </a:cubicBezTo>
                  <a:cubicBezTo>
                    <a:pt x="1966" y="1"/>
                    <a:pt x="1956" y="1"/>
                    <a:pt x="1946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8"/>
            <p:cNvSpPr/>
            <p:nvPr/>
          </p:nvSpPr>
          <p:spPr>
            <a:xfrm>
              <a:off x="4310575" y="3306116"/>
              <a:ext cx="25479" cy="17316"/>
            </a:xfrm>
            <a:custGeom>
              <a:avLst/>
              <a:gdLst/>
              <a:ahLst/>
              <a:cxnLst/>
              <a:rect l="l" t="t" r="r" b="b"/>
              <a:pathLst>
                <a:path w="412" h="280" extrusionOk="0">
                  <a:moveTo>
                    <a:pt x="330" y="1"/>
                  </a:moveTo>
                  <a:cubicBezTo>
                    <a:pt x="325" y="1"/>
                    <a:pt x="321" y="1"/>
                    <a:pt x="317" y="2"/>
                  </a:cubicBezTo>
                  <a:cubicBezTo>
                    <a:pt x="299" y="5"/>
                    <a:pt x="283" y="15"/>
                    <a:pt x="267" y="24"/>
                  </a:cubicBezTo>
                  <a:cubicBezTo>
                    <a:pt x="243" y="35"/>
                    <a:pt x="220" y="46"/>
                    <a:pt x="198" y="59"/>
                  </a:cubicBezTo>
                  <a:cubicBezTo>
                    <a:pt x="150" y="86"/>
                    <a:pt x="104" y="113"/>
                    <a:pt x="55" y="137"/>
                  </a:cubicBezTo>
                  <a:cubicBezTo>
                    <a:pt x="21" y="155"/>
                    <a:pt x="0" y="199"/>
                    <a:pt x="19" y="236"/>
                  </a:cubicBezTo>
                  <a:cubicBezTo>
                    <a:pt x="33" y="262"/>
                    <a:pt x="60" y="279"/>
                    <a:pt x="88" y="279"/>
                  </a:cubicBezTo>
                  <a:cubicBezTo>
                    <a:pt x="98" y="279"/>
                    <a:pt x="108" y="277"/>
                    <a:pt x="118" y="272"/>
                  </a:cubicBezTo>
                  <a:cubicBezTo>
                    <a:pt x="168" y="248"/>
                    <a:pt x="217" y="222"/>
                    <a:pt x="264" y="195"/>
                  </a:cubicBezTo>
                  <a:cubicBezTo>
                    <a:pt x="287" y="182"/>
                    <a:pt x="310" y="167"/>
                    <a:pt x="333" y="153"/>
                  </a:cubicBezTo>
                  <a:cubicBezTo>
                    <a:pt x="352" y="142"/>
                    <a:pt x="376" y="132"/>
                    <a:pt x="389" y="114"/>
                  </a:cubicBezTo>
                  <a:cubicBezTo>
                    <a:pt x="400" y="98"/>
                    <a:pt x="405" y="80"/>
                    <a:pt x="408" y="62"/>
                  </a:cubicBezTo>
                  <a:cubicBezTo>
                    <a:pt x="412" y="39"/>
                    <a:pt x="392" y="19"/>
                    <a:pt x="374" y="10"/>
                  </a:cubicBezTo>
                  <a:cubicBezTo>
                    <a:pt x="361" y="5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8"/>
            <p:cNvSpPr/>
            <p:nvPr/>
          </p:nvSpPr>
          <p:spPr>
            <a:xfrm>
              <a:off x="3806560" y="3092451"/>
              <a:ext cx="766290" cy="314345"/>
            </a:xfrm>
            <a:custGeom>
              <a:avLst/>
              <a:gdLst/>
              <a:ahLst/>
              <a:cxnLst/>
              <a:rect l="l" t="t" r="r" b="b"/>
              <a:pathLst>
                <a:path w="12391" h="5083" extrusionOk="0">
                  <a:moveTo>
                    <a:pt x="11307" y="2674"/>
                  </a:moveTo>
                  <a:cubicBezTo>
                    <a:pt x="11312" y="2685"/>
                    <a:pt x="11316" y="2695"/>
                    <a:pt x="11321" y="2704"/>
                  </a:cubicBezTo>
                  <a:cubicBezTo>
                    <a:pt x="11525" y="3106"/>
                    <a:pt x="11777" y="3479"/>
                    <a:pt x="12010" y="3863"/>
                  </a:cubicBezTo>
                  <a:cubicBezTo>
                    <a:pt x="12034" y="3904"/>
                    <a:pt x="12057" y="3945"/>
                    <a:pt x="12080" y="3986"/>
                  </a:cubicBezTo>
                  <a:cubicBezTo>
                    <a:pt x="12033" y="3997"/>
                    <a:pt x="11997" y="4044"/>
                    <a:pt x="12022" y="4098"/>
                  </a:cubicBezTo>
                  <a:cubicBezTo>
                    <a:pt x="12027" y="4108"/>
                    <a:pt x="12033" y="4118"/>
                    <a:pt x="12038" y="4127"/>
                  </a:cubicBezTo>
                  <a:cubicBezTo>
                    <a:pt x="11878" y="4062"/>
                    <a:pt x="11717" y="3996"/>
                    <a:pt x="11558" y="3926"/>
                  </a:cubicBezTo>
                  <a:cubicBezTo>
                    <a:pt x="11360" y="3841"/>
                    <a:pt x="11157" y="3759"/>
                    <a:pt x="10965" y="3659"/>
                  </a:cubicBezTo>
                  <a:cubicBezTo>
                    <a:pt x="10668" y="3502"/>
                    <a:pt x="10381" y="3308"/>
                    <a:pt x="10053" y="3224"/>
                  </a:cubicBezTo>
                  <a:cubicBezTo>
                    <a:pt x="10118" y="3191"/>
                    <a:pt x="10183" y="3158"/>
                    <a:pt x="10249" y="3127"/>
                  </a:cubicBezTo>
                  <a:cubicBezTo>
                    <a:pt x="10597" y="2964"/>
                    <a:pt x="10954" y="2825"/>
                    <a:pt x="11307" y="2674"/>
                  </a:cubicBezTo>
                  <a:close/>
                  <a:moveTo>
                    <a:pt x="5659" y="179"/>
                  </a:moveTo>
                  <a:cubicBezTo>
                    <a:pt x="5697" y="179"/>
                    <a:pt x="5735" y="180"/>
                    <a:pt x="5773" y="181"/>
                  </a:cubicBezTo>
                  <a:cubicBezTo>
                    <a:pt x="6625" y="217"/>
                    <a:pt x="7435" y="509"/>
                    <a:pt x="8226" y="806"/>
                  </a:cubicBezTo>
                  <a:cubicBezTo>
                    <a:pt x="9078" y="1125"/>
                    <a:pt x="9915" y="1482"/>
                    <a:pt x="10696" y="1953"/>
                  </a:cubicBezTo>
                  <a:cubicBezTo>
                    <a:pt x="10843" y="2042"/>
                    <a:pt x="10981" y="2141"/>
                    <a:pt x="11086" y="2279"/>
                  </a:cubicBezTo>
                  <a:cubicBezTo>
                    <a:pt x="11138" y="2350"/>
                    <a:pt x="11181" y="2425"/>
                    <a:pt x="11221" y="2504"/>
                  </a:cubicBezTo>
                  <a:cubicBezTo>
                    <a:pt x="10917" y="2634"/>
                    <a:pt x="10610" y="2757"/>
                    <a:pt x="10308" y="2895"/>
                  </a:cubicBezTo>
                  <a:cubicBezTo>
                    <a:pt x="10014" y="3029"/>
                    <a:pt x="9729" y="3184"/>
                    <a:pt x="9448" y="3345"/>
                  </a:cubicBezTo>
                  <a:cubicBezTo>
                    <a:pt x="8906" y="3658"/>
                    <a:pt x="8379" y="3996"/>
                    <a:pt x="7821" y="4280"/>
                  </a:cubicBezTo>
                  <a:cubicBezTo>
                    <a:pt x="7272" y="4559"/>
                    <a:pt x="6688" y="4776"/>
                    <a:pt x="6080" y="4881"/>
                  </a:cubicBezTo>
                  <a:cubicBezTo>
                    <a:pt x="5871" y="4916"/>
                    <a:pt x="5660" y="4938"/>
                    <a:pt x="5449" y="4938"/>
                  </a:cubicBezTo>
                  <a:cubicBezTo>
                    <a:pt x="5379" y="4938"/>
                    <a:pt x="5309" y="4935"/>
                    <a:pt x="5239" y="4930"/>
                  </a:cubicBezTo>
                  <a:cubicBezTo>
                    <a:pt x="4933" y="4910"/>
                    <a:pt x="4637" y="4838"/>
                    <a:pt x="4350" y="4734"/>
                  </a:cubicBezTo>
                  <a:cubicBezTo>
                    <a:pt x="3663" y="4484"/>
                    <a:pt x="3048" y="4080"/>
                    <a:pt x="2396" y="3759"/>
                  </a:cubicBezTo>
                  <a:cubicBezTo>
                    <a:pt x="2390" y="3756"/>
                    <a:pt x="2384" y="3755"/>
                    <a:pt x="2379" y="3755"/>
                  </a:cubicBezTo>
                  <a:cubicBezTo>
                    <a:pt x="2369" y="3755"/>
                    <a:pt x="2360" y="3759"/>
                    <a:pt x="2352" y="3765"/>
                  </a:cubicBezTo>
                  <a:cubicBezTo>
                    <a:pt x="2332" y="3747"/>
                    <a:pt x="2310" y="3729"/>
                    <a:pt x="2288" y="3710"/>
                  </a:cubicBezTo>
                  <a:cubicBezTo>
                    <a:pt x="2282" y="3705"/>
                    <a:pt x="2276" y="3699"/>
                    <a:pt x="2270" y="3694"/>
                  </a:cubicBezTo>
                  <a:lnTo>
                    <a:pt x="2270" y="3694"/>
                  </a:lnTo>
                  <a:cubicBezTo>
                    <a:pt x="2274" y="3698"/>
                    <a:pt x="2276" y="3699"/>
                    <a:pt x="2276" y="3699"/>
                  </a:cubicBezTo>
                  <a:cubicBezTo>
                    <a:pt x="2277" y="3699"/>
                    <a:pt x="2248" y="3674"/>
                    <a:pt x="2248" y="3674"/>
                  </a:cubicBezTo>
                  <a:lnTo>
                    <a:pt x="2248" y="3674"/>
                  </a:lnTo>
                  <a:cubicBezTo>
                    <a:pt x="2248" y="3674"/>
                    <a:pt x="2248" y="3674"/>
                    <a:pt x="2249" y="3674"/>
                  </a:cubicBezTo>
                  <a:cubicBezTo>
                    <a:pt x="2235" y="3663"/>
                    <a:pt x="2221" y="3651"/>
                    <a:pt x="2207" y="3640"/>
                  </a:cubicBezTo>
                  <a:cubicBezTo>
                    <a:pt x="2207" y="3639"/>
                    <a:pt x="2207" y="3639"/>
                    <a:pt x="2206" y="3639"/>
                  </a:cubicBezTo>
                  <a:cubicBezTo>
                    <a:pt x="2206" y="3639"/>
                    <a:pt x="2206" y="3639"/>
                    <a:pt x="2205" y="3639"/>
                  </a:cubicBezTo>
                  <a:cubicBezTo>
                    <a:pt x="2204" y="3638"/>
                    <a:pt x="2203" y="3637"/>
                    <a:pt x="2201" y="3635"/>
                  </a:cubicBezTo>
                  <a:cubicBezTo>
                    <a:pt x="2196" y="3630"/>
                    <a:pt x="2190" y="3623"/>
                    <a:pt x="2184" y="3617"/>
                  </a:cubicBezTo>
                  <a:cubicBezTo>
                    <a:pt x="2174" y="3607"/>
                    <a:pt x="2166" y="3596"/>
                    <a:pt x="2157" y="3585"/>
                  </a:cubicBezTo>
                  <a:cubicBezTo>
                    <a:pt x="2339" y="3453"/>
                    <a:pt x="2526" y="3328"/>
                    <a:pt x="2713" y="3207"/>
                  </a:cubicBezTo>
                  <a:cubicBezTo>
                    <a:pt x="3089" y="2963"/>
                    <a:pt x="3476" y="2733"/>
                    <a:pt x="3870" y="2518"/>
                  </a:cubicBezTo>
                  <a:cubicBezTo>
                    <a:pt x="4095" y="2395"/>
                    <a:pt x="4331" y="2290"/>
                    <a:pt x="4570" y="2195"/>
                  </a:cubicBezTo>
                  <a:cubicBezTo>
                    <a:pt x="4808" y="2100"/>
                    <a:pt x="5059" y="2028"/>
                    <a:pt x="5282" y="1904"/>
                  </a:cubicBezTo>
                  <a:cubicBezTo>
                    <a:pt x="5317" y="1885"/>
                    <a:pt x="5306" y="1831"/>
                    <a:pt x="5267" y="1831"/>
                  </a:cubicBezTo>
                  <a:cubicBezTo>
                    <a:pt x="5265" y="1831"/>
                    <a:pt x="5262" y="1831"/>
                    <a:pt x="5260" y="1832"/>
                  </a:cubicBezTo>
                  <a:cubicBezTo>
                    <a:pt x="5046" y="1865"/>
                    <a:pt x="4842" y="1943"/>
                    <a:pt x="4640" y="2021"/>
                  </a:cubicBezTo>
                  <a:cubicBezTo>
                    <a:pt x="4435" y="2099"/>
                    <a:pt x="4231" y="2184"/>
                    <a:pt x="4031" y="2279"/>
                  </a:cubicBezTo>
                  <a:cubicBezTo>
                    <a:pt x="3642" y="2467"/>
                    <a:pt x="3267" y="2693"/>
                    <a:pt x="2899" y="2919"/>
                  </a:cubicBezTo>
                  <a:cubicBezTo>
                    <a:pt x="2528" y="3148"/>
                    <a:pt x="2164" y="3390"/>
                    <a:pt x="1822" y="3660"/>
                  </a:cubicBezTo>
                  <a:cubicBezTo>
                    <a:pt x="1654" y="3790"/>
                    <a:pt x="1499" y="3930"/>
                    <a:pt x="1350" y="4081"/>
                  </a:cubicBezTo>
                  <a:cubicBezTo>
                    <a:pt x="1201" y="4233"/>
                    <a:pt x="1057" y="4390"/>
                    <a:pt x="893" y="4527"/>
                  </a:cubicBezTo>
                  <a:cubicBezTo>
                    <a:pt x="830" y="4580"/>
                    <a:pt x="764" y="4638"/>
                    <a:pt x="694" y="4680"/>
                  </a:cubicBezTo>
                  <a:cubicBezTo>
                    <a:pt x="678" y="4690"/>
                    <a:pt x="667" y="4695"/>
                    <a:pt x="655" y="4695"/>
                  </a:cubicBezTo>
                  <a:cubicBezTo>
                    <a:pt x="642" y="4695"/>
                    <a:pt x="628" y="4688"/>
                    <a:pt x="605" y="4676"/>
                  </a:cubicBezTo>
                  <a:cubicBezTo>
                    <a:pt x="521" y="4631"/>
                    <a:pt x="442" y="4572"/>
                    <a:pt x="367" y="4515"/>
                  </a:cubicBezTo>
                  <a:cubicBezTo>
                    <a:pt x="306" y="4469"/>
                    <a:pt x="247" y="4422"/>
                    <a:pt x="197" y="4366"/>
                  </a:cubicBezTo>
                  <a:cubicBezTo>
                    <a:pt x="382" y="4285"/>
                    <a:pt x="563" y="4192"/>
                    <a:pt x="734" y="4085"/>
                  </a:cubicBezTo>
                  <a:cubicBezTo>
                    <a:pt x="835" y="4020"/>
                    <a:pt x="939" y="3951"/>
                    <a:pt x="1024" y="3865"/>
                  </a:cubicBezTo>
                  <a:cubicBezTo>
                    <a:pt x="1071" y="3817"/>
                    <a:pt x="1117" y="3763"/>
                    <a:pt x="1138" y="3699"/>
                  </a:cubicBezTo>
                  <a:cubicBezTo>
                    <a:pt x="2087" y="3064"/>
                    <a:pt x="3129" y="2581"/>
                    <a:pt x="4170" y="2111"/>
                  </a:cubicBezTo>
                  <a:cubicBezTo>
                    <a:pt x="4338" y="2034"/>
                    <a:pt x="4509" y="1963"/>
                    <a:pt x="4683" y="1901"/>
                  </a:cubicBezTo>
                  <a:cubicBezTo>
                    <a:pt x="4772" y="1869"/>
                    <a:pt x="4862" y="1843"/>
                    <a:pt x="4951" y="1818"/>
                  </a:cubicBezTo>
                  <a:cubicBezTo>
                    <a:pt x="5044" y="1793"/>
                    <a:pt x="5131" y="1759"/>
                    <a:pt x="5222" y="1735"/>
                  </a:cubicBezTo>
                  <a:cubicBezTo>
                    <a:pt x="5259" y="1726"/>
                    <a:pt x="5262" y="1666"/>
                    <a:pt x="5219" y="1666"/>
                  </a:cubicBezTo>
                  <a:cubicBezTo>
                    <a:pt x="5145" y="1666"/>
                    <a:pt x="5068" y="1667"/>
                    <a:pt x="4994" y="1677"/>
                  </a:cubicBezTo>
                  <a:cubicBezTo>
                    <a:pt x="4909" y="1688"/>
                    <a:pt x="4823" y="1716"/>
                    <a:pt x="4742" y="1742"/>
                  </a:cubicBezTo>
                  <a:cubicBezTo>
                    <a:pt x="4579" y="1790"/>
                    <a:pt x="4420" y="1847"/>
                    <a:pt x="4263" y="1909"/>
                  </a:cubicBezTo>
                  <a:cubicBezTo>
                    <a:pt x="3932" y="2039"/>
                    <a:pt x="3608" y="2187"/>
                    <a:pt x="3285" y="2335"/>
                  </a:cubicBezTo>
                  <a:cubicBezTo>
                    <a:pt x="2644" y="2628"/>
                    <a:pt x="2013" y="2950"/>
                    <a:pt x="1424" y="3337"/>
                  </a:cubicBezTo>
                  <a:cubicBezTo>
                    <a:pt x="1392" y="3358"/>
                    <a:pt x="1362" y="3379"/>
                    <a:pt x="1331" y="3400"/>
                  </a:cubicBezTo>
                  <a:cubicBezTo>
                    <a:pt x="1336" y="3394"/>
                    <a:pt x="1342" y="3388"/>
                    <a:pt x="1347" y="3381"/>
                  </a:cubicBezTo>
                  <a:cubicBezTo>
                    <a:pt x="1481" y="3235"/>
                    <a:pt x="1572" y="3075"/>
                    <a:pt x="1641" y="2890"/>
                  </a:cubicBezTo>
                  <a:cubicBezTo>
                    <a:pt x="1710" y="2705"/>
                    <a:pt x="1787" y="2539"/>
                    <a:pt x="1912" y="2383"/>
                  </a:cubicBezTo>
                  <a:cubicBezTo>
                    <a:pt x="2021" y="2245"/>
                    <a:pt x="2135" y="2115"/>
                    <a:pt x="2232" y="1968"/>
                  </a:cubicBezTo>
                  <a:cubicBezTo>
                    <a:pt x="2380" y="1849"/>
                    <a:pt x="2520" y="1724"/>
                    <a:pt x="2659" y="1595"/>
                  </a:cubicBezTo>
                  <a:cubicBezTo>
                    <a:pt x="2974" y="1302"/>
                    <a:pt x="3302" y="1037"/>
                    <a:pt x="3672" y="815"/>
                  </a:cubicBezTo>
                  <a:cubicBezTo>
                    <a:pt x="4276" y="451"/>
                    <a:pt x="4946" y="179"/>
                    <a:pt x="5659" y="179"/>
                  </a:cubicBezTo>
                  <a:close/>
                  <a:moveTo>
                    <a:pt x="5708" y="1"/>
                  </a:moveTo>
                  <a:cubicBezTo>
                    <a:pt x="5426" y="1"/>
                    <a:pt x="5145" y="36"/>
                    <a:pt x="4871" y="108"/>
                  </a:cubicBezTo>
                  <a:cubicBezTo>
                    <a:pt x="4506" y="205"/>
                    <a:pt x="4162" y="363"/>
                    <a:pt x="3833" y="549"/>
                  </a:cubicBezTo>
                  <a:cubicBezTo>
                    <a:pt x="3462" y="758"/>
                    <a:pt x="3115" y="998"/>
                    <a:pt x="2799" y="1284"/>
                  </a:cubicBezTo>
                  <a:cubicBezTo>
                    <a:pt x="2633" y="1432"/>
                    <a:pt x="2475" y="1588"/>
                    <a:pt x="2316" y="1742"/>
                  </a:cubicBezTo>
                  <a:cubicBezTo>
                    <a:pt x="2174" y="1878"/>
                    <a:pt x="2014" y="1995"/>
                    <a:pt x="1883" y="2144"/>
                  </a:cubicBezTo>
                  <a:cubicBezTo>
                    <a:pt x="1824" y="2212"/>
                    <a:pt x="1773" y="2287"/>
                    <a:pt x="1735" y="2368"/>
                  </a:cubicBezTo>
                  <a:cubicBezTo>
                    <a:pt x="1732" y="2373"/>
                    <a:pt x="1732" y="2379"/>
                    <a:pt x="1732" y="2384"/>
                  </a:cubicBezTo>
                  <a:cubicBezTo>
                    <a:pt x="1639" y="2511"/>
                    <a:pt x="1566" y="2647"/>
                    <a:pt x="1509" y="2797"/>
                  </a:cubicBezTo>
                  <a:cubicBezTo>
                    <a:pt x="1439" y="2981"/>
                    <a:pt x="1356" y="3137"/>
                    <a:pt x="1222" y="3283"/>
                  </a:cubicBezTo>
                  <a:cubicBezTo>
                    <a:pt x="1155" y="3356"/>
                    <a:pt x="1085" y="3425"/>
                    <a:pt x="1017" y="3497"/>
                  </a:cubicBezTo>
                  <a:cubicBezTo>
                    <a:pt x="967" y="3552"/>
                    <a:pt x="876" y="3633"/>
                    <a:pt x="893" y="3714"/>
                  </a:cubicBezTo>
                  <a:cubicBezTo>
                    <a:pt x="748" y="3826"/>
                    <a:pt x="606" y="3942"/>
                    <a:pt x="468" y="4064"/>
                  </a:cubicBezTo>
                  <a:cubicBezTo>
                    <a:pt x="463" y="4069"/>
                    <a:pt x="460" y="4074"/>
                    <a:pt x="457" y="4079"/>
                  </a:cubicBezTo>
                  <a:cubicBezTo>
                    <a:pt x="324" y="4150"/>
                    <a:pt x="188" y="4215"/>
                    <a:pt x="49" y="4272"/>
                  </a:cubicBezTo>
                  <a:cubicBezTo>
                    <a:pt x="1" y="4291"/>
                    <a:pt x="0" y="4347"/>
                    <a:pt x="24" y="4384"/>
                  </a:cubicBezTo>
                  <a:cubicBezTo>
                    <a:pt x="125" y="4543"/>
                    <a:pt x="294" y="4655"/>
                    <a:pt x="449" y="4758"/>
                  </a:cubicBezTo>
                  <a:cubicBezTo>
                    <a:pt x="515" y="4801"/>
                    <a:pt x="587" y="4845"/>
                    <a:pt x="662" y="4845"/>
                  </a:cubicBezTo>
                  <a:cubicBezTo>
                    <a:pt x="694" y="4845"/>
                    <a:pt x="726" y="4837"/>
                    <a:pt x="758" y="4819"/>
                  </a:cubicBezTo>
                  <a:cubicBezTo>
                    <a:pt x="912" y="4731"/>
                    <a:pt x="1049" y="4596"/>
                    <a:pt x="1175" y="4473"/>
                  </a:cubicBezTo>
                  <a:cubicBezTo>
                    <a:pt x="1334" y="4318"/>
                    <a:pt x="1482" y="4153"/>
                    <a:pt x="1645" y="4001"/>
                  </a:cubicBezTo>
                  <a:cubicBezTo>
                    <a:pt x="1761" y="3893"/>
                    <a:pt x="1884" y="3792"/>
                    <a:pt x="2011" y="3695"/>
                  </a:cubicBezTo>
                  <a:cubicBezTo>
                    <a:pt x="2033" y="3727"/>
                    <a:pt x="2061" y="3755"/>
                    <a:pt x="2091" y="3781"/>
                  </a:cubicBezTo>
                  <a:cubicBezTo>
                    <a:pt x="2104" y="3792"/>
                    <a:pt x="2119" y="3802"/>
                    <a:pt x="2132" y="3814"/>
                  </a:cubicBezTo>
                  <a:cubicBezTo>
                    <a:pt x="2142" y="3821"/>
                    <a:pt x="2152" y="3826"/>
                    <a:pt x="2163" y="3832"/>
                  </a:cubicBezTo>
                  <a:cubicBezTo>
                    <a:pt x="2163" y="3832"/>
                    <a:pt x="2163" y="3832"/>
                    <a:pt x="2163" y="3832"/>
                  </a:cubicBezTo>
                  <a:lnTo>
                    <a:pt x="2163" y="3832"/>
                  </a:lnTo>
                  <a:cubicBezTo>
                    <a:pt x="2163" y="3832"/>
                    <a:pt x="2178" y="3841"/>
                    <a:pt x="2179" y="3841"/>
                  </a:cubicBezTo>
                  <a:cubicBezTo>
                    <a:pt x="2179" y="3841"/>
                    <a:pt x="2178" y="3840"/>
                    <a:pt x="2175" y="3838"/>
                  </a:cubicBezTo>
                  <a:cubicBezTo>
                    <a:pt x="2173" y="3837"/>
                    <a:pt x="2172" y="3836"/>
                    <a:pt x="2172" y="3836"/>
                  </a:cubicBezTo>
                  <a:lnTo>
                    <a:pt x="2172" y="3836"/>
                  </a:lnTo>
                  <a:cubicBezTo>
                    <a:pt x="2172" y="3836"/>
                    <a:pt x="2183" y="3843"/>
                    <a:pt x="2184" y="3844"/>
                  </a:cubicBezTo>
                  <a:cubicBezTo>
                    <a:pt x="2252" y="3880"/>
                    <a:pt x="2325" y="3919"/>
                    <a:pt x="2400" y="3943"/>
                  </a:cubicBezTo>
                  <a:cubicBezTo>
                    <a:pt x="2405" y="3945"/>
                    <a:pt x="2411" y="3946"/>
                    <a:pt x="2416" y="3946"/>
                  </a:cubicBezTo>
                  <a:cubicBezTo>
                    <a:pt x="2439" y="3946"/>
                    <a:pt x="2458" y="3928"/>
                    <a:pt x="2464" y="3906"/>
                  </a:cubicBezTo>
                  <a:cubicBezTo>
                    <a:pt x="3002" y="4215"/>
                    <a:pt x="3530" y="4547"/>
                    <a:pt x="4104" y="4788"/>
                  </a:cubicBezTo>
                  <a:cubicBezTo>
                    <a:pt x="4391" y="4908"/>
                    <a:pt x="4689" y="5003"/>
                    <a:pt x="4998" y="5049"/>
                  </a:cubicBezTo>
                  <a:cubicBezTo>
                    <a:pt x="5152" y="5072"/>
                    <a:pt x="5307" y="5082"/>
                    <a:pt x="5462" y="5082"/>
                  </a:cubicBezTo>
                  <a:cubicBezTo>
                    <a:pt x="5591" y="5082"/>
                    <a:pt x="5719" y="5075"/>
                    <a:pt x="5847" y="5062"/>
                  </a:cubicBezTo>
                  <a:cubicBezTo>
                    <a:pt x="6465" y="4996"/>
                    <a:pt x="7068" y="4808"/>
                    <a:pt x="7631" y="4551"/>
                  </a:cubicBezTo>
                  <a:cubicBezTo>
                    <a:pt x="8203" y="4289"/>
                    <a:pt x="8741" y="3964"/>
                    <a:pt x="9284" y="3648"/>
                  </a:cubicBezTo>
                  <a:cubicBezTo>
                    <a:pt x="9485" y="3531"/>
                    <a:pt x="9687" y="3417"/>
                    <a:pt x="9893" y="3308"/>
                  </a:cubicBezTo>
                  <a:cubicBezTo>
                    <a:pt x="9895" y="3309"/>
                    <a:pt x="9897" y="3310"/>
                    <a:pt x="9900" y="3311"/>
                  </a:cubicBezTo>
                  <a:cubicBezTo>
                    <a:pt x="10271" y="3399"/>
                    <a:pt x="10587" y="3638"/>
                    <a:pt x="10919" y="3815"/>
                  </a:cubicBezTo>
                  <a:cubicBezTo>
                    <a:pt x="11315" y="4026"/>
                    <a:pt x="11734" y="4197"/>
                    <a:pt x="12150" y="4366"/>
                  </a:cubicBezTo>
                  <a:cubicBezTo>
                    <a:pt x="12160" y="4370"/>
                    <a:pt x="12169" y="4371"/>
                    <a:pt x="12179" y="4371"/>
                  </a:cubicBezTo>
                  <a:cubicBezTo>
                    <a:pt x="12224" y="4371"/>
                    <a:pt x="12264" y="4333"/>
                    <a:pt x="12270" y="4287"/>
                  </a:cubicBezTo>
                  <a:cubicBezTo>
                    <a:pt x="12272" y="4260"/>
                    <a:pt x="12272" y="4231"/>
                    <a:pt x="12268" y="4202"/>
                  </a:cubicBezTo>
                  <a:cubicBezTo>
                    <a:pt x="12331" y="4199"/>
                    <a:pt x="12391" y="4142"/>
                    <a:pt x="12351" y="4072"/>
                  </a:cubicBezTo>
                  <a:cubicBezTo>
                    <a:pt x="12128" y="3666"/>
                    <a:pt x="11860" y="3284"/>
                    <a:pt x="11633" y="2881"/>
                  </a:cubicBezTo>
                  <a:cubicBezTo>
                    <a:pt x="11456" y="2566"/>
                    <a:pt x="11334" y="2208"/>
                    <a:pt x="11052" y="1967"/>
                  </a:cubicBezTo>
                  <a:cubicBezTo>
                    <a:pt x="10887" y="1827"/>
                    <a:pt x="10690" y="1725"/>
                    <a:pt x="10503" y="1621"/>
                  </a:cubicBezTo>
                  <a:cubicBezTo>
                    <a:pt x="10296" y="1505"/>
                    <a:pt x="10085" y="1396"/>
                    <a:pt x="9872" y="1292"/>
                  </a:cubicBezTo>
                  <a:cubicBezTo>
                    <a:pt x="9449" y="1086"/>
                    <a:pt x="9016" y="901"/>
                    <a:pt x="8575" y="734"/>
                  </a:cubicBezTo>
                  <a:cubicBezTo>
                    <a:pt x="7761" y="424"/>
                    <a:pt x="6929" y="102"/>
                    <a:pt x="6055" y="18"/>
                  </a:cubicBezTo>
                  <a:cubicBezTo>
                    <a:pt x="5939" y="7"/>
                    <a:pt x="5823" y="1"/>
                    <a:pt x="5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8"/>
            <p:cNvSpPr/>
            <p:nvPr/>
          </p:nvSpPr>
          <p:spPr>
            <a:xfrm>
              <a:off x="4137293" y="3186946"/>
              <a:ext cx="38837" cy="921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501" y="0"/>
                  </a:moveTo>
                  <a:cubicBezTo>
                    <a:pt x="489" y="0"/>
                    <a:pt x="476" y="1"/>
                    <a:pt x="464" y="2"/>
                  </a:cubicBezTo>
                  <a:cubicBezTo>
                    <a:pt x="417" y="5"/>
                    <a:pt x="370" y="12"/>
                    <a:pt x="323" y="18"/>
                  </a:cubicBezTo>
                  <a:cubicBezTo>
                    <a:pt x="230" y="31"/>
                    <a:pt x="137" y="44"/>
                    <a:pt x="44" y="53"/>
                  </a:cubicBezTo>
                  <a:cubicBezTo>
                    <a:pt x="18" y="55"/>
                    <a:pt x="1" y="85"/>
                    <a:pt x="5" y="109"/>
                  </a:cubicBezTo>
                  <a:cubicBezTo>
                    <a:pt x="9" y="135"/>
                    <a:pt x="32" y="149"/>
                    <a:pt x="56" y="149"/>
                  </a:cubicBezTo>
                  <a:cubicBezTo>
                    <a:pt x="58" y="149"/>
                    <a:pt x="60" y="149"/>
                    <a:pt x="62" y="149"/>
                  </a:cubicBezTo>
                  <a:cubicBezTo>
                    <a:pt x="154" y="142"/>
                    <a:pt x="247" y="133"/>
                    <a:pt x="338" y="124"/>
                  </a:cubicBezTo>
                  <a:cubicBezTo>
                    <a:pt x="383" y="119"/>
                    <a:pt x="428" y="114"/>
                    <a:pt x="471" y="108"/>
                  </a:cubicBezTo>
                  <a:cubicBezTo>
                    <a:pt x="515" y="103"/>
                    <a:pt x="568" y="92"/>
                    <a:pt x="606" y="68"/>
                  </a:cubicBezTo>
                  <a:cubicBezTo>
                    <a:pt x="627" y="55"/>
                    <a:pt x="627" y="27"/>
                    <a:pt x="604" y="17"/>
                  </a:cubicBezTo>
                  <a:cubicBezTo>
                    <a:pt x="573" y="4"/>
                    <a:pt x="53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8"/>
            <p:cNvSpPr/>
            <p:nvPr/>
          </p:nvSpPr>
          <p:spPr>
            <a:xfrm>
              <a:off x="4229129" y="3177855"/>
              <a:ext cx="121088" cy="15832"/>
            </a:xfrm>
            <a:custGeom>
              <a:avLst/>
              <a:gdLst/>
              <a:ahLst/>
              <a:cxnLst/>
              <a:rect l="l" t="t" r="r" b="b"/>
              <a:pathLst>
                <a:path w="1958" h="256" extrusionOk="0">
                  <a:moveTo>
                    <a:pt x="948" y="0"/>
                  </a:moveTo>
                  <a:cubicBezTo>
                    <a:pt x="820" y="0"/>
                    <a:pt x="693" y="18"/>
                    <a:pt x="567" y="41"/>
                  </a:cubicBezTo>
                  <a:cubicBezTo>
                    <a:pt x="425" y="68"/>
                    <a:pt x="280" y="102"/>
                    <a:pt x="135" y="102"/>
                  </a:cubicBezTo>
                  <a:cubicBezTo>
                    <a:pt x="115" y="102"/>
                    <a:pt x="96" y="102"/>
                    <a:pt x="76" y="100"/>
                  </a:cubicBezTo>
                  <a:cubicBezTo>
                    <a:pt x="74" y="100"/>
                    <a:pt x="73" y="100"/>
                    <a:pt x="71" y="100"/>
                  </a:cubicBezTo>
                  <a:cubicBezTo>
                    <a:pt x="3" y="100"/>
                    <a:pt x="1" y="196"/>
                    <a:pt x="66" y="209"/>
                  </a:cubicBezTo>
                  <a:cubicBezTo>
                    <a:pt x="135" y="222"/>
                    <a:pt x="204" y="228"/>
                    <a:pt x="273" y="228"/>
                  </a:cubicBezTo>
                  <a:cubicBezTo>
                    <a:pt x="494" y="228"/>
                    <a:pt x="713" y="173"/>
                    <a:pt x="934" y="173"/>
                  </a:cubicBezTo>
                  <a:cubicBezTo>
                    <a:pt x="970" y="173"/>
                    <a:pt x="1006" y="174"/>
                    <a:pt x="1041" y="178"/>
                  </a:cubicBezTo>
                  <a:cubicBezTo>
                    <a:pt x="1198" y="192"/>
                    <a:pt x="1349" y="228"/>
                    <a:pt x="1506" y="244"/>
                  </a:cubicBezTo>
                  <a:cubicBezTo>
                    <a:pt x="1559" y="249"/>
                    <a:pt x="1617" y="255"/>
                    <a:pt x="1675" y="255"/>
                  </a:cubicBezTo>
                  <a:cubicBezTo>
                    <a:pt x="1767" y="255"/>
                    <a:pt x="1859" y="241"/>
                    <a:pt x="1934" y="190"/>
                  </a:cubicBezTo>
                  <a:cubicBezTo>
                    <a:pt x="1957" y="174"/>
                    <a:pt x="1950" y="128"/>
                    <a:pt x="1920" y="121"/>
                  </a:cubicBezTo>
                  <a:cubicBezTo>
                    <a:pt x="1854" y="105"/>
                    <a:pt x="1786" y="100"/>
                    <a:pt x="1717" y="96"/>
                  </a:cubicBezTo>
                  <a:cubicBezTo>
                    <a:pt x="1640" y="92"/>
                    <a:pt x="1565" y="76"/>
                    <a:pt x="1489" y="65"/>
                  </a:cubicBezTo>
                  <a:cubicBezTo>
                    <a:pt x="1338" y="42"/>
                    <a:pt x="1188" y="12"/>
                    <a:pt x="1035" y="3"/>
                  </a:cubicBezTo>
                  <a:cubicBezTo>
                    <a:pt x="1006" y="1"/>
                    <a:pt x="977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8"/>
            <p:cNvSpPr/>
            <p:nvPr/>
          </p:nvSpPr>
          <p:spPr>
            <a:xfrm>
              <a:off x="4128326" y="3343964"/>
              <a:ext cx="126035" cy="33952"/>
            </a:xfrm>
            <a:custGeom>
              <a:avLst/>
              <a:gdLst/>
              <a:ahLst/>
              <a:cxnLst/>
              <a:rect l="l" t="t" r="r" b="b"/>
              <a:pathLst>
                <a:path w="2038" h="549" extrusionOk="0">
                  <a:moveTo>
                    <a:pt x="1943" y="0"/>
                  </a:moveTo>
                  <a:cubicBezTo>
                    <a:pt x="1872" y="0"/>
                    <a:pt x="1807" y="26"/>
                    <a:pt x="1740" y="55"/>
                  </a:cubicBezTo>
                  <a:cubicBezTo>
                    <a:pt x="1665" y="87"/>
                    <a:pt x="1590" y="116"/>
                    <a:pt x="1514" y="145"/>
                  </a:cubicBezTo>
                  <a:cubicBezTo>
                    <a:pt x="1359" y="203"/>
                    <a:pt x="1201" y="251"/>
                    <a:pt x="1042" y="292"/>
                  </a:cubicBezTo>
                  <a:cubicBezTo>
                    <a:pt x="883" y="331"/>
                    <a:pt x="723" y="361"/>
                    <a:pt x="562" y="387"/>
                  </a:cubicBezTo>
                  <a:cubicBezTo>
                    <a:pt x="394" y="415"/>
                    <a:pt x="220" y="445"/>
                    <a:pt x="50" y="454"/>
                  </a:cubicBezTo>
                  <a:cubicBezTo>
                    <a:pt x="1" y="457"/>
                    <a:pt x="5" y="538"/>
                    <a:pt x="55" y="540"/>
                  </a:cubicBezTo>
                  <a:cubicBezTo>
                    <a:pt x="160" y="544"/>
                    <a:pt x="264" y="549"/>
                    <a:pt x="368" y="549"/>
                  </a:cubicBezTo>
                  <a:cubicBezTo>
                    <a:pt x="434" y="549"/>
                    <a:pt x="500" y="547"/>
                    <a:pt x="567" y="542"/>
                  </a:cubicBezTo>
                  <a:cubicBezTo>
                    <a:pt x="741" y="528"/>
                    <a:pt x="914" y="499"/>
                    <a:pt x="1083" y="461"/>
                  </a:cubicBezTo>
                  <a:cubicBezTo>
                    <a:pt x="1249" y="423"/>
                    <a:pt x="1412" y="375"/>
                    <a:pt x="1572" y="320"/>
                  </a:cubicBezTo>
                  <a:cubicBezTo>
                    <a:pt x="1719" y="270"/>
                    <a:pt x="1926" y="220"/>
                    <a:pt x="2015" y="85"/>
                  </a:cubicBezTo>
                  <a:cubicBezTo>
                    <a:pt x="2038" y="51"/>
                    <a:pt x="2016" y="6"/>
                    <a:pt x="1976" y="2"/>
                  </a:cubicBezTo>
                  <a:cubicBezTo>
                    <a:pt x="1965" y="1"/>
                    <a:pt x="1954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8"/>
            <p:cNvSpPr/>
            <p:nvPr/>
          </p:nvSpPr>
          <p:spPr>
            <a:xfrm>
              <a:off x="4310390" y="3305869"/>
              <a:ext cx="25541" cy="17316"/>
            </a:xfrm>
            <a:custGeom>
              <a:avLst/>
              <a:gdLst/>
              <a:ahLst/>
              <a:cxnLst/>
              <a:rect l="l" t="t" r="r" b="b"/>
              <a:pathLst>
                <a:path w="413" h="280" extrusionOk="0">
                  <a:moveTo>
                    <a:pt x="331" y="1"/>
                  </a:moveTo>
                  <a:cubicBezTo>
                    <a:pt x="326" y="1"/>
                    <a:pt x="322" y="1"/>
                    <a:pt x="318" y="2"/>
                  </a:cubicBezTo>
                  <a:cubicBezTo>
                    <a:pt x="300" y="5"/>
                    <a:pt x="283" y="15"/>
                    <a:pt x="267" y="24"/>
                  </a:cubicBezTo>
                  <a:cubicBezTo>
                    <a:pt x="244" y="36"/>
                    <a:pt x="221" y="47"/>
                    <a:pt x="198" y="60"/>
                  </a:cubicBezTo>
                  <a:cubicBezTo>
                    <a:pt x="151" y="86"/>
                    <a:pt x="105" y="112"/>
                    <a:pt x="56" y="137"/>
                  </a:cubicBezTo>
                  <a:cubicBezTo>
                    <a:pt x="21" y="156"/>
                    <a:pt x="0" y="200"/>
                    <a:pt x="20" y="237"/>
                  </a:cubicBezTo>
                  <a:cubicBezTo>
                    <a:pt x="34" y="262"/>
                    <a:pt x="61" y="280"/>
                    <a:pt x="89" y="280"/>
                  </a:cubicBezTo>
                  <a:cubicBezTo>
                    <a:pt x="99" y="280"/>
                    <a:pt x="109" y="278"/>
                    <a:pt x="119" y="273"/>
                  </a:cubicBezTo>
                  <a:cubicBezTo>
                    <a:pt x="169" y="248"/>
                    <a:pt x="217" y="223"/>
                    <a:pt x="265" y="195"/>
                  </a:cubicBezTo>
                  <a:cubicBezTo>
                    <a:pt x="288" y="182"/>
                    <a:pt x="311" y="167"/>
                    <a:pt x="334" y="154"/>
                  </a:cubicBezTo>
                  <a:cubicBezTo>
                    <a:pt x="353" y="142"/>
                    <a:pt x="377" y="132"/>
                    <a:pt x="389" y="113"/>
                  </a:cubicBezTo>
                  <a:cubicBezTo>
                    <a:pt x="400" y="98"/>
                    <a:pt x="405" y="80"/>
                    <a:pt x="409" y="62"/>
                  </a:cubicBezTo>
                  <a:cubicBezTo>
                    <a:pt x="413" y="39"/>
                    <a:pt x="393" y="18"/>
                    <a:pt x="375" y="10"/>
                  </a:cubicBezTo>
                  <a:cubicBezTo>
                    <a:pt x="362" y="5"/>
                    <a:pt x="345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8"/>
            <p:cNvSpPr/>
            <p:nvPr/>
          </p:nvSpPr>
          <p:spPr>
            <a:xfrm>
              <a:off x="4352133" y="3446499"/>
              <a:ext cx="36549" cy="34075"/>
            </a:xfrm>
            <a:custGeom>
              <a:avLst/>
              <a:gdLst/>
              <a:ahLst/>
              <a:cxnLst/>
              <a:rect l="l" t="t" r="r" b="b"/>
              <a:pathLst>
                <a:path w="591" h="551" extrusionOk="0">
                  <a:moveTo>
                    <a:pt x="292" y="1"/>
                  </a:moveTo>
                  <a:cubicBezTo>
                    <a:pt x="269" y="1"/>
                    <a:pt x="246" y="5"/>
                    <a:pt x="224" y="14"/>
                  </a:cubicBezTo>
                  <a:cubicBezTo>
                    <a:pt x="93" y="67"/>
                    <a:pt x="0" y="165"/>
                    <a:pt x="21" y="315"/>
                  </a:cubicBezTo>
                  <a:cubicBezTo>
                    <a:pt x="40" y="451"/>
                    <a:pt x="158" y="551"/>
                    <a:pt x="290" y="551"/>
                  </a:cubicBezTo>
                  <a:cubicBezTo>
                    <a:pt x="314" y="551"/>
                    <a:pt x="338" y="548"/>
                    <a:pt x="361" y="541"/>
                  </a:cubicBezTo>
                  <a:cubicBezTo>
                    <a:pt x="504" y="502"/>
                    <a:pt x="591" y="349"/>
                    <a:pt x="552" y="207"/>
                  </a:cubicBezTo>
                  <a:cubicBezTo>
                    <a:pt x="523" y="104"/>
                    <a:pt x="408" y="1"/>
                    <a:pt x="292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8"/>
            <p:cNvSpPr/>
            <p:nvPr/>
          </p:nvSpPr>
          <p:spPr>
            <a:xfrm>
              <a:off x="4333210" y="3081566"/>
              <a:ext cx="24490" cy="22882"/>
            </a:xfrm>
            <a:custGeom>
              <a:avLst/>
              <a:gdLst/>
              <a:ahLst/>
              <a:cxnLst/>
              <a:rect l="l" t="t" r="r" b="b"/>
              <a:pathLst>
                <a:path w="396" h="370" extrusionOk="0">
                  <a:moveTo>
                    <a:pt x="180" y="1"/>
                  </a:moveTo>
                  <a:cubicBezTo>
                    <a:pt x="157" y="1"/>
                    <a:pt x="135" y="6"/>
                    <a:pt x="115" y="16"/>
                  </a:cubicBezTo>
                  <a:cubicBezTo>
                    <a:pt x="92" y="24"/>
                    <a:pt x="73" y="36"/>
                    <a:pt x="55" y="55"/>
                  </a:cubicBezTo>
                  <a:cubicBezTo>
                    <a:pt x="38" y="71"/>
                    <a:pt x="25" y="91"/>
                    <a:pt x="17" y="113"/>
                  </a:cubicBezTo>
                  <a:cubicBezTo>
                    <a:pt x="6" y="136"/>
                    <a:pt x="0" y="160"/>
                    <a:pt x="1" y="185"/>
                  </a:cubicBezTo>
                  <a:cubicBezTo>
                    <a:pt x="4" y="201"/>
                    <a:pt x="6" y="218"/>
                    <a:pt x="8" y="234"/>
                  </a:cubicBezTo>
                  <a:cubicBezTo>
                    <a:pt x="17" y="265"/>
                    <a:pt x="33" y="292"/>
                    <a:pt x="55" y="315"/>
                  </a:cubicBezTo>
                  <a:cubicBezTo>
                    <a:pt x="69" y="325"/>
                    <a:pt x="81" y="335"/>
                    <a:pt x="94" y="344"/>
                  </a:cubicBezTo>
                  <a:cubicBezTo>
                    <a:pt x="122" y="361"/>
                    <a:pt x="153" y="369"/>
                    <a:pt x="187" y="370"/>
                  </a:cubicBezTo>
                  <a:lnTo>
                    <a:pt x="210" y="368"/>
                  </a:lnTo>
                  <a:cubicBezTo>
                    <a:pt x="212" y="368"/>
                    <a:pt x="215" y="368"/>
                    <a:pt x="217" y="368"/>
                  </a:cubicBezTo>
                  <a:cubicBezTo>
                    <a:pt x="240" y="368"/>
                    <a:pt x="261" y="363"/>
                    <a:pt x="282" y="352"/>
                  </a:cubicBezTo>
                  <a:cubicBezTo>
                    <a:pt x="304" y="345"/>
                    <a:pt x="324" y="333"/>
                    <a:pt x="341" y="315"/>
                  </a:cubicBezTo>
                  <a:cubicBezTo>
                    <a:pt x="358" y="299"/>
                    <a:pt x="372" y="278"/>
                    <a:pt x="379" y="255"/>
                  </a:cubicBezTo>
                  <a:cubicBezTo>
                    <a:pt x="390" y="233"/>
                    <a:pt x="395" y="211"/>
                    <a:pt x="394" y="185"/>
                  </a:cubicBezTo>
                  <a:cubicBezTo>
                    <a:pt x="392" y="168"/>
                    <a:pt x="390" y="153"/>
                    <a:pt x="388" y="136"/>
                  </a:cubicBezTo>
                  <a:cubicBezTo>
                    <a:pt x="379" y="105"/>
                    <a:pt x="363" y="78"/>
                    <a:pt x="341" y="56"/>
                  </a:cubicBezTo>
                  <a:lnTo>
                    <a:pt x="303" y="27"/>
                  </a:lnTo>
                  <a:cubicBezTo>
                    <a:pt x="274" y="10"/>
                    <a:pt x="243" y="2"/>
                    <a:pt x="210" y="2"/>
                  </a:cubicBezTo>
                  <a:lnTo>
                    <a:pt x="187" y="1"/>
                  </a:ln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8"/>
            <p:cNvSpPr/>
            <p:nvPr/>
          </p:nvSpPr>
          <p:spPr>
            <a:xfrm>
              <a:off x="3943602" y="3060849"/>
              <a:ext cx="30550" cy="23686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248" y="1"/>
                  </a:moveTo>
                  <a:cubicBezTo>
                    <a:pt x="1" y="1"/>
                    <a:pt x="1" y="382"/>
                    <a:pt x="248" y="382"/>
                  </a:cubicBezTo>
                  <a:cubicBezTo>
                    <a:pt x="494" y="382"/>
                    <a:pt x="49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8"/>
            <p:cNvSpPr/>
            <p:nvPr/>
          </p:nvSpPr>
          <p:spPr>
            <a:xfrm>
              <a:off x="4313729" y="3434439"/>
              <a:ext cx="80395" cy="80766"/>
            </a:xfrm>
            <a:custGeom>
              <a:avLst/>
              <a:gdLst/>
              <a:ahLst/>
              <a:cxnLst/>
              <a:rect l="l" t="t" r="r" b="b"/>
              <a:pathLst>
                <a:path w="1300" h="1306" extrusionOk="0">
                  <a:moveTo>
                    <a:pt x="747" y="1"/>
                  </a:moveTo>
                  <a:cubicBezTo>
                    <a:pt x="710" y="1"/>
                    <a:pt x="673" y="4"/>
                    <a:pt x="629" y="11"/>
                  </a:cubicBezTo>
                  <a:cubicBezTo>
                    <a:pt x="575" y="20"/>
                    <a:pt x="527" y="40"/>
                    <a:pt x="477" y="63"/>
                  </a:cubicBezTo>
                  <a:cubicBezTo>
                    <a:pt x="457" y="72"/>
                    <a:pt x="440" y="83"/>
                    <a:pt x="421" y="94"/>
                  </a:cubicBezTo>
                  <a:cubicBezTo>
                    <a:pt x="279" y="139"/>
                    <a:pt x="155" y="238"/>
                    <a:pt x="89" y="378"/>
                  </a:cubicBezTo>
                  <a:cubicBezTo>
                    <a:pt x="37" y="486"/>
                    <a:pt x="0" y="605"/>
                    <a:pt x="13" y="726"/>
                  </a:cubicBezTo>
                  <a:cubicBezTo>
                    <a:pt x="21" y="814"/>
                    <a:pt x="37" y="872"/>
                    <a:pt x="75" y="952"/>
                  </a:cubicBezTo>
                  <a:cubicBezTo>
                    <a:pt x="96" y="1002"/>
                    <a:pt x="130" y="1043"/>
                    <a:pt x="166" y="1085"/>
                  </a:cubicBezTo>
                  <a:cubicBezTo>
                    <a:pt x="237" y="1169"/>
                    <a:pt x="334" y="1222"/>
                    <a:pt x="434" y="1262"/>
                  </a:cubicBezTo>
                  <a:cubicBezTo>
                    <a:pt x="504" y="1290"/>
                    <a:pt x="583" y="1306"/>
                    <a:pt x="658" y="1306"/>
                  </a:cubicBezTo>
                  <a:cubicBezTo>
                    <a:pt x="669" y="1306"/>
                    <a:pt x="680" y="1305"/>
                    <a:pt x="691" y="1305"/>
                  </a:cubicBezTo>
                  <a:cubicBezTo>
                    <a:pt x="800" y="1298"/>
                    <a:pt x="911" y="1271"/>
                    <a:pt x="1002" y="1208"/>
                  </a:cubicBezTo>
                  <a:cubicBezTo>
                    <a:pt x="1072" y="1158"/>
                    <a:pt x="1117" y="1112"/>
                    <a:pt x="1168" y="1044"/>
                  </a:cubicBezTo>
                  <a:cubicBezTo>
                    <a:pt x="1205" y="996"/>
                    <a:pt x="1228" y="940"/>
                    <a:pt x="1250" y="884"/>
                  </a:cubicBezTo>
                  <a:cubicBezTo>
                    <a:pt x="1275" y="819"/>
                    <a:pt x="1283" y="752"/>
                    <a:pt x="1291" y="682"/>
                  </a:cubicBezTo>
                  <a:cubicBezTo>
                    <a:pt x="1298" y="635"/>
                    <a:pt x="1300" y="588"/>
                    <a:pt x="1295" y="541"/>
                  </a:cubicBezTo>
                  <a:cubicBezTo>
                    <a:pt x="1284" y="448"/>
                    <a:pt x="1268" y="384"/>
                    <a:pt x="1229" y="298"/>
                  </a:cubicBezTo>
                  <a:cubicBezTo>
                    <a:pt x="1207" y="248"/>
                    <a:pt x="1173" y="203"/>
                    <a:pt x="1135" y="162"/>
                  </a:cubicBezTo>
                  <a:cubicBezTo>
                    <a:pt x="1066" y="87"/>
                    <a:pt x="961" y="28"/>
                    <a:pt x="860" y="11"/>
                  </a:cubicBezTo>
                  <a:cubicBezTo>
                    <a:pt x="817" y="4"/>
                    <a:pt x="782" y="1"/>
                    <a:pt x="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8"/>
            <p:cNvSpPr/>
            <p:nvPr/>
          </p:nvSpPr>
          <p:spPr>
            <a:xfrm>
              <a:off x="4398701" y="3334935"/>
              <a:ext cx="37724" cy="37600"/>
            </a:xfrm>
            <a:custGeom>
              <a:avLst/>
              <a:gdLst/>
              <a:ahLst/>
              <a:cxnLst/>
              <a:rect l="l" t="t" r="r" b="b"/>
              <a:pathLst>
                <a:path w="610" h="608" extrusionOk="0">
                  <a:moveTo>
                    <a:pt x="312" y="0"/>
                  </a:moveTo>
                  <a:cubicBezTo>
                    <a:pt x="310" y="0"/>
                    <a:pt x="307" y="0"/>
                    <a:pt x="305" y="0"/>
                  </a:cubicBezTo>
                  <a:cubicBezTo>
                    <a:pt x="278" y="4"/>
                    <a:pt x="251" y="7"/>
                    <a:pt x="225" y="12"/>
                  </a:cubicBezTo>
                  <a:cubicBezTo>
                    <a:pt x="200" y="21"/>
                    <a:pt x="176" y="31"/>
                    <a:pt x="152" y="42"/>
                  </a:cubicBezTo>
                  <a:cubicBezTo>
                    <a:pt x="117" y="60"/>
                    <a:pt x="88" y="86"/>
                    <a:pt x="67" y="119"/>
                  </a:cubicBezTo>
                  <a:cubicBezTo>
                    <a:pt x="49" y="138"/>
                    <a:pt x="35" y="160"/>
                    <a:pt x="28" y="185"/>
                  </a:cubicBezTo>
                  <a:cubicBezTo>
                    <a:pt x="9" y="221"/>
                    <a:pt x="0" y="261"/>
                    <a:pt x="2" y="302"/>
                  </a:cubicBezTo>
                  <a:cubicBezTo>
                    <a:pt x="5" y="329"/>
                    <a:pt x="9" y="355"/>
                    <a:pt x="13" y="382"/>
                  </a:cubicBezTo>
                  <a:cubicBezTo>
                    <a:pt x="23" y="405"/>
                    <a:pt x="33" y="430"/>
                    <a:pt x="44" y="454"/>
                  </a:cubicBezTo>
                  <a:cubicBezTo>
                    <a:pt x="70" y="500"/>
                    <a:pt x="107" y="535"/>
                    <a:pt x="152" y="562"/>
                  </a:cubicBezTo>
                  <a:cubicBezTo>
                    <a:pt x="156" y="565"/>
                    <a:pt x="160" y="567"/>
                    <a:pt x="164" y="569"/>
                  </a:cubicBezTo>
                  <a:cubicBezTo>
                    <a:pt x="208" y="595"/>
                    <a:pt x="255" y="607"/>
                    <a:pt x="304" y="607"/>
                  </a:cubicBezTo>
                  <a:cubicBezTo>
                    <a:pt x="355" y="607"/>
                    <a:pt x="401" y="595"/>
                    <a:pt x="445" y="569"/>
                  </a:cubicBezTo>
                  <a:cubicBezTo>
                    <a:pt x="449" y="567"/>
                    <a:pt x="453" y="565"/>
                    <a:pt x="457" y="562"/>
                  </a:cubicBezTo>
                  <a:cubicBezTo>
                    <a:pt x="492" y="543"/>
                    <a:pt x="521" y="517"/>
                    <a:pt x="542" y="484"/>
                  </a:cubicBezTo>
                  <a:cubicBezTo>
                    <a:pt x="561" y="465"/>
                    <a:pt x="574" y="444"/>
                    <a:pt x="581" y="418"/>
                  </a:cubicBezTo>
                  <a:cubicBezTo>
                    <a:pt x="600" y="382"/>
                    <a:pt x="609" y="343"/>
                    <a:pt x="607" y="302"/>
                  </a:cubicBezTo>
                  <a:cubicBezTo>
                    <a:pt x="604" y="275"/>
                    <a:pt x="600" y="248"/>
                    <a:pt x="597" y="221"/>
                  </a:cubicBezTo>
                  <a:cubicBezTo>
                    <a:pt x="586" y="198"/>
                    <a:pt x="576" y="174"/>
                    <a:pt x="566" y="149"/>
                  </a:cubicBezTo>
                  <a:cubicBezTo>
                    <a:pt x="547" y="114"/>
                    <a:pt x="521" y="86"/>
                    <a:pt x="488" y="65"/>
                  </a:cubicBezTo>
                  <a:cubicBezTo>
                    <a:pt x="470" y="47"/>
                    <a:pt x="447" y="33"/>
                    <a:pt x="421" y="26"/>
                  </a:cubicBezTo>
                  <a:cubicBezTo>
                    <a:pt x="387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8"/>
            <p:cNvSpPr/>
            <p:nvPr/>
          </p:nvSpPr>
          <p:spPr>
            <a:xfrm>
              <a:off x="4072667" y="2945575"/>
              <a:ext cx="69573" cy="89301"/>
            </a:xfrm>
            <a:custGeom>
              <a:avLst/>
              <a:gdLst/>
              <a:ahLst/>
              <a:cxnLst/>
              <a:rect l="l" t="t" r="r" b="b"/>
              <a:pathLst>
                <a:path w="1125" h="1444" extrusionOk="0">
                  <a:moveTo>
                    <a:pt x="615" y="0"/>
                  </a:moveTo>
                  <a:cubicBezTo>
                    <a:pt x="531" y="0"/>
                    <a:pt x="447" y="20"/>
                    <a:pt x="371" y="56"/>
                  </a:cubicBezTo>
                  <a:cubicBezTo>
                    <a:pt x="264" y="107"/>
                    <a:pt x="176" y="208"/>
                    <a:pt x="120" y="311"/>
                  </a:cubicBezTo>
                  <a:cubicBezTo>
                    <a:pt x="56" y="431"/>
                    <a:pt x="25" y="555"/>
                    <a:pt x="11" y="690"/>
                  </a:cubicBezTo>
                  <a:cubicBezTo>
                    <a:pt x="0" y="797"/>
                    <a:pt x="10" y="914"/>
                    <a:pt x="43" y="1016"/>
                  </a:cubicBezTo>
                  <a:cubicBezTo>
                    <a:pt x="90" y="1160"/>
                    <a:pt x="177" y="1263"/>
                    <a:pt x="299" y="1351"/>
                  </a:cubicBezTo>
                  <a:cubicBezTo>
                    <a:pt x="386" y="1413"/>
                    <a:pt x="486" y="1443"/>
                    <a:pt x="589" y="1443"/>
                  </a:cubicBezTo>
                  <a:cubicBezTo>
                    <a:pt x="621" y="1443"/>
                    <a:pt x="653" y="1440"/>
                    <a:pt x="686" y="1435"/>
                  </a:cubicBezTo>
                  <a:cubicBezTo>
                    <a:pt x="905" y="1396"/>
                    <a:pt x="1057" y="1173"/>
                    <a:pt x="1096" y="968"/>
                  </a:cubicBezTo>
                  <a:cubicBezTo>
                    <a:pt x="1113" y="883"/>
                    <a:pt x="1117" y="797"/>
                    <a:pt x="1110" y="714"/>
                  </a:cubicBezTo>
                  <a:cubicBezTo>
                    <a:pt x="1120" y="649"/>
                    <a:pt x="1124" y="584"/>
                    <a:pt x="1118" y="523"/>
                  </a:cubicBezTo>
                  <a:cubicBezTo>
                    <a:pt x="1109" y="420"/>
                    <a:pt x="1088" y="317"/>
                    <a:pt x="1031" y="229"/>
                  </a:cubicBezTo>
                  <a:cubicBezTo>
                    <a:pt x="965" y="128"/>
                    <a:pt x="871" y="53"/>
                    <a:pt x="754" y="19"/>
                  </a:cubicBezTo>
                  <a:cubicBezTo>
                    <a:pt x="708" y="6"/>
                    <a:pt x="6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8"/>
            <p:cNvSpPr/>
            <p:nvPr/>
          </p:nvSpPr>
          <p:spPr>
            <a:xfrm>
              <a:off x="4256896" y="2992761"/>
              <a:ext cx="33395" cy="31292"/>
            </a:xfrm>
            <a:custGeom>
              <a:avLst/>
              <a:gdLst/>
              <a:ahLst/>
              <a:cxnLst/>
              <a:rect l="l" t="t" r="r" b="b"/>
              <a:pathLst>
                <a:path w="540" h="506" extrusionOk="0">
                  <a:moveTo>
                    <a:pt x="275" y="0"/>
                  </a:moveTo>
                  <a:cubicBezTo>
                    <a:pt x="272" y="0"/>
                    <a:pt x="269" y="0"/>
                    <a:pt x="267" y="1"/>
                  </a:cubicBezTo>
                  <a:cubicBezTo>
                    <a:pt x="244" y="4"/>
                    <a:pt x="222" y="7"/>
                    <a:pt x="200" y="9"/>
                  </a:cubicBezTo>
                  <a:cubicBezTo>
                    <a:pt x="179" y="17"/>
                    <a:pt x="158" y="25"/>
                    <a:pt x="137" y="35"/>
                  </a:cubicBezTo>
                  <a:cubicBezTo>
                    <a:pt x="137" y="36"/>
                    <a:pt x="136" y="36"/>
                    <a:pt x="135" y="36"/>
                  </a:cubicBezTo>
                  <a:cubicBezTo>
                    <a:pt x="134" y="37"/>
                    <a:pt x="132" y="38"/>
                    <a:pt x="131" y="39"/>
                  </a:cubicBezTo>
                  <a:cubicBezTo>
                    <a:pt x="128" y="40"/>
                    <a:pt x="124" y="42"/>
                    <a:pt x="121" y="43"/>
                  </a:cubicBezTo>
                  <a:cubicBezTo>
                    <a:pt x="85" y="65"/>
                    <a:pt x="56" y="94"/>
                    <a:pt x="34" y="130"/>
                  </a:cubicBezTo>
                  <a:cubicBezTo>
                    <a:pt x="11" y="168"/>
                    <a:pt x="1" y="208"/>
                    <a:pt x="1" y="253"/>
                  </a:cubicBezTo>
                  <a:cubicBezTo>
                    <a:pt x="1" y="296"/>
                    <a:pt x="11" y="338"/>
                    <a:pt x="34" y="375"/>
                  </a:cubicBezTo>
                  <a:cubicBezTo>
                    <a:pt x="56" y="411"/>
                    <a:pt x="85" y="440"/>
                    <a:pt x="121" y="462"/>
                  </a:cubicBezTo>
                  <a:lnTo>
                    <a:pt x="131" y="467"/>
                  </a:lnTo>
                  <a:cubicBezTo>
                    <a:pt x="132" y="468"/>
                    <a:pt x="134" y="468"/>
                    <a:pt x="135" y="469"/>
                  </a:cubicBezTo>
                  <a:lnTo>
                    <a:pt x="139" y="470"/>
                  </a:lnTo>
                  <a:cubicBezTo>
                    <a:pt x="148" y="475"/>
                    <a:pt x="158" y="479"/>
                    <a:pt x="170" y="484"/>
                  </a:cubicBezTo>
                  <a:cubicBezTo>
                    <a:pt x="198" y="498"/>
                    <a:pt x="228" y="505"/>
                    <a:pt x="260" y="505"/>
                  </a:cubicBezTo>
                  <a:cubicBezTo>
                    <a:pt x="262" y="505"/>
                    <a:pt x="265" y="505"/>
                    <a:pt x="267" y="505"/>
                  </a:cubicBezTo>
                  <a:cubicBezTo>
                    <a:pt x="289" y="502"/>
                    <a:pt x="312" y="499"/>
                    <a:pt x="334" y="496"/>
                  </a:cubicBezTo>
                  <a:lnTo>
                    <a:pt x="336" y="496"/>
                  </a:lnTo>
                  <a:cubicBezTo>
                    <a:pt x="337" y="495"/>
                    <a:pt x="338" y="495"/>
                    <a:pt x="339" y="495"/>
                  </a:cubicBezTo>
                  <a:cubicBezTo>
                    <a:pt x="340" y="495"/>
                    <a:pt x="342" y="494"/>
                    <a:pt x="344" y="494"/>
                  </a:cubicBezTo>
                  <a:cubicBezTo>
                    <a:pt x="348" y="493"/>
                    <a:pt x="353" y="492"/>
                    <a:pt x="357" y="491"/>
                  </a:cubicBezTo>
                  <a:lnTo>
                    <a:pt x="416" y="466"/>
                  </a:lnTo>
                  <a:cubicBezTo>
                    <a:pt x="445" y="450"/>
                    <a:pt x="468" y="430"/>
                    <a:pt x="486" y="403"/>
                  </a:cubicBezTo>
                  <a:cubicBezTo>
                    <a:pt x="500" y="387"/>
                    <a:pt x="512" y="369"/>
                    <a:pt x="517" y="348"/>
                  </a:cubicBezTo>
                  <a:cubicBezTo>
                    <a:pt x="532" y="318"/>
                    <a:pt x="540" y="287"/>
                    <a:pt x="539" y="253"/>
                  </a:cubicBezTo>
                  <a:cubicBezTo>
                    <a:pt x="536" y="231"/>
                    <a:pt x="533" y="208"/>
                    <a:pt x="530" y="187"/>
                  </a:cubicBezTo>
                  <a:cubicBezTo>
                    <a:pt x="522" y="167"/>
                    <a:pt x="514" y="147"/>
                    <a:pt x="505" y="128"/>
                  </a:cubicBezTo>
                  <a:cubicBezTo>
                    <a:pt x="489" y="99"/>
                    <a:pt x="468" y="76"/>
                    <a:pt x="440" y="59"/>
                  </a:cubicBezTo>
                  <a:cubicBezTo>
                    <a:pt x="417" y="37"/>
                    <a:pt x="389" y="22"/>
                    <a:pt x="357" y="14"/>
                  </a:cubicBezTo>
                  <a:cubicBezTo>
                    <a:pt x="331" y="9"/>
                    <a:pt x="301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68"/>
          <p:cNvGrpSpPr/>
          <p:nvPr/>
        </p:nvGrpSpPr>
        <p:grpSpPr>
          <a:xfrm rot="-1418147">
            <a:off x="3275735" y="363473"/>
            <a:ext cx="444312" cy="653155"/>
            <a:chOff x="2660619" y="2985278"/>
            <a:chExt cx="619166" cy="910197"/>
          </a:xfrm>
        </p:grpSpPr>
        <p:sp>
          <p:nvSpPr>
            <p:cNvPr id="2911" name="Google Shape;2911;p68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8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8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8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8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8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8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8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8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8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8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8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8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8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8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8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8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8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8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8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8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8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8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4" name="Google Shape;2934;p68"/>
          <p:cNvGrpSpPr/>
          <p:nvPr/>
        </p:nvGrpSpPr>
        <p:grpSpPr>
          <a:xfrm rot="1187855">
            <a:off x="827522" y="4146741"/>
            <a:ext cx="572730" cy="325500"/>
            <a:chOff x="625747" y="4146771"/>
            <a:chExt cx="572727" cy="325498"/>
          </a:xfrm>
        </p:grpSpPr>
        <p:sp>
          <p:nvSpPr>
            <p:cNvPr id="2935" name="Google Shape;2935;p68"/>
            <p:cNvSpPr/>
            <p:nvPr/>
          </p:nvSpPr>
          <p:spPr>
            <a:xfrm>
              <a:off x="1040750" y="4153487"/>
              <a:ext cx="149407" cy="25733"/>
            </a:xfrm>
            <a:custGeom>
              <a:avLst/>
              <a:gdLst/>
              <a:ahLst/>
              <a:cxnLst/>
              <a:rect l="l" t="t" r="r" b="b"/>
              <a:pathLst>
                <a:path w="2514" h="433" extrusionOk="0">
                  <a:moveTo>
                    <a:pt x="1003" y="0"/>
                  </a:moveTo>
                  <a:cubicBezTo>
                    <a:pt x="854" y="0"/>
                    <a:pt x="706" y="4"/>
                    <a:pt x="559" y="10"/>
                  </a:cubicBezTo>
                  <a:cubicBezTo>
                    <a:pt x="372" y="17"/>
                    <a:pt x="186" y="28"/>
                    <a:pt x="0" y="41"/>
                  </a:cubicBezTo>
                  <a:cubicBezTo>
                    <a:pt x="84" y="36"/>
                    <a:pt x="168" y="34"/>
                    <a:pt x="252" y="34"/>
                  </a:cubicBezTo>
                  <a:cubicBezTo>
                    <a:pt x="515" y="34"/>
                    <a:pt x="779" y="57"/>
                    <a:pt x="1040" y="106"/>
                  </a:cubicBezTo>
                  <a:cubicBezTo>
                    <a:pt x="1163" y="129"/>
                    <a:pt x="1284" y="160"/>
                    <a:pt x="1407" y="182"/>
                  </a:cubicBezTo>
                  <a:cubicBezTo>
                    <a:pt x="1537" y="206"/>
                    <a:pt x="1666" y="221"/>
                    <a:pt x="1796" y="238"/>
                  </a:cubicBezTo>
                  <a:cubicBezTo>
                    <a:pt x="2017" y="268"/>
                    <a:pt x="2220" y="363"/>
                    <a:pt x="2431" y="433"/>
                  </a:cubicBezTo>
                  <a:cubicBezTo>
                    <a:pt x="2456" y="367"/>
                    <a:pt x="2484" y="303"/>
                    <a:pt x="2514" y="239"/>
                  </a:cubicBezTo>
                  <a:cubicBezTo>
                    <a:pt x="2479" y="226"/>
                    <a:pt x="2445" y="209"/>
                    <a:pt x="2410" y="197"/>
                  </a:cubicBezTo>
                  <a:cubicBezTo>
                    <a:pt x="1964" y="40"/>
                    <a:pt x="1480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8"/>
            <p:cNvSpPr/>
            <p:nvPr/>
          </p:nvSpPr>
          <p:spPr>
            <a:xfrm>
              <a:off x="863469" y="4160797"/>
              <a:ext cx="139423" cy="67215"/>
            </a:xfrm>
            <a:custGeom>
              <a:avLst/>
              <a:gdLst/>
              <a:ahLst/>
              <a:cxnLst/>
              <a:rect l="l" t="t" r="r" b="b"/>
              <a:pathLst>
                <a:path w="2346" h="1131" extrusionOk="0">
                  <a:moveTo>
                    <a:pt x="1873" y="0"/>
                  </a:moveTo>
                  <a:cubicBezTo>
                    <a:pt x="1797" y="13"/>
                    <a:pt x="1721" y="27"/>
                    <a:pt x="1646" y="47"/>
                  </a:cubicBezTo>
                  <a:cubicBezTo>
                    <a:pt x="998" y="219"/>
                    <a:pt x="460" y="655"/>
                    <a:pt x="0" y="1130"/>
                  </a:cubicBezTo>
                  <a:cubicBezTo>
                    <a:pt x="28" y="1106"/>
                    <a:pt x="56" y="1081"/>
                    <a:pt x="85" y="1056"/>
                  </a:cubicBezTo>
                  <a:cubicBezTo>
                    <a:pt x="719" y="508"/>
                    <a:pt x="1522" y="161"/>
                    <a:pt x="2345" y="0"/>
                  </a:cubicBezTo>
                  <a:lnTo>
                    <a:pt x="2345" y="0"/>
                  </a:lnTo>
                  <a:cubicBezTo>
                    <a:pt x="2273" y="7"/>
                    <a:pt x="2200" y="10"/>
                    <a:pt x="2128" y="10"/>
                  </a:cubicBezTo>
                  <a:cubicBezTo>
                    <a:pt x="2099" y="10"/>
                    <a:pt x="2070" y="10"/>
                    <a:pt x="2041" y="9"/>
                  </a:cubicBezTo>
                  <a:cubicBezTo>
                    <a:pt x="1985" y="8"/>
                    <a:pt x="1930" y="5"/>
                    <a:pt x="1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8"/>
            <p:cNvSpPr/>
            <p:nvPr/>
          </p:nvSpPr>
          <p:spPr>
            <a:xfrm>
              <a:off x="636504" y="4159252"/>
              <a:ext cx="377797" cy="304222"/>
            </a:xfrm>
            <a:custGeom>
              <a:avLst/>
              <a:gdLst/>
              <a:ahLst/>
              <a:cxnLst/>
              <a:rect l="l" t="t" r="r" b="b"/>
              <a:pathLst>
                <a:path w="6357" h="5119" extrusionOk="0">
                  <a:moveTo>
                    <a:pt x="5193" y="1"/>
                  </a:moveTo>
                  <a:cubicBezTo>
                    <a:pt x="5102" y="1"/>
                    <a:pt x="5011" y="5"/>
                    <a:pt x="4920" y="17"/>
                  </a:cubicBezTo>
                  <a:cubicBezTo>
                    <a:pt x="4748" y="39"/>
                    <a:pt x="4577" y="88"/>
                    <a:pt x="4408" y="132"/>
                  </a:cubicBezTo>
                  <a:cubicBezTo>
                    <a:pt x="4242" y="174"/>
                    <a:pt x="4077" y="219"/>
                    <a:pt x="3913" y="268"/>
                  </a:cubicBezTo>
                  <a:cubicBezTo>
                    <a:pt x="3247" y="471"/>
                    <a:pt x="2616" y="769"/>
                    <a:pt x="2024" y="1133"/>
                  </a:cubicBezTo>
                  <a:cubicBezTo>
                    <a:pt x="1746" y="1303"/>
                    <a:pt x="1484" y="1494"/>
                    <a:pt x="1225" y="1692"/>
                  </a:cubicBezTo>
                  <a:cubicBezTo>
                    <a:pt x="1021" y="1848"/>
                    <a:pt x="817" y="2004"/>
                    <a:pt x="629" y="2179"/>
                  </a:cubicBezTo>
                  <a:cubicBezTo>
                    <a:pt x="447" y="2348"/>
                    <a:pt x="273" y="2539"/>
                    <a:pt x="158" y="2760"/>
                  </a:cubicBezTo>
                  <a:cubicBezTo>
                    <a:pt x="33" y="3000"/>
                    <a:pt x="7" y="3248"/>
                    <a:pt x="5" y="3514"/>
                  </a:cubicBezTo>
                  <a:cubicBezTo>
                    <a:pt x="1" y="3822"/>
                    <a:pt x="28" y="4132"/>
                    <a:pt x="92" y="4434"/>
                  </a:cubicBezTo>
                  <a:cubicBezTo>
                    <a:pt x="121" y="4573"/>
                    <a:pt x="158" y="4709"/>
                    <a:pt x="210" y="4841"/>
                  </a:cubicBezTo>
                  <a:cubicBezTo>
                    <a:pt x="244" y="4928"/>
                    <a:pt x="285" y="5015"/>
                    <a:pt x="366" y="5068"/>
                  </a:cubicBezTo>
                  <a:cubicBezTo>
                    <a:pt x="376" y="5074"/>
                    <a:pt x="388" y="5079"/>
                    <a:pt x="399" y="5084"/>
                  </a:cubicBezTo>
                  <a:cubicBezTo>
                    <a:pt x="412" y="5021"/>
                    <a:pt x="448" y="4952"/>
                    <a:pt x="467" y="4910"/>
                  </a:cubicBezTo>
                  <a:cubicBezTo>
                    <a:pt x="557" y="4710"/>
                    <a:pt x="684" y="4523"/>
                    <a:pt x="822" y="4353"/>
                  </a:cubicBezTo>
                  <a:cubicBezTo>
                    <a:pt x="951" y="4192"/>
                    <a:pt x="1095" y="4045"/>
                    <a:pt x="1227" y="3887"/>
                  </a:cubicBezTo>
                  <a:cubicBezTo>
                    <a:pt x="1233" y="3880"/>
                    <a:pt x="1241" y="3877"/>
                    <a:pt x="1248" y="3877"/>
                  </a:cubicBezTo>
                  <a:cubicBezTo>
                    <a:pt x="1268" y="3877"/>
                    <a:pt x="1287" y="3899"/>
                    <a:pt x="1272" y="3919"/>
                  </a:cubicBezTo>
                  <a:cubicBezTo>
                    <a:pt x="1129" y="4105"/>
                    <a:pt x="996" y="4300"/>
                    <a:pt x="871" y="4497"/>
                  </a:cubicBezTo>
                  <a:cubicBezTo>
                    <a:pt x="757" y="4678"/>
                    <a:pt x="641" y="4859"/>
                    <a:pt x="579" y="5065"/>
                  </a:cubicBezTo>
                  <a:cubicBezTo>
                    <a:pt x="574" y="5081"/>
                    <a:pt x="571" y="5100"/>
                    <a:pt x="567" y="5118"/>
                  </a:cubicBezTo>
                  <a:cubicBezTo>
                    <a:pt x="658" y="5117"/>
                    <a:pt x="752" y="5091"/>
                    <a:pt x="833" y="5061"/>
                  </a:cubicBezTo>
                  <a:cubicBezTo>
                    <a:pt x="1030" y="4988"/>
                    <a:pt x="1212" y="4882"/>
                    <a:pt x="1389" y="4773"/>
                  </a:cubicBezTo>
                  <a:cubicBezTo>
                    <a:pt x="1884" y="4468"/>
                    <a:pt x="2399" y="4197"/>
                    <a:pt x="2926" y="3954"/>
                  </a:cubicBezTo>
                  <a:cubicBezTo>
                    <a:pt x="3230" y="3814"/>
                    <a:pt x="3542" y="3696"/>
                    <a:pt x="3848" y="3562"/>
                  </a:cubicBezTo>
                  <a:cubicBezTo>
                    <a:pt x="4138" y="3436"/>
                    <a:pt x="4420" y="3295"/>
                    <a:pt x="4690" y="3131"/>
                  </a:cubicBezTo>
                  <a:cubicBezTo>
                    <a:pt x="4947" y="2976"/>
                    <a:pt x="5208" y="2797"/>
                    <a:pt x="5418" y="2580"/>
                  </a:cubicBezTo>
                  <a:cubicBezTo>
                    <a:pt x="5613" y="2378"/>
                    <a:pt x="5750" y="2123"/>
                    <a:pt x="5845" y="1861"/>
                  </a:cubicBezTo>
                  <a:cubicBezTo>
                    <a:pt x="5947" y="1576"/>
                    <a:pt x="5994" y="1277"/>
                    <a:pt x="6086" y="990"/>
                  </a:cubicBezTo>
                  <a:cubicBezTo>
                    <a:pt x="6177" y="702"/>
                    <a:pt x="6291" y="417"/>
                    <a:pt x="6356" y="123"/>
                  </a:cubicBezTo>
                  <a:lnTo>
                    <a:pt x="6356" y="123"/>
                  </a:lnTo>
                  <a:cubicBezTo>
                    <a:pt x="5874" y="197"/>
                    <a:pt x="5401" y="345"/>
                    <a:pt x="4961" y="550"/>
                  </a:cubicBezTo>
                  <a:cubicBezTo>
                    <a:pt x="4542" y="744"/>
                    <a:pt x="4167" y="1002"/>
                    <a:pt x="3829" y="1315"/>
                  </a:cubicBezTo>
                  <a:cubicBezTo>
                    <a:pt x="3645" y="1483"/>
                    <a:pt x="3471" y="1662"/>
                    <a:pt x="3302" y="1845"/>
                  </a:cubicBezTo>
                  <a:cubicBezTo>
                    <a:pt x="3219" y="1936"/>
                    <a:pt x="3135" y="2026"/>
                    <a:pt x="3049" y="2115"/>
                  </a:cubicBezTo>
                  <a:cubicBezTo>
                    <a:pt x="2966" y="2202"/>
                    <a:pt x="2878" y="2282"/>
                    <a:pt x="2794" y="2367"/>
                  </a:cubicBezTo>
                  <a:cubicBezTo>
                    <a:pt x="2788" y="2372"/>
                    <a:pt x="2783" y="2375"/>
                    <a:pt x="2777" y="2375"/>
                  </a:cubicBezTo>
                  <a:cubicBezTo>
                    <a:pt x="2757" y="2375"/>
                    <a:pt x="2739" y="2347"/>
                    <a:pt x="2753" y="2328"/>
                  </a:cubicBezTo>
                  <a:cubicBezTo>
                    <a:pt x="2822" y="2237"/>
                    <a:pt x="2889" y="2146"/>
                    <a:pt x="2958" y="2056"/>
                  </a:cubicBezTo>
                  <a:lnTo>
                    <a:pt x="2958" y="2056"/>
                  </a:lnTo>
                  <a:cubicBezTo>
                    <a:pt x="2854" y="2155"/>
                    <a:pt x="2750" y="2254"/>
                    <a:pt x="2648" y="2356"/>
                  </a:cubicBezTo>
                  <a:cubicBezTo>
                    <a:pt x="2476" y="2524"/>
                    <a:pt x="2306" y="2697"/>
                    <a:pt x="2157" y="2887"/>
                  </a:cubicBezTo>
                  <a:cubicBezTo>
                    <a:pt x="2102" y="2958"/>
                    <a:pt x="2047" y="3034"/>
                    <a:pt x="2014" y="3102"/>
                  </a:cubicBezTo>
                  <a:cubicBezTo>
                    <a:pt x="2006" y="3119"/>
                    <a:pt x="1999" y="3136"/>
                    <a:pt x="1991" y="3154"/>
                  </a:cubicBezTo>
                  <a:cubicBezTo>
                    <a:pt x="1989" y="3162"/>
                    <a:pt x="1986" y="3171"/>
                    <a:pt x="1984" y="3179"/>
                  </a:cubicBezTo>
                  <a:cubicBezTo>
                    <a:pt x="1983" y="3183"/>
                    <a:pt x="1982" y="3187"/>
                    <a:pt x="1981" y="3191"/>
                  </a:cubicBezTo>
                  <a:cubicBezTo>
                    <a:pt x="1979" y="3198"/>
                    <a:pt x="1978" y="3202"/>
                    <a:pt x="1977" y="3204"/>
                  </a:cubicBezTo>
                  <a:cubicBezTo>
                    <a:pt x="1977" y="3205"/>
                    <a:pt x="1977" y="3206"/>
                    <a:pt x="1977" y="3208"/>
                  </a:cubicBezTo>
                  <a:cubicBezTo>
                    <a:pt x="1976" y="3213"/>
                    <a:pt x="1975" y="3219"/>
                    <a:pt x="1975" y="3225"/>
                  </a:cubicBezTo>
                  <a:cubicBezTo>
                    <a:pt x="1974" y="3226"/>
                    <a:pt x="1974" y="3226"/>
                    <a:pt x="1974" y="3227"/>
                  </a:cubicBezTo>
                  <a:cubicBezTo>
                    <a:pt x="1974" y="3233"/>
                    <a:pt x="1975" y="3238"/>
                    <a:pt x="1976" y="3243"/>
                  </a:cubicBezTo>
                  <a:cubicBezTo>
                    <a:pt x="1988" y="3287"/>
                    <a:pt x="1946" y="3334"/>
                    <a:pt x="1904" y="3339"/>
                  </a:cubicBezTo>
                  <a:cubicBezTo>
                    <a:pt x="1901" y="3340"/>
                    <a:pt x="1897" y="3340"/>
                    <a:pt x="1893" y="3340"/>
                  </a:cubicBezTo>
                  <a:cubicBezTo>
                    <a:pt x="1849" y="3340"/>
                    <a:pt x="1819" y="3308"/>
                    <a:pt x="1808" y="3267"/>
                  </a:cubicBezTo>
                  <a:lnTo>
                    <a:pt x="1808" y="3267"/>
                  </a:lnTo>
                  <a:cubicBezTo>
                    <a:pt x="1810" y="3274"/>
                    <a:pt x="1811" y="3277"/>
                    <a:pt x="1810" y="3277"/>
                  </a:cubicBezTo>
                  <a:cubicBezTo>
                    <a:pt x="1810" y="3277"/>
                    <a:pt x="1803" y="3253"/>
                    <a:pt x="1802" y="3246"/>
                  </a:cubicBezTo>
                  <a:cubicBezTo>
                    <a:pt x="1801" y="3241"/>
                    <a:pt x="1800" y="3235"/>
                    <a:pt x="1799" y="3229"/>
                  </a:cubicBezTo>
                  <a:cubicBezTo>
                    <a:pt x="1797" y="3211"/>
                    <a:pt x="1797" y="3191"/>
                    <a:pt x="1799" y="3173"/>
                  </a:cubicBezTo>
                  <a:cubicBezTo>
                    <a:pt x="1805" y="3090"/>
                    <a:pt x="1852" y="3009"/>
                    <a:pt x="1894" y="2941"/>
                  </a:cubicBezTo>
                  <a:cubicBezTo>
                    <a:pt x="1949" y="2851"/>
                    <a:pt x="2016" y="2767"/>
                    <a:pt x="2084" y="2687"/>
                  </a:cubicBezTo>
                  <a:cubicBezTo>
                    <a:pt x="2254" y="2488"/>
                    <a:pt x="2442" y="2305"/>
                    <a:pt x="2631" y="2125"/>
                  </a:cubicBezTo>
                  <a:cubicBezTo>
                    <a:pt x="2804" y="1962"/>
                    <a:pt x="2980" y="1803"/>
                    <a:pt x="3150" y="1637"/>
                  </a:cubicBezTo>
                  <a:cubicBezTo>
                    <a:pt x="3345" y="1449"/>
                    <a:pt x="3535" y="1223"/>
                    <a:pt x="3738" y="1024"/>
                  </a:cubicBezTo>
                  <a:cubicBezTo>
                    <a:pt x="4171" y="600"/>
                    <a:pt x="4681" y="200"/>
                    <a:pt x="5263" y="2"/>
                  </a:cubicBezTo>
                  <a:cubicBezTo>
                    <a:pt x="5239" y="1"/>
                    <a:pt x="5216" y="1"/>
                    <a:pt x="5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8"/>
            <p:cNvSpPr/>
            <p:nvPr/>
          </p:nvSpPr>
          <p:spPr>
            <a:xfrm>
              <a:off x="625747" y="4146771"/>
              <a:ext cx="572727" cy="325498"/>
            </a:xfrm>
            <a:custGeom>
              <a:avLst/>
              <a:gdLst/>
              <a:ahLst/>
              <a:cxnLst/>
              <a:rect l="l" t="t" r="r" b="b"/>
              <a:pathLst>
                <a:path w="9637" h="5477" extrusionOk="0">
                  <a:moveTo>
                    <a:pt x="7988" y="112"/>
                  </a:moveTo>
                  <a:cubicBezTo>
                    <a:pt x="8463" y="112"/>
                    <a:pt x="8947" y="152"/>
                    <a:pt x="9391" y="309"/>
                  </a:cubicBezTo>
                  <a:cubicBezTo>
                    <a:pt x="9425" y="321"/>
                    <a:pt x="9459" y="337"/>
                    <a:pt x="9493" y="351"/>
                  </a:cubicBezTo>
                  <a:cubicBezTo>
                    <a:pt x="9465" y="415"/>
                    <a:pt x="9437" y="478"/>
                    <a:pt x="9411" y="544"/>
                  </a:cubicBezTo>
                  <a:cubicBezTo>
                    <a:pt x="9200" y="475"/>
                    <a:pt x="8998" y="380"/>
                    <a:pt x="8776" y="350"/>
                  </a:cubicBezTo>
                  <a:cubicBezTo>
                    <a:pt x="8647" y="333"/>
                    <a:pt x="8516" y="317"/>
                    <a:pt x="8388" y="294"/>
                  </a:cubicBezTo>
                  <a:cubicBezTo>
                    <a:pt x="8264" y="272"/>
                    <a:pt x="8143" y="241"/>
                    <a:pt x="8021" y="218"/>
                  </a:cubicBezTo>
                  <a:cubicBezTo>
                    <a:pt x="7760" y="169"/>
                    <a:pt x="7497" y="145"/>
                    <a:pt x="7234" y="145"/>
                  </a:cubicBezTo>
                  <a:cubicBezTo>
                    <a:pt x="7150" y="145"/>
                    <a:pt x="7065" y="148"/>
                    <a:pt x="6980" y="153"/>
                  </a:cubicBezTo>
                  <a:cubicBezTo>
                    <a:pt x="7166" y="140"/>
                    <a:pt x="7353" y="129"/>
                    <a:pt x="7539" y="122"/>
                  </a:cubicBezTo>
                  <a:cubicBezTo>
                    <a:pt x="7687" y="116"/>
                    <a:pt x="7837" y="112"/>
                    <a:pt x="7988" y="112"/>
                  </a:cubicBezTo>
                  <a:close/>
                  <a:moveTo>
                    <a:pt x="5871" y="235"/>
                  </a:moveTo>
                  <a:cubicBezTo>
                    <a:pt x="5926" y="239"/>
                    <a:pt x="5982" y="243"/>
                    <a:pt x="6038" y="244"/>
                  </a:cubicBezTo>
                  <a:cubicBezTo>
                    <a:pt x="6067" y="244"/>
                    <a:pt x="6096" y="245"/>
                    <a:pt x="6125" y="245"/>
                  </a:cubicBezTo>
                  <a:cubicBezTo>
                    <a:pt x="6198" y="245"/>
                    <a:pt x="6270" y="242"/>
                    <a:pt x="6342" y="235"/>
                  </a:cubicBezTo>
                  <a:lnTo>
                    <a:pt x="6342" y="235"/>
                  </a:lnTo>
                  <a:cubicBezTo>
                    <a:pt x="5520" y="395"/>
                    <a:pt x="4717" y="743"/>
                    <a:pt x="4082" y="1291"/>
                  </a:cubicBezTo>
                  <a:cubicBezTo>
                    <a:pt x="4054" y="1315"/>
                    <a:pt x="4026" y="1341"/>
                    <a:pt x="3998" y="1365"/>
                  </a:cubicBezTo>
                  <a:cubicBezTo>
                    <a:pt x="4457" y="890"/>
                    <a:pt x="4996" y="452"/>
                    <a:pt x="5643" y="282"/>
                  </a:cubicBezTo>
                  <a:cubicBezTo>
                    <a:pt x="5719" y="262"/>
                    <a:pt x="5794" y="247"/>
                    <a:pt x="5871" y="235"/>
                  </a:cubicBezTo>
                  <a:close/>
                  <a:moveTo>
                    <a:pt x="5371" y="210"/>
                  </a:moveTo>
                  <a:cubicBezTo>
                    <a:pt x="5394" y="210"/>
                    <a:pt x="5417" y="210"/>
                    <a:pt x="5441" y="211"/>
                  </a:cubicBezTo>
                  <a:cubicBezTo>
                    <a:pt x="4859" y="409"/>
                    <a:pt x="4349" y="809"/>
                    <a:pt x="3915" y="1233"/>
                  </a:cubicBezTo>
                  <a:cubicBezTo>
                    <a:pt x="3713" y="1431"/>
                    <a:pt x="3523" y="1658"/>
                    <a:pt x="3329" y="1846"/>
                  </a:cubicBezTo>
                  <a:cubicBezTo>
                    <a:pt x="3159" y="2012"/>
                    <a:pt x="2982" y="2171"/>
                    <a:pt x="2809" y="2334"/>
                  </a:cubicBezTo>
                  <a:cubicBezTo>
                    <a:pt x="2620" y="2514"/>
                    <a:pt x="2433" y="2697"/>
                    <a:pt x="2262" y="2896"/>
                  </a:cubicBezTo>
                  <a:cubicBezTo>
                    <a:pt x="2194" y="2976"/>
                    <a:pt x="2128" y="3059"/>
                    <a:pt x="2072" y="3150"/>
                  </a:cubicBezTo>
                  <a:cubicBezTo>
                    <a:pt x="2031" y="3218"/>
                    <a:pt x="1983" y="3299"/>
                    <a:pt x="1977" y="3381"/>
                  </a:cubicBezTo>
                  <a:cubicBezTo>
                    <a:pt x="1975" y="3400"/>
                    <a:pt x="1976" y="3420"/>
                    <a:pt x="1978" y="3438"/>
                  </a:cubicBezTo>
                  <a:cubicBezTo>
                    <a:pt x="1978" y="3444"/>
                    <a:pt x="1979" y="3450"/>
                    <a:pt x="1980" y="3455"/>
                  </a:cubicBezTo>
                  <a:cubicBezTo>
                    <a:pt x="1982" y="3462"/>
                    <a:pt x="1989" y="3486"/>
                    <a:pt x="1989" y="3486"/>
                  </a:cubicBezTo>
                  <a:cubicBezTo>
                    <a:pt x="1989" y="3486"/>
                    <a:pt x="1988" y="3483"/>
                    <a:pt x="1987" y="3477"/>
                  </a:cubicBezTo>
                  <a:lnTo>
                    <a:pt x="1987" y="3477"/>
                  </a:lnTo>
                  <a:cubicBezTo>
                    <a:pt x="1998" y="3517"/>
                    <a:pt x="2028" y="3549"/>
                    <a:pt x="2071" y="3549"/>
                  </a:cubicBezTo>
                  <a:cubicBezTo>
                    <a:pt x="2075" y="3549"/>
                    <a:pt x="2078" y="3549"/>
                    <a:pt x="2082" y="3548"/>
                  </a:cubicBezTo>
                  <a:cubicBezTo>
                    <a:pt x="2124" y="3542"/>
                    <a:pt x="2166" y="3496"/>
                    <a:pt x="2155" y="3452"/>
                  </a:cubicBezTo>
                  <a:cubicBezTo>
                    <a:pt x="2153" y="3447"/>
                    <a:pt x="2153" y="3442"/>
                    <a:pt x="2153" y="3436"/>
                  </a:cubicBezTo>
                  <a:cubicBezTo>
                    <a:pt x="2153" y="3435"/>
                    <a:pt x="2153" y="3435"/>
                    <a:pt x="2153" y="3434"/>
                  </a:cubicBezTo>
                  <a:cubicBezTo>
                    <a:pt x="2154" y="3428"/>
                    <a:pt x="2155" y="3422"/>
                    <a:pt x="2155" y="3417"/>
                  </a:cubicBezTo>
                  <a:cubicBezTo>
                    <a:pt x="2156" y="3415"/>
                    <a:pt x="2156" y="3414"/>
                    <a:pt x="2156" y="3413"/>
                  </a:cubicBezTo>
                  <a:cubicBezTo>
                    <a:pt x="2156" y="3411"/>
                    <a:pt x="2157" y="3407"/>
                    <a:pt x="2159" y="3399"/>
                  </a:cubicBezTo>
                  <a:cubicBezTo>
                    <a:pt x="2160" y="3396"/>
                    <a:pt x="2161" y="3391"/>
                    <a:pt x="2162" y="3387"/>
                  </a:cubicBezTo>
                  <a:cubicBezTo>
                    <a:pt x="2165" y="3379"/>
                    <a:pt x="2167" y="3371"/>
                    <a:pt x="2170" y="3363"/>
                  </a:cubicBezTo>
                  <a:cubicBezTo>
                    <a:pt x="2176" y="3345"/>
                    <a:pt x="2184" y="3328"/>
                    <a:pt x="2192" y="3311"/>
                  </a:cubicBezTo>
                  <a:cubicBezTo>
                    <a:pt x="2225" y="3243"/>
                    <a:pt x="2280" y="3167"/>
                    <a:pt x="2335" y="3096"/>
                  </a:cubicBezTo>
                  <a:cubicBezTo>
                    <a:pt x="2483" y="2906"/>
                    <a:pt x="2654" y="2733"/>
                    <a:pt x="2826" y="2565"/>
                  </a:cubicBezTo>
                  <a:cubicBezTo>
                    <a:pt x="2928" y="2463"/>
                    <a:pt x="3033" y="2364"/>
                    <a:pt x="3136" y="2265"/>
                  </a:cubicBezTo>
                  <a:lnTo>
                    <a:pt x="3136" y="2265"/>
                  </a:lnTo>
                  <a:cubicBezTo>
                    <a:pt x="3067" y="2355"/>
                    <a:pt x="2999" y="2446"/>
                    <a:pt x="2931" y="2537"/>
                  </a:cubicBezTo>
                  <a:cubicBezTo>
                    <a:pt x="2917" y="2556"/>
                    <a:pt x="2935" y="2584"/>
                    <a:pt x="2955" y="2584"/>
                  </a:cubicBezTo>
                  <a:cubicBezTo>
                    <a:pt x="2961" y="2584"/>
                    <a:pt x="2966" y="2581"/>
                    <a:pt x="2972" y="2576"/>
                  </a:cubicBezTo>
                  <a:cubicBezTo>
                    <a:pt x="3056" y="2491"/>
                    <a:pt x="3145" y="2411"/>
                    <a:pt x="3228" y="2324"/>
                  </a:cubicBezTo>
                  <a:cubicBezTo>
                    <a:pt x="3313" y="2235"/>
                    <a:pt x="3396" y="2145"/>
                    <a:pt x="3480" y="2054"/>
                  </a:cubicBezTo>
                  <a:cubicBezTo>
                    <a:pt x="3649" y="1870"/>
                    <a:pt x="3823" y="1692"/>
                    <a:pt x="4006" y="1524"/>
                  </a:cubicBezTo>
                  <a:cubicBezTo>
                    <a:pt x="4345" y="1211"/>
                    <a:pt x="4720" y="953"/>
                    <a:pt x="5139" y="759"/>
                  </a:cubicBezTo>
                  <a:cubicBezTo>
                    <a:pt x="5580" y="554"/>
                    <a:pt x="6053" y="406"/>
                    <a:pt x="6535" y="331"/>
                  </a:cubicBezTo>
                  <a:lnTo>
                    <a:pt x="6535" y="331"/>
                  </a:lnTo>
                  <a:cubicBezTo>
                    <a:pt x="6469" y="626"/>
                    <a:pt x="6354" y="910"/>
                    <a:pt x="6264" y="1198"/>
                  </a:cubicBezTo>
                  <a:cubicBezTo>
                    <a:pt x="6173" y="1486"/>
                    <a:pt x="6126" y="1785"/>
                    <a:pt x="6023" y="2070"/>
                  </a:cubicBezTo>
                  <a:cubicBezTo>
                    <a:pt x="5929" y="2332"/>
                    <a:pt x="5791" y="2586"/>
                    <a:pt x="5596" y="2789"/>
                  </a:cubicBezTo>
                  <a:cubicBezTo>
                    <a:pt x="5387" y="3006"/>
                    <a:pt x="5126" y="3184"/>
                    <a:pt x="4869" y="3340"/>
                  </a:cubicBezTo>
                  <a:cubicBezTo>
                    <a:pt x="4599" y="3504"/>
                    <a:pt x="4316" y="3645"/>
                    <a:pt x="4026" y="3771"/>
                  </a:cubicBezTo>
                  <a:cubicBezTo>
                    <a:pt x="3720" y="3905"/>
                    <a:pt x="3408" y="4023"/>
                    <a:pt x="3105" y="4163"/>
                  </a:cubicBezTo>
                  <a:cubicBezTo>
                    <a:pt x="2577" y="4406"/>
                    <a:pt x="2062" y="4677"/>
                    <a:pt x="1567" y="4982"/>
                  </a:cubicBezTo>
                  <a:cubicBezTo>
                    <a:pt x="1391" y="5091"/>
                    <a:pt x="1208" y="5197"/>
                    <a:pt x="1012" y="5269"/>
                  </a:cubicBezTo>
                  <a:cubicBezTo>
                    <a:pt x="930" y="5299"/>
                    <a:pt x="836" y="5326"/>
                    <a:pt x="744" y="5327"/>
                  </a:cubicBezTo>
                  <a:cubicBezTo>
                    <a:pt x="749" y="5309"/>
                    <a:pt x="752" y="5290"/>
                    <a:pt x="757" y="5274"/>
                  </a:cubicBezTo>
                  <a:cubicBezTo>
                    <a:pt x="819" y="5068"/>
                    <a:pt x="935" y="4887"/>
                    <a:pt x="1049" y="4706"/>
                  </a:cubicBezTo>
                  <a:cubicBezTo>
                    <a:pt x="1175" y="4509"/>
                    <a:pt x="1307" y="4314"/>
                    <a:pt x="1450" y="4128"/>
                  </a:cubicBezTo>
                  <a:cubicBezTo>
                    <a:pt x="1465" y="4108"/>
                    <a:pt x="1447" y="4086"/>
                    <a:pt x="1427" y="4086"/>
                  </a:cubicBezTo>
                  <a:cubicBezTo>
                    <a:pt x="1420" y="4086"/>
                    <a:pt x="1412" y="4089"/>
                    <a:pt x="1406" y="4096"/>
                  </a:cubicBezTo>
                  <a:cubicBezTo>
                    <a:pt x="1274" y="4253"/>
                    <a:pt x="1130" y="4401"/>
                    <a:pt x="1001" y="4561"/>
                  </a:cubicBezTo>
                  <a:cubicBezTo>
                    <a:pt x="863" y="4732"/>
                    <a:pt x="736" y="4919"/>
                    <a:pt x="645" y="5118"/>
                  </a:cubicBezTo>
                  <a:cubicBezTo>
                    <a:pt x="626" y="5161"/>
                    <a:pt x="590" y="5229"/>
                    <a:pt x="577" y="5293"/>
                  </a:cubicBezTo>
                  <a:cubicBezTo>
                    <a:pt x="567" y="5288"/>
                    <a:pt x="555" y="5283"/>
                    <a:pt x="545" y="5277"/>
                  </a:cubicBezTo>
                  <a:cubicBezTo>
                    <a:pt x="463" y="5223"/>
                    <a:pt x="422" y="5137"/>
                    <a:pt x="388" y="5049"/>
                  </a:cubicBezTo>
                  <a:cubicBezTo>
                    <a:pt x="336" y="4918"/>
                    <a:pt x="299" y="4780"/>
                    <a:pt x="270" y="4643"/>
                  </a:cubicBezTo>
                  <a:cubicBezTo>
                    <a:pt x="206" y="4341"/>
                    <a:pt x="180" y="4031"/>
                    <a:pt x="183" y="3723"/>
                  </a:cubicBezTo>
                  <a:cubicBezTo>
                    <a:pt x="186" y="3457"/>
                    <a:pt x="212" y="3209"/>
                    <a:pt x="336" y="2969"/>
                  </a:cubicBezTo>
                  <a:cubicBezTo>
                    <a:pt x="452" y="2748"/>
                    <a:pt x="625" y="2556"/>
                    <a:pt x="806" y="2387"/>
                  </a:cubicBezTo>
                  <a:cubicBezTo>
                    <a:pt x="996" y="2213"/>
                    <a:pt x="1199" y="2056"/>
                    <a:pt x="1403" y="1901"/>
                  </a:cubicBezTo>
                  <a:cubicBezTo>
                    <a:pt x="1662" y="1702"/>
                    <a:pt x="1925" y="1512"/>
                    <a:pt x="2202" y="1342"/>
                  </a:cubicBezTo>
                  <a:cubicBezTo>
                    <a:pt x="2795" y="978"/>
                    <a:pt x="3426" y="680"/>
                    <a:pt x="4092" y="477"/>
                  </a:cubicBezTo>
                  <a:cubicBezTo>
                    <a:pt x="4256" y="428"/>
                    <a:pt x="4421" y="383"/>
                    <a:pt x="4586" y="341"/>
                  </a:cubicBezTo>
                  <a:cubicBezTo>
                    <a:pt x="4755" y="297"/>
                    <a:pt x="4926" y="248"/>
                    <a:pt x="5098" y="226"/>
                  </a:cubicBezTo>
                  <a:cubicBezTo>
                    <a:pt x="5190" y="214"/>
                    <a:pt x="5280" y="210"/>
                    <a:pt x="5371" y="210"/>
                  </a:cubicBezTo>
                  <a:close/>
                  <a:moveTo>
                    <a:pt x="7840" y="0"/>
                  </a:moveTo>
                  <a:cubicBezTo>
                    <a:pt x="7819" y="0"/>
                    <a:pt x="7798" y="1"/>
                    <a:pt x="7777" y="1"/>
                  </a:cubicBezTo>
                  <a:cubicBezTo>
                    <a:pt x="7446" y="3"/>
                    <a:pt x="7115" y="19"/>
                    <a:pt x="6786" y="41"/>
                  </a:cubicBezTo>
                  <a:cubicBezTo>
                    <a:pt x="6704" y="46"/>
                    <a:pt x="6623" y="51"/>
                    <a:pt x="6542" y="56"/>
                  </a:cubicBezTo>
                  <a:cubicBezTo>
                    <a:pt x="6528" y="46"/>
                    <a:pt x="6511" y="39"/>
                    <a:pt x="6490" y="39"/>
                  </a:cubicBezTo>
                  <a:cubicBezTo>
                    <a:pt x="6485" y="39"/>
                    <a:pt x="6480" y="39"/>
                    <a:pt x="6474" y="40"/>
                  </a:cubicBezTo>
                  <a:cubicBezTo>
                    <a:pt x="6356" y="61"/>
                    <a:pt x="6238" y="68"/>
                    <a:pt x="6119" y="68"/>
                  </a:cubicBezTo>
                  <a:cubicBezTo>
                    <a:pt x="5913" y="68"/>
                    <a:pt x="5706" y="47"/>
                    <a:pt x="5500" y="41"/>
                  </a:cubicBezTo>
                  <a:cubicBezTo>
                    <a:pt x="5464" y="40"/>
                    <a:pt x="5427" y="39"/>
                    <a:pt x="5391" y="39"/>
                  </a:cubicBezTo>
                  <a:cubicBezTo>
                    <a:pt x="5256" y="39"/>
                    <a:pt x="5121" y="48"/>
                    <a:pt x="4989" y="73"/>
                  </a:cubicBezTo>
                  <a:cubicBezTo>
                    <a:pt x="4815" y="105"/>
                    <a:pt x="4644" y="155"/>
                    <a:pt x="4474" y="201"/>
                  </a:cubicBezTo>
                  <a:cubicBezTo>
                    <a:pt x="4131" y="293"/>
                    <a:pt x="3790" y="399"/>
                    <a:pt x="3458" y="529"/>
                  </a:cubicBezTo>
                  <a:cubicBezTo>
                    <a:pt x="3121" y="662"/>
                    <a:pt x="2796" y="824"/>
                    <a:pt x="2479" y="999"/>
                  </a:cubicBezTo>
                  <a:cubicBezTo>
                    <a:pt x="1924" y="1308"/>
                    <a:pt x="1407" y="1679"/>
                    <a:pt x="918" y="2082"/>
                  </a:cubicBezTo>
                  <a:cubicBezTo>
                    <a:pt x="516" y="2413"/>
                    <a:pt x="112" y="2824"/>
                    <a:pt x="40" y="3363"/>
                  </a:cubicBezTo>
                  <a:cubicBezTo>
                    <a:pt x="0" y="3663"/>
                    <a:pt x="16" y="3980"/>
                    <a:pt x="48" y="4280"/>
                  </a:cubicBezTo>
                  <a:cubicBezTo>
                    <a:pt x="81" y="4583"/>
                    <a:pt x="139" y="4899"/>
                    <a:pt x="268" y="5177"/>
                  </a:cubicBezTo>
                  <a:cubicBezTo>
                    <a:pt x="353" y="5357"/>
                    <a:pt x="507" y="5474"/>
                    <a:pt x="710" y="5476"/>
                  </a:cubicBezTo>
                  <a:cubicBezTo>
                    <a:pt x="712" y="5476"/>
                    <a:pt x="713" y="5476"/>
                    <a:pt x="714" y="5476"/>
                  </a:cubicBezTo>
                  <a:cubicBezTo>
                    <a:pt x="915" y="5476"/>
                    <a:pt x="1109" y="5398"/>
                    <a:pt x="1286" y="5309"/>
                  </a:cubicBezTo>
                  <a:cubicBezTo>
                    <a:pt x="1480" y="5212"/>
                    <a:pt x="1660" y="5094"/>
                    <a:pt x="1845" y="4981"/>
                  </a:cubicBezTo>
                  <a:cubicBezTo>
                    <a:pt x="2101" y="4824"/>
                    <a:pt x="2374" y="4689"/>
                    <a:pt x="2642" y="4553"/>
                  </a:cubicBezTo>
                  <a:cubicBezTo>
                    <a:pt x="2967" y="4389"/>
                    <a:pt x="3298" y="4232"/>
                    <a:pt x="3636" y="4093"/>
                  </a:cubicBezTo>
                  <a:cubicBezTo>
                    <a:pt x="3941" y="3967"/>
                    <a:pt x="4245" y="3845"/>
                    <a:pt x="4539" y="3694"/>
                  </a:cubicBezTo>
                  <a:cubicBezTo>
                    <a:pt x="5085" y="3414"/>
                    <a:pt x="5641" y="3061"/>
                    <a:pt x="5952" y="2517"/>
                  </a:cubicBezTo>
                  <a:cubicBezTo>
                    <a:pt x="6097" y="2263"/>
                    <a:pt x="6188" y="1984"/>
                    <a:pt x="6255" y="1700"/>
                  </a:cubicBezTo>
                  <a:cubicBezTo>
                    <a:pt x="6295" y="1532"/>
                    <a:pt x="6334" y="1365"/>
                    <a:pt x="6387" y="1201"/>
                  </a:cubicBezTo>
                  <a:cubicBezTo>
                    <a:pt x="6438" y="1040"/>
                    <a:pt x="6496" y="881"/>
                    <a:pt x="6544" y="718"/>
                  </a:cubicBezTo>
                  <a:cubicBezTo>
                    <a:pt x="6583" y="585"/>
                    <a:pt x="6616" y="451"/>
                    <a:pt x="6640" y="315"/>
                  </a:cubicBezTo>
                  <a:cubicBezTo>
                    <a:pt x="6837" y="289"/>
                    <a:pt x="7035" y="276"/>
                    <a:pt x="7233" y="276"/>
                  </a:cubicBezTo>
                  <a:cubicBezTo>
                    <a:pt x="7434" y="276"/>
                    <a:pt x="7634" y="289"/>
                    <a:pt x="7832" y="318"/>
                  </a:cubicBezTo>
                  <a:cubicBezTo>
                    <a:pt x="7960" y="337"/>
                    <a:pt x="8087" y="361"/>
                    <a:pt x="8212" y="392"/>
                  </a:cubicBezTo>
                  <a:cubicBezTo>
                    <a:pt x="8352" y="426"/>
                    <a:pt x="8493" y="447"/>
                    <a:pt x="8634" y="470"/>
                  </a:cubicBezTo>
                  <a:cubicBezTo>
                    <a:pt x="8771" y="493"/>
                    <a:pt x="8904" y="520"/>
                    <a:pt x="9034" y="564"/>
                  </a:cubicBezTo>
                  <a:cubicBezTo>
                    <a:pt x="9165" y="610"/>
                    <a:pt x="9293" y="660"/>
                    <a:pt x="9426" y="696"/>
                  </a:cubicBezTo>
                  <a:cubicBezTo>
                    <a:pt x="9434" y="699"/>
                    <a:pt x="9443" y="700"/>
                    <a:pt x="9452" y="700"/>
                  </a:cubicBezTo>
                  <a:cubicBezTo>
                    <a:pt x="9481" y="700"/>
                    <a:pt x="9510" y="688"/>
                    <a:pt x="9519" y="657"/>
                  </a:cubicBezTo>
                  <a:cubicBezTo>
                    <a:pt x="9548" y="560"/>
                    <a:pt x="9584" y="464"/>
                    <a:pt x="9620" y="368"/>
                  </a:cubicBezTo>
                  <a:cubicBezTo>
                    <a:pt x="9637" y="321"/>
                    <a:pt x="9599" y="286"/>
                    <a:pt x="9561" y="286"/>
                  </a:cubicBezTo>
                  <a:cubicBezTo>
                    <a:pt x="9546" y="286"/>
                    <a:pt x="9532" y="291"/>
                    <a:pt x="9520" y="303"/>
                  </a:cubicBezTo>
                  <a:cubicBezTo>
                    <a:pt x="9008" y="44"/>
                    <a:pt x="8408" y="0"/>
                    <a:pt x="7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0" name="Google Shape;2940;p68"/>
          <p:cNvGrpSpPr/>
          <p:nvPr/>
        </p:nvGrpSpPr>
        <p:grpSpPr>
          <a:xfrm rot="-1918319">
            <a:off x="2453459" y="2188959"/>
            <a:ext cx="433123" cy="387740"/>
            <a:chOff x="6023035" y="1606269"/>
            <a:chExt cx="433127" cy="387743"/>
          </a:xfrm>
        </p:grpSpPr>
        <p:sp>
          <p:nvSpPr>
            <p:cNvPr id="2941" name="Google Shape;2941;p68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8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8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68"/>
          <p:cNvGrpSpPr/>
          <p:nvPr/>
        </p:nvGrpSpPr>
        <p:grpSpPr>
          <a:xfrm>
            <a:off x="5103100" y="1773311"/>
            <a:ext cx="364232" cy="399419"/>
            <a:chOff x="4577200" y="2059473"/>
            <a:chExt cx="364232" cy="399419"/>
          </a:xfrm>
        </p:grpSpPr>
        <p:sp>
          <p:nvSpPr>
            <p:cNvPr id="2948" name="Google Shape;2948;p68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8"/>
          <p:cNvGrpSpPr/>
          <p:nvPr/>
        </p:nvGrpSpPr>
        <p:grpSpPr>
          <a:xfrm>
            <a:off x="1705542" y="1953765"/>
            <a:ext cx="292385" cy="219692"/>
            <a:chOff x="3416745" y="2258361"/>
            <a:chExt cx="292385" cy="219692"/>
          </a:xfrm>
        </p:grpSpPr>
        <p:sp>
          <p:nvSpPr>
            <p:cNvPr id="2955" name="Google Shape;2955;p68"/>
            <p:cNvSpPr/>
            <p:nvPr/>
          </p:nvSpPr>
          <p:spPr>
            <a:xfrm>
              <a:off x="3416745" y="2282877"/>
              <a:ext cx="136262" cy="139778"/>
            </a:xfrm>
            <a:custGeom>
              <a:avLst/>
              <a:gdLst/>
              <a:ahLst/>
              <a:cxnLst/>
              <a:rect l="l" t="t" r="r" b="b"/>
              <a:pathLst>
                <a:path w="1434" h="1471" extrusionOk="0">
                  <a:moveTo>
                    <a:pt x="517" y="1"/>
                  </a:moveTo>
                  <a:cubicBezTo>
                    <a:pt x="385" y="1"/>
                    <a:pt x="258" y="36"/>
                    <a:pt x="154" y="131"/>
                  </a:cubicBezTo>
                  <a:cubicBezTo>
                    <a:pt x="48" y="229"/>
                    <a:pt x="3" y="379"/>
                    <a:pt x="2" y="518"/>
                  </a:cubicBezTo>
                  <a:cubicBezTo>
                    <a:pt x="1" y="602"/>
                    <a:pt x="15" y="687"/>
                    <a:pt x="41" y="769"/>
                  </a:cubicBezTo>
                  <a:cubicBezTo>
                    <a:pt x="30" y="822"/>
                    <a:pt x="23" y="876"/>
                    <a:pt x="23" y="928"/>
                  </a:cubicBezTo>
                  <a:cubicBezTo>
                    <a:pt x="23" y="1083"/>
                    <a:pt x="75" y="1251"/>
                    <a:pt x="196" y="1354"/>
                  </a:cubicBezTo>
                  <a:cubicBezTo>
                    <a:pt x="292" y="1434"/>
                    <a:pt x="408" y="1471"/>
                    <a:pt x="526" y="1471"/>
                  </a:cubicBezTo>
                  <a:cubicBezTo>
                    <a:pt x="601" y="1471"/>
                    <a:pt x="678" y="1456"/>
                    <a:pt x="751" y="1428"/>
                  </a:cubicBezTo>
                  <a:cubicBezTo>
                    <a:pt x="975" y="1344"/>
                    <a:pt x="1199" y="1199"/>
                    <a:pt x="1322" y="990"/>
                  </a:cubicBezTo>
                  <a:cubicBezTo>
                    <a:pt x="1429" y="809"/>
                    <a:pt x="1434" y="600"/>
                    <a:pt x="1344" y="413"/>
                  </a:cubicBezTo>
                  <a:cubicBezTo>
                    <a:pt x="1267" y="256"/>
                    <a:pt x="1112" y="143"/>
                    <a:pt x="950" y="89"/>
                  </a:cubicBezTo>
                  <a:cubicBezTo>
                    <a:pt x="920" y="80"/>
                    <a:pt x="888" y="73"/>
                    <a:pt x="856" y="67"/>
                  </a:cubicBezTo>
                  <a:cubicBezTo>
                    <a:pt x="788" y="42"/>
                    <a:pt x="717" y="21"/>
                    <a:pt x="645" y="10"/>
                  </a:cubicBezTo>
                  <a:cubicBezTo>
                    <a:pt x="602" y="4"/>
                    <a:pt x="559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8"/>
            <p:cNvSpPr/>
            <p:nvPr/>
          </p:nvSpPr>
          <p:spPr>
            <a:xfrm>
              <a:off x="3617908" y="2415148"/>
              <a:ext cx="52262" cy="62905"/>
            </a:xfrm>
            <a:custGeom>
              <a:avLst/>
              <a:gdLst/>
              <a:ahLst/>
              <a:cxnLst/>
              <a:rect l="l" t="t" r="r" b="b"/>
              <a:pathLst>
                <a:path w="550" h="662" extrusionOk="0">
                  <a:moveTo>
                    <a:pt x="297" y="1"/>
                  </a:moveTo>
                  <a:cubicBezTo>
                    <a:pt x="295" y="1"/>
                    <a:pt x="293" y="1"/>
                    <a:pt x="291" y="1"/>
                  </a:cubicBezTo>
                  <a:cubicBezTo>
                    <a:pt x="273" y="4"/>
                    <a:pt x="255" y="6"/>
                    <a:pt x="237" y="8"/>
                  </a:cubicBezTo>
                  <a:cubicBezTo>
                    <a:pt x="202" y="18"/>
                    <a:pt x="172" y="36"/>
                    <a:pt x="147" y="61"/>
                  </a:cubicBezTo>
                  <a:cubicBezTo>
                    <a:pt x="115" y="91"/>
                    <a:pt x="86" y="126"/>
                    <a:pt x="63" y="162"/>
                  </a:cubicBezTo>
                  <a:cubicBezTo>
                    <a:pt x="49" y="185"/>
                    <a:pt x="40" y="211"/>
                    <a:pt x="30" y="236"/>
                  </a:cubicBezTo>
                  <a:cubicBezTo>
                    <a:pt x="10" y="271"/>
                    <a:pt x="0" y="317"/>
                    <a:pt x="0" y="355"/>
                  </a:cubicBezTo>
                  <a:cubicBezTo>
                    <a:pt x="0" y="380"/>
                    <a:pt x="5" y="404"/>
                    <a:pt x="10" y="428"/>
                  </a:cubicBezTo>
                  <a:cubicBezTo>
                    <a:pt x="11" y="435"/>
                    <a:pt x="13" y="441"/>
                    <a:pt x="15" y="449"/>
                  </a:cubicBezTo>
                  <a:lnTo>
                    <a:pt x="41" y="507"/>
                  </a:lnTo>
                  <a:cubicBezTo>
                    <a:pt x="62" y="546"/>
                    <a:pt x="92" y="576"/>
                    <a:pt x="131" y="598"/>
                  </a:cubicBezTo>
                  <a:cubicBezTo>
                    <a:pt x="149" y="609"/>
                    <a:pt x="166" y="616"/>
                    <a:pt x="181" y="620"/>
                  </a:cubicBezTo>
                  <a:cubicBezTo>
                    <a:pt x="208" y="633"/>
                    <a:pt x="235" y="645"/>
                    <a:pt x="263" y="653"/>
                  </a:cubicBezTo>
                  <a:lnTo>
                    <a:pt x="323" y="662"/>
                  </a:lnTo>
                  <a:cubicBezTo>
                    <a:pt x="325" y="662"/>
                    <a:pt x="327" y="662"/>
                    <a:pt x="329" y="662"/>
                  </a:cubicBezTo>
                  <a:cubicBezTo>
                    <a:pt x="358" y="662"/>
                    <a:pt x="385" y="655"/>
                    <a:pt x="410" y="642"/>
                  </a:cubicBezTo>
                  <a:cubicBezTo>
                    <a:pt x="428" y="637"/>
                    <a:pt x="445" y="627"/>
                    <a:pt x="459" y="613"/>
                  </a:cubicBezTo>
                  <a:cubicBezTo>
                    <a:pt x="484" y="597"/>
                    <a:pt x="503" y="576"/>
                    <a:pt x="517" y="550"/>
                  </a:cubicBezTo>
                  <a:cubicBezTo>
                    <a:pt x="524" y="531"/>
                    <a:pt x="533" y="514"/>
                    <a:pt x="540" y="496"/>
                  </a:cubicBezTo>
                  <a:lnTo>
                    <a:pt x="548" y="436"/>
                  </a:lnTo>
                  <a:cubicBezTo>
                    <a:pt x="549" y="405"/>
                    <a:pt x="543" y="376"/>
                    <a:pt x="529" y="349"/>
                  </a:cubicBezTo>
                  <a:cubicBezTo>
                    <a:pt x="520" y="323"/>
                    <a:pt x="506" y="301"/>
                    <a:pt x="486" y="281"/>
                  </a:cubicBezTo>
                  <a:cubicBezTo>
                    <a:pt x="485" y="279"/>
                    <a:pt x="484" y="276"/>
                    <a:pt x="483" y="274"/>
                  </a:cubicBezTo>
                  <a:cubicBezTo>
                    <a:pt x="487" y="260"/>
                    <a:pt x="490" y="247"/>
                    <a:pt x="491" y="232"/>
                  </a:cubicBezTo>
                  <a:cubicBezTo>
                    <a:pt x="498" y="206"/>
                    <a:pt x="497" y="178"/>
                    <a:pt x="487" y="151"/>
                  </a:cubicBezTo>
                  <a:cubicBezTo>
                    <a:pt x="481" y="134"/>
                    <a:pt x="474" y="119"/>
                    <a:pt x="467" y="102"/>
                  </a:cubicBezTo>
                  <a:cubicBezTo>
                    <a:pt x="454" y="78"/>
                    <a:pt x="437" y="60"/>
                    <a:pt x="415" y="45"/>
                  </a:cubicBezTo>
                  <a:cubicBezTo>
                    <a:pt x="401" y="32"/>
                    <a:pt x="387" y="24"/>
                    <a:pt x="369" y="18"/>
                  </a:cubicBezTo>
                  <a:cubicBezTo>
                    <a:pt x="347" y="7"/>
                    <a:pt x="323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8"/>
            <p:cNvSpPr/>
            <p:nvPr/>
          </p:nvSpPr>
          <p:spPr>
            <a:xfrm>
              <a:off x="3664755" y="2258361"/>
              <a:ext cx="44376" cy="37534"/>
            </a:xfrm>
            <a:custGeom>
              <a:avLst/>
              <a:gdLst/>
              <a:ahLst/>
              <a:cxnLst/>
              <a:rect l="l" t="t" r="r" b="b"/>
              <a:pathLst>
                <a:path w="467" h="395" extrusionOk="0">
                  <a:moveTo>
                    <a:pt x="320" y="1"/>
                  </a:moveTo>
                  <a:cubicBezTo>
                    <a:pt x="316" y="1"/>
                    <a:pt x="311" y="1"/>
                    <a:pt x="306" y="2"/>
                  </a:cubicBezTo>
                  <a:cubicBezTo>
                    <a:pt x="294" y="4"/>
                    <a:pt x="283" y="5"/>
                    <a:pt x="270" y="7"/>
                  </a:cubicBezTo>
                  <a:cubicBezTo>
                    <a:pt x="226" y="12"/>
                    <a:pt x="181" y="20"/>
                    <a:pt x="137" y="28"/>
                  </a:cubicBezTo>
                  <a:cubicBezTo>
                    <a:pt x="105" y="37"/>
                    <a:pt x="78" y="53"/>
                    <a:pt x="54" y="76"/>
                  </a:cubicBezTo>
                  <a:cubicBezTo>
                    <a:pt x="31" y="99"/>
                    <a:pt x="16" y="127"/>
                    <a:pt x="7" y="159"/>
                  </a:cubicBezTo>
                  <a:cubicBezTo>
                    <a:pt x="5" y="175"/>
                    <a:pt x="3" y="192"/>
                    <a:pt x="0" y="209"/>
                  </a:cubicBezTo>
                  <a:cubicBezTo>
                    <a:pt x="0" y="242"/>
                    <a:pt x="9" y="274"/>
                    <a:pt x="25" y="303"/>
                  </a:cubicBezTo>
                  <a:cubicBezTo>
                    <a:pt x="38" y="324"/>
                    <a:pt x="53" y="342"/>
                    <a:pt x="74" y="354"/>
                  </a:cubicBezTo>
                  <a:cubicBezTo>
                    <a:pt x="91" y="371"/>
                    <a:pt x="113" y="382"/>
                    <a:pt x="137" y="388"/>
                  </a:cubicBezTo>
                  <a:cubicBezTo>
                    <a:pt x="153" y="393"/>
                    <a:pt x="169" y="395"/>
                    <a:pt x="185" y="395"/>
                  </a:cubicBezTo>
                  <a:cubicBezTo>
                    <a:pt x="234" y="395"/>
                    <a:pt x="281" y="375"/>
                    <a:pt x="319" y="340"/>
                  </a:cubicBezTo>
                  <a:cubicBezTo>
                    <a:pt x="339" y="321"/>
                    <a:pt x="358" y="303"/>
                    <a:pt x="377" y="284"/>
                  </a:cubicBezTo>
                  <a:cubicBezTo>
                    <a:pt x="386" y="276"/>
                    <a:pt x="395" y="266"/>
                    <a:pt x="404" y="257"/>
                  </a:cubicBezTo>
                  <a:cubicBezTo>
                    <a:pt x="409" y="253"/>
                    <a:pt x="413" y="249"/>
                    <a:pt x="417" y="244"/>
                  </a:cubicBezTo>
                  <a:cubicBezTo>
                    <a:pt x="421" y="239"/>
                    <a:pt x="427" y="231"/>
                    <a:pt x="431" y="227"/>
                  </a:cubicBezTo>
                  <a:cubicBezTo>
                    <a:pt x="434" y="222"/>
                    <a:pt x="438" y="218"/>
                    <a:pt x="441" y="213"/>
                  </a:cubicBezTo>
                  <a:cubicBezTo>
                    <a:pt x="446" y="201"/>
                    <a:pt x="450" y="191"/>
                    <a:pt x="455" y="180"/>
                  </a:cubicBezTo>
                  <a:cubicBezTo>
                    <a:pt x="456" y="176"/>
                    <a:pt x="457" y="174"/>
                    <a:pt x="457" y="172"/>
                  </a:cubicBezTo>
                  <a:cubicBezTo>
                    <a:pt x="464" y="155"/>
                    <a:pt x="467" y="137"/>
                    <a:pt x="466" y="119"/>
                  </a:cubicBezTo>
                  <a:cubicBezTo>
                    <a:pt x="465" y="101"/>
                    <a:pt x="462" y="83"/>
                    <a:pt x="452" y="68"/>
                  </a:cubicBezTo>
                  <a:cubicBezTo>
                    <a:pt x="450" y="65"/>
                    <a:pt x="438" y="49"/>
                    <a:pt x="436" y="47"/>
                  </a:cubicBezTo>
                  <a:cubicBezTo>
                    <a:pt x="435" y="46"/>
                    <a:pt x="434" y="46"/>
                    <a:pt x="434" y="45"/>
                  </a:cubicBezTo>
                  <a:cubicBezTo>
                    <a:pt x="425" y="39"/>
                    <a:pt x="416" y="31"/>
                    <a:pt x="408" y="26"/>
                  </a:cubicBezTo>
                  <a:cubicBezTo>
                    <a:pt x="397" y="19"/>
                    <a:pt x="385" y="15"/>
                    <a:pt x="374" y="11"/>
                  </a:cubicBezTo>
                  <a:cubicBezTo>
                    <a:pt x="356" y="5"/>
                    <a:pt x="3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68"/>
          <p:cNvGrpSpPr/>
          <p:nvPr/>
        </p:nvGrpSpPr>
        <p:grpSpPr>
          <a:xfrm>
            <a:off x="1984916" y="3671624"/>
            <a:ext cx="801797" cy="489817"/>
            <a:chOff x="3921910" y="3223760"/>
            <a:chExt cx="801797" cy="489817"/>
          </a:xfrm>
        </p:grpSpPr>
        <p:sp>
          <p:nvSpPr>
            <p:cNvPr id="2959" name="Google Shape;2959;p68"/>
            <p:cNvSpPr/>
            <p:nvPr/>
          </p:nvSpPr>
          <p:spPr>
            <a:xfrm>
              <a:off x="4499324" y="3428225"/>
              <a:ext cx="116918" cy="86117"/>
            </a:xfrm>
            <a:custGeom>
              <a:avLst/>
              <a:gdLst/>
              <a:ahLst/>
              <a:cxnLst/>
              <a:rect l="l" t="t" r="r" b="b"/>
              <a:pathLst>
                <a:path w="2213" h="1630" extrusionOk="0">
                  <a:moveTo>
                    <a:pt x="2178" y="1409"/>
                  </a:moveTo>
                  <a:cubicBezTo>
                    <a:pt x="2146" y="1607"/>
                    <a:pt x="1898" y="1630"/>
                    <a:pt x="1736" y="1624"/>
                  </a:cubicBezTo>
                  <a:cubicBezTo>
                    <a:pt x="1495" y="1615"/>
                    <a:pt x="1256" y="1552"/>
                    <a:pt x="1028" y="1481"/>
                  </a:cubicBezTo>
                  <a:cubicBezTo>
                    <a:pt x="775" y="1402"/>
                    <a:pt x="525" y="1307"/>
                    <a:pt x="302" y="1163"/>
                  </a:cubicBezTo>
                  <a:cubicBezTo>
                    <a:pt x="162" y="1072"/>
                    <a:pt x="1" y="927"/>
                    <a:pt x="22" y="769"/>
                  </a:cubicBezTo>
                  <a:cubicBezTo>
                    <a:pt x="44" y="592"/>
                    <a:pt x="240" y="458"/>
                    <a:pt x="388" y="369"/>
                  </a:cubicBezTo>
                  <a:cubicBezTo>
                    <a:pt x="589" y="249"/>
                    <a:pt x="808" y="161"/>
                    <a:pt x="1030" y="86"/>
                  </a:cubicBezTo>
                  <a:cubicBezTo>
                    <a:pt x="1121" y="56"/>
                    <a:pt x="1212" y="28"/>
                    <a:pt x="1304" y="2"/>
                  </a:cubicBezTo>
                  <a:cubicBezTo>
                    <a:pt x="1305" y="2"/>
                    <a:pt x="1306" y="1"/>
                    <a:pt x="1307" y="0"/>
                  </a:cubicBezTo>
                  <a:cubicBezTo>
                    <a:pt x="1351" y="28"/>
                    <a:pt x="1396" y="54"/>
                    <a:pt x="1438" y="85"/>
                  </a:cubicBezTo>
                  <a:cubicBezTo>
                    <a:pt x="1688" y="265"/>
                    <a:pt x="1850" y="512"/>
                    <a:pt x="1990" y="781"/>
                  </a:cubicBezTo>
                  <a:cubicBezTo>
                    <a:pt x="2083" y="960"/>
                    <a:pt x="2212" y="1200"/>
                    <a:pt x="2178" y="1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0" name="Google Shape;2960;p68"/>
            <p:cNvGrpSpPr/>
            <p:nvPr/>
          </p:nvGrpSpPr>
          <p:grpSpPr>
            <a:xfrm>
              <a:off x="3921910" y="3332280"/>
              <a:ext cx="705737" cy="258245"/>
              <a:chOff x="3921910" y="3332280"/>
              <a:chExt cx="705737" cy="258245"/>
            </a:xfrm>
          </p:grpSpPr>
          <p:sp>
            <p:nvSpPr>
              <p:cNvPr id="2961" name="Google Shape;2961;p68"/>
              <p:cNvSpPr/>
              <p:nvPr/>
            </p:nvSpPr>
            <p:spPr>
              <a:xfrm>
                <a:off x="4031169" y="3343111"/>
                <a:ext cx="398304" cy="188031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3559" extrusionOk="0">
                    <a:moveTo>
                      <a:pt x="3" y="3545"/>
                    </a:moveTo>
                    <a:cubicBezTo>
                      <a:pt x="60" y="3400"/>
                      <a:pt x="212" y="3284"/>
                      <a:pt x="313" y="3171"/>
                    </a:cubicBezTo>
                    <a:cubicBezTo>
                      <a:pt x="424" y="3047"/>
                      <a:pt x="532" y="2921"/>
                      <a:pt x="645" y="2800"/>
                    </a:cubicBezTo>
                    <a:cubicBezTo>
                      <a:pt x="1136" y="2282"/>
                      <a:pt x="1684" y="1815"/>
                      <a:pt x="2267" y="1400"/>
                    </a:cubicBezTo>
                    <a:cubicBezTo>
                      <a:pt x="2853" y="983"/>
                      <a:pt x="3481" y="606"/>
                      <a:pt x="4151" y="336"/>
                    </a:cubicBezTo>
                    <a:cubicBezTo>
                      <a:pt x="4474" y="207"/>
                      <a:pt x="4813" y="88"/>
                      <a:pt x="5159" y="47"/>
                    </a:cubicBezTo>
                    <a:cubicBezTo>
                      <a:pt x="5546" y="0"/>
                      <a:pt x="5941" y="35"/>
                      <a:pt x="6318" y="124"/>
                    </a:cubicBezTo>
                    <a:cubicBezTo>
                      <a:pt x="6687" y="212"/>
                      <a:pt x="7030" y="370"/>
                      <a:pt x="7392" y="476"/>
                    </a:cubicBezTo>
                    <a:cubicBezTo>
                      <a:pt x="7440" y="490"/>
                      <a:pt x="7490" y="504"/>
                      <a:pt x="7538" y="518"/>
                    </a:cubicBezTo>
                    <a:cubicBezTo>
                      <a:pt x="7507" y="517"/>
                      <a:pt x="7476" y="514"/>
                      <a:pt x="7445" y="514"/>
                    </a:cubicBezTo>
                    <a:cubicBezTo>
                      <a:pt x="6647" y="513"/>
                      <a:pt x="5876" y="774"/>
                      <a:pt x="5136" y="1046"/>
                    </a:cubicBezTo>
                    <a:cubicBezTo>
                      <a:pt x="4371" y="1327"/>
                      <a:pt x="3626" y="1665"/>
                      <a:pt x="2896" y="2028"/>
                    </a:cubicBezTo>
                    <a:cubicBezTo>
                      <a:pt x="1918" y="2514"/>
                      <a:pt x="961" y="3039"/>
                      <a:pt x="0" y="3558"/>
                    </a:cubicBezTo>
                    <a:cubicBezTo>
                      <a:pt x="1" y="3553"/>
                      <a:pt x="1" y="3549"/>
                      <a:pt x="3" y="35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68"/>
              <p:cNvSpPr/>
              <p:nvPr/>
            </p:nvSpPr>
            <p:spPr>
              <a:xfrm>
                <a:off x="4035131" y="3383211"/>
                <a:ext cx="50920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3430" extrusionOk="0">
                    <a:moveTo>
                      <a:pt x="8700" y="1208"/>
                    </a:moveTo>
                    <a:cubicBezTo>
                      <a:pt x="8242" y="1588"/>
                      <a:pt x="7842" y="2026"/>
                      <a:pt x="7330" y="2340"/>
                    </a:cubicBezTo>
                    <a:cubicBezTo>
                      <a:pt x="6685" y="2735"/>
                      <a:pt x="5936" y="2975"/>
                      <a:pt x="5204" y="3154"/>
                    </a:cubicBezTo>
                    <a:cubicBezTo>
                      <a:pt x="4413" y="3347"/>
                      <a:pt x="3602" y="3430"/>
                      <a:pt x="2789" y="3402"/>
                    </a:cubicBezTo>
                    <a:cubicBezTo>
                      <a:pt x="2011" y="3374"/>
                      <a:pt x="1262" y="3180"/>
                      <a:pt x="494" y="3077"/>
                    </a:cubicBezTo>
                    <a:cubicBezTo>
                      <a:pt x="494" y="3077"/>
                      <a:pt x="493" y="3077"/>
                      <a:pt x="493" y="3077"/>
                    </a:cubicBezTo>
                    <a:cubicBezTo>
                      <a:pt x="839" y="2946"/>
                      <a:pt x="1171" y="2771"/>
                      <a:pt x="1512" y="2629"/>
                    </a:cubicBezTo>
                    <a:cubicBezTo>
                      <a:pt x="1730" y="2537"/>
                      <a:pt x="1951" y="2449"/>
                      <a:pt x="2167" y="2351"/>
                    </a:cubicBezTo>
                    <a:cubicBezTo>
                      <a:pt x="2396" y="2249"/>
                      <a:pt x="2635" y="2147"/>
                      <a:pt x="2848" y="2013"/>
                    </a:cubicBezTo>
                    <a:cubicBezTo>
                      <a:pt x="2887" y="1989"/>
                      <a:pt x="2863" y="1924"/>
                      <a:pt x="2816" y="1938"/>
                    </a:cubicBezTo>
                    <a:cubicBezTo>
                      <a:pt x="2579" y="2003"/>
                      <a:pt x="2347" y="2100"/>
                      <a:pt x="2118" y="2189"/>
                    </a:cubicBezTo>
                    <a:cubicBezTo>
                      <a:pt x="1892" y="2278"/>
                      <a:pt x="1668" y="2374"/>
                      <a:pt x="1445" y="2469"/>
                    </a:cubicBezTo>
                    <a:cubicBezTo>
                      <a:pt x="1042" y="2642"/>
                      <a:pt x="654" y="2836"/>
                      <a:pt x="272" y="3046"/>
                    </a:cubicBezTo>
                    <a:cubicBezTo>
                      <a:pt x="174" y="3029"/>
                      <a:pt x="71" y="3002"/>
                      <a:pt x="1" y="2958"/>
                    </a:cubicBezTo>
                    <a:cubicBezTo>
                      <a:pt x="690" y="2607"/>
                      <a:pt x="1371" y="2237"/>
                      <a:pt x="2057" y="1879"/>
                    </a:cubicBezTo>
                    <a:cubicBezTo>
                      <a:pt x="2738" y="1522"/>
                      <a:pt x="3428" y="1179"/>
                      <a:pt x="4134" y="872"/>
                    </a:cubicBezTo>
                    <a:cubicBezTo>
                      <a:pt x="4840" y="566"/>
                      <a:pt x="5571" y="276"/>
                      <a:pt x="6325" y="107"/>
                    </a:cubicBezTo>
                    <a:cubicBezTo>
                      <a:pt x="6572" y="52"/>
                      <a:pt x="6820" y="16"/>
                      <a:pt x="7067" y="0"/>
                    </a:cubicBezTo>
                    <a:cubicBezTo>
                      <a:pt x="6889" y="65"/>
                      <a:pt x="6715" y="141"/>
                      <a:pt x="6542" y="222"/>
                    </a:cubicBezTo>
                    <a:cubicBezTo>
                      <a:pt x="6063" y="443"/>
                      <a:pt x="5588" y="679"/>
                      <a:pt x="5095" y="867"/>
                    </a:cubicBezTo>
                    <a:cubicBezTo>
                      <a:pt x="5060" y="880"/>
                      <a:pt x="5072" y="932"/>
                      <a:pt x="5110" y="924"/>
                    </a:cubicBezTo>
                    <a:cubicBezTo>
                      <a:pt x="5619" y="815"/>
                      <a:pt x="6096" y="614"/>
                      <a:pt x="6570" y="410"/>
                    </a:cubicBezTo>
                    <a:cubicBezTo>
                      <a:pt x="6817" y="303"/>
                      <a:pt x="7058" y="206"/>
                      <a:pt x="7320" y="141"/>
                    </a:cubicBezTo>
                    <a:cubicBezTo>
                      <a:pt x="7440" y="112"/>
                      <a:pt x="7561" y="87"/>
                      <a:pt x="7682" y="60"/>
                    </a:cubicBezTo>
                    <a:cubicBezTo>
                      <a:pt x="7734" y="48"/>
                      <a:pt x="7792" y="39"/>
                      <a:pt x="7849" y="26"/>
                    </a:cubicBezTo>
                    <a:cubicBezTo>
                      <a:pt x="8030" y="51"/>
                      <a:pt x="8211" y="88"/>
                      <a:pt x="8391" y="140"/>
                    </a:cubicBezTo>
                    <a:cubicBezTo>
                      <a:pt x="8737" y="240"/>
                      <a:pt x="9063" y="391"/>
                      <a:pt x="9396" y="525"/>
                    </a:cubicBezTo>
                    <a:cubicBezTo>
                      <a:pt x="9477" y="557"/>
                      <a:pt x="9557" y="590"/>
                      <a:pt x="9638" y="624"/>
                    </a:cubicBezTo>
                    <a:cubicBezTo>
                      <a:pt x="9553" y="651"/>
                      <a:pt x="9471" y="687"/>
                      <a:pt x="9394" y="726"/>
                    </a:cubicBezTo>
                    <a:cubicBezTo>
                      <a:pt x="9143" y="853"/>
                      <a:pt x="8915" y="1028"/>
                      <a:pt x="8700" y="1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68"/>
              <p:cNvSpPr/>
              <p:nvPr/>
            </p:nvSpPr>
            <p:spPr>
              <a:xfrm>
                <a:off x="3921910" y="3332280"/>
                <a:ext cx="705737" cy="258245"/>
              </a:xfrm>
              <a:custGeom>
                <a:avLst/>
                <a:gdLst/>
                <a:ahLst/>
                <a:cxnLst/>
                <a:rect l="l" t="t" r="r" b="b"/>
                <a:pathLst>
                  <a:path w="13358" h="4888" extrusionOk="0">
                    <a:moveTo>
                      <a:pt x="12229" y="1819"/>
                    </a:moveTo>
                    <a:cubicBezTo>
                      <a:pt x="12273" y="1846"/>
                      <a:pt x="12317" y="1873"/>
                      <a:pt x="12360" y="1903"/>
                    </a:cubicBezTo>
                    <a:cubicBezTo>
                      <a:pt x="12611" y="2084"/>
                      <a:pt x="12772" y="2330"/>
                      <a:pt x="12913" y="2600"/>
                    </a:cubicBezTo>
                    <a:cubicBezTo>
                      <a:pt x="13006" y="2779"/>
                      <a:pt x="13135" y="3019"/>
                      <a:pt x="13101" y="3229"/>
                    </a:cubicBezTo>
                    <a:cubicBezTo>
                      <a:pt x="13071" y="3408"/>
                      <a:pt x="12862" y="3443"/>
                      <a:pt x="12701" y="3443"/>
                    </a:cubicBezTo>
                    <a:cubicBezTo>
                      <a:pt x="12686" y="3443"/>
                      <a:pt x="12672" y="3443"/>
                      <a:pt x="12658" y="3443"/>
                    </a:cubicBezTo>
                    <a:cubicBezTo>
                      <a:pt x="12418" y="3434"/>
                      <a:pt x="12178" y="3370"/>
                      <a:pt x="11949" y="3299"/>
                    </a:cubicBezTo>
                    <a:cubicBezTo>
                      <a:pt x="11697" y="3220"/>
                      <a:pt x="11447" y="3126"/>
                      <a:pt x="11225" y="2981"/>
                    </a:cubicBezTo>
                    <a:cubicBezTo>
                      <a:pt x="11084" y="2892"/>
                      <a:pt x="10923" y="2746"/>
                      <a:pt x="10943" y="2588"/>
                    </a:cubicBezTo>
                    <a:cubicBezTo>
                      <a:pt x="10967" y="2411"/>
                      <a:pt x="11162" y="2276"/>
                      <a:pt x="11310" y="2188"/>
                    </a:cubicBezTo>
                    <a:cubicBezTo>
                      <a:pt x="11511" y="2067"/>
                      <a:pt x="11730" y="1980"/>
                      <a:pt x="11952" y="1905"/>
                    </a:cubicBezTo>
                    <a:cubicBezTo>
                      <a:pt x="12042" y="1874"/>
                      <a:pt x="12133" y="1846"/>
                      <a:pt x="12225" y="1821"/>
                    </a:cubicBezTo>
                    <a:cubicBezTo>
                      <a:pt x="12226" y="1820"/>
                      <a:pt x="12227" y="1819"/>
                      <a:pt x="12229" y="1819"/>
                    </a:cubicBezTo>
                    <a:close/>
                    <a:moveTo>
                      <a:pt x="7569" y="233"/>
                    </a:moveTo>
                    <a:cubicBezTo>
                      <a:pt x="7842" y="233"/>
                      <a:pt x="8115" y="270"/>
                      <a:pt x="8380" y="333"/>
                    </a:cubicBezTo>
                    <a:cubicBezTo>
                      <a:pt x="8747" y="419"/>
                      <a:pt x="9092" y="577"/>
                      <a:pt x="9453" y="684"/>
                    </a:cubicBezTo>
                    <a:cubicBezTo>
                      <a:pt x="9502" y="699"/>
                      <a:pt x="9551" y="712"/>
                      <a:pt x="9600" y="725"/>
                    </a:cubicBezTo>
                    <a:cubicBezTo>
                      <a:pt x="9569" y="725"/>
                      <a:pt x="9537" y="722"/>
                      <a:pt x="9506" y="722"/>
                    </a:cubicBezTo>
                    <a:cubicBezTo>
                      <a:pt x="9503" y="722"/>
                      <a:pt x="9500" y="722"/>
                      <a:pt x="9497" y="722"/>
                    </a:cubicBezTo>
                    <a:cubicBezTo>
                      <a:pt x="8703" y="722"/>
                      <a:pt x="7935" y="982"/>
                      <a:pt x="7197" y="1253"/>
                    </a:cubicBezTo>
                    <a:cubicBezTo>
                      <a:pt x="6431" y="1535"/>
                      <a:pt x="5688" y="1873"/>
                      <a:pt x="4958" y="2236"/>
                    </a:cubicBezTo>
                    <a:cubicBezTo>
                      <a:pt x="3980" y="2722"/>
                      <a:pt x="3021" y="3246"/>
                      <a:pt x="2061" y="3765"/>
                    </a:cubicBezTo>
                    <a:cubicBezTo>
                      <a:pt x="2062" y="3761"/>
                      <a:pt x="2062" y="3757"/>
                      <a:pt x="2064" y="3752"/>
                    </a:cubicBezTo>
                    <a:cubicBezTo>
                      <a:pt x="2122" y="3607"/>
                      <a:pt x="2274" y="3492"/>
                      <a:pt x="2374" y="3379"/>
                    </a:cubicBezTo>
                    <a:cubicBezTo>
                      <a:pt x="2485" y="3254"/>
                      <a:pt x="2592" y="3128"/>
                      <a:pt x="2707" y="3007"/>
                    </a:cubicBezTo>
                    <a:cubicBezTo>
                      <a:pt x="3198" y="2489"/>
                      <a:pt x="3746" y="2022"/>
                      <a:pt x="4327" y="1608"/>
                    </a:cubicBezTo>
                    <a:cubicBezTo>
                      <a:pt x="4915" y="1190"/>
                      <a:pt x="5543" y="813"/>
                      <a:pt x="6213" y="543"/>
                    </a:cubicBezTo>
                    <a:cubicBezTo>
                      <a:pt x="6535" y="414"/>
                      <a:pt x="6874" y="296"/>
                      <a:pt x="7220" y="254"/>
                    </a:cubicBezTo>
                    <a:cubicBezTo>
                      <a:pt x="7336" y="240"/>
                      <a:pt x="7453" y="233"/>
                      <a:pt x="7569" y="233"/>
                    </a:cubicBezTo>
                    <a:close/>
                    <a:moveTo>
                      <a:pt x="9204" y="966"/>
                    </a:moveTo>
                    <a:lnTo>
                      <a:pt x="9204" y="966"/>
                    </a:lnTo>
                    <a:cubicBezTo>
                      <a:pt x="9025" y="1033"/>
                      <a:pt x="8852" y="1108"/>
                      <a:pt x="8679" y="1188"/>
                    </a:cubicBezTo>
                    <a:cubicBezTo>
                      <a:pt x="8199" y="1409"/>
                      <a:pt x="7725" y="1645"/>
                      <a:pt x="7232" y="1834"/>
                    </a:cubicBezTo>
                    <a:cubicBezTo>
                      <a:pt x="7199" y="1846"/>
                      <a:pt x="7207" y="1892"/>
                      <a:pt x="7239" y="1892"/>
                    </a:cubicBezTo>
                    <a:cubicBezTo>
                      <a:pt x="7242" y="1892"/>
                      <a:pt x="7244" y="1891"/>
                      <a:pt x="7247" y="1891"/>
                    </a:cubicBezTo>
                    <a:cubicBezTo>
                      <a:pt x="7756" y="1782"/>
                      <a:pt x="8231" y="1581"/>
                      <a:pt x="8707" y="1376"/>
                    </a:cubicBezTo>
                    <a:cubicBezTo>
                      <a:pt x="8954" y="1270"/>
                      <a:pt x="9195" y="1172"/>
                      <a:pt x="9457" y="1108"/>
                    </a:cubicBezTo>
                    <a:cubicBezTo>
                      <a:pt x="9577" y="1078"/>
                      <a:pt x="9697" y="1053"/>
                      <a:pt x="9817" y="1026"/>
                    </a:cubicBezTo>
                    <a:cubicBezTo>
                      <a:pt x="9870" y="1015"/>
                      <a:pt x="9929" y="1006"/>
                      <a:pt x="9986" y="993"/>
                    </a:cubicBezTo>
                    <a:cubicBezTo>
                      <a:pt x="10167" y="1018"/>
                      <a:pt x="10347" y="1054"/>
                      <a:pt x="10528" y="1107"/>
                    </a:cubicBezTo>
                    <a:cubicBezTo>
                      <a:pt x="10873" y="1207"/>
                      <a:pt x="11200" y="1357"/>
                      <a:pt x="11533" y="1492"/>
                    </a:cubicBezTo>
                    <a:cubicBezTo>
                      <a:pt x="11613" y="1524"/>
                      <a:pt x="11694" y="1557"/>
                      <a:pt x="11775" y="1591"/>
                    </a:cubicBezTo>
                    <a:cubicBezTo>
                      <a:pt x="11690" y="1618"/>
                      <a:pt x="11608" y="1654"/>
                      <a:pt x="11531" y="1693"/>
                    </a:cubicBezTo>
                    <a:cubicBezTo>
                      <a:pt x="11278" y="1820"/>
                      <a:pt x="11052" y="1995"/>
                      <a:pt x="10836" y="2174"/>
                    </a:cubicBezTo>
                    <a:cubicBezTo>
                      <a:pt x="10379" y="2556"/>
                      <a:pt x="9979" y="2993"/>
                      <a:pt x="9467" y="3306"/>
                    </a:cubicBezTo>
                    <a:cubicBezTo>
                      <a:pt x="8822" y="3702"/>
                      <a:pt x="8072" y="3942"/>
                      <a:pt x="7340" y="4121"/>
                    </a:cubicBezTo>
                    <a:cubicBezTo>
                      <a:pt x="6652" y="4288"/>
                      <a:pt x="5947" y="4374"/>
                      <a:pt x="5239" y="4374"/>
                    </a:cubicBezTo>
                    <a:cubicBezTo>
                      <a:pt x="5134" y="4374"/>
                      <a:pt x="5030" y="4372"/>
                      <a:pt x="4925" y="4368"/>
                    </a:cubicBezTo>
                    <a:cubicBezTo>
                      <a:pt x="4147" y="4341"/>
                      <a:pt x="3398" y="4146"/>
                      <a:pt x="2630" y="4044"/>
                    </a:cubicBezTo>
                    <a:cubicBezTo>
                      <a:pt x="2976" y="3913"/>
                      <a:pt x="3307" y="3738"/>
                      <a:pt x="3648" y="3595"/>
                    </a:cubicBezTo>
                    <a:cubicBezTo>
                      <a:pt x="3866" y="3503"/>
                      <a:pt x="4086" y="3415"/>
                      <a:pt x="4304" y="3319"/>
                    </a:cubicBezTo>
                    <a:cubicBezTo>
                      <a:pt x="4533" y="3216"/>
                      <a:pt x="4771" y="3114"/>
                      <a:pt x="4985" y="2979"/>
                    </a:cubicBezTo>
                    <a:cubicBezTo>
                      <a:pt x="5021" y="2958"/>
                      <a:pt x="5003" y="2902"/>
                      <a:pt x="4964" y="2902"/>
                    </a:cubicBezTo>
                    <a:cubicBezTo>
                      <a:pt x="4961" y="2902"/>
                      <a:pt x="4957" y="2903"/>
                      <a:pt x="4953" y="2904"/>
                    </a:cubicBezTo>
                    <a:cubicBezTo>
                      <a:pt x="4716" y="2970"/>
                      <a:pt x="4483" y="3066"/>
                      <a:pt x="4254" y="3156"/>
                    </a:cubicBezTo>
                    <a:cubicBezTo>
                      <a:pt x="4028" y="3244"/>
                      <a:pt x="3804" y="3340"/>
                      <a:pt x="3581" y="3436"/>
                    </a:cubicBezTo>
                    <a:cubicBezTo>
                      <a:pt x="3179" y="3609"/>
                      <a:pt x="2791" y="3803"/>
                      <a:pt x="2407" y="4013"/>
                    </a:cubicBezTo>
                    <a:cubicBezTo>
                      <a:pt x="2311" y="3996"/>
                      <a:pt x="2208" y="3968"/>
                      <a:pt x="2137" y="3925"/>
                    </a:cubicBezTo>
                    <a:cubicBezTo>
                      <a:pt x="2827" y="3574"/>
                      <a:pt x="3507" y="3204"/>
                      <a:pt x="4193" y="2845"/>
                    </a:cubicBezTo>
                    <a:cubicBezTo>
                      <a:pt x="4875" y="2489"/>
                      <a:pt x="5565" y="2145"/>
                      <a:pt x="6271" y="1839"/>
                    </a:cubicBezTo>
                    <a:cubicBezTo>
                      <a:pt x="6977" y="1532"/>
                      <a:pt x="7708" y="1242"/>
                      <a:pt x="8461" y="1074"/>
                    </a:cubicBezTo>
                    <a:cubicBezTo>
                      <a:pt x="8709" y="1018"/>
                      <a:pt x="8957" y="982"/>
                      <a:pt x="9204" y="966"/>
                    </a:cubicBezTo>
                    <a:close/>
                    <a:moveTo>
                      <a:pt x="7594" y="1"/>
                    </a:moveTo>
                    <a:cubicBezTo>
                      <a:pt x="7273" y="1"/>
                      <a:pt x="6951" y="45"/>
                      <a:pt x="6637" y="140"/>
                    </a:cubicBezTo>
                    <a:cubicBezTo>
                      <a:pt x="5940" y="349"/>
                      <a:pt x="5284" y="690"/>
                      <a:pt x="4672" y="1080"/>
                    </a:cubicBezTo>
                    <a:cubicBezTo>
                      <a:pt x="4030" y="1489"/>
                      <a:pt x="3424" y="1961"/>
                      <a:pt x="2873" y="2486"/>
                    </a:cubicBezTo>
                    <a:cubicBezTo>
                      <a:pt x="2618" y="2728"/>
                      <a:pt x="2390" y="2991"/>
                      <a:pt x="2151" y="3247"/>
                    </a:cubicBezTo>
                    <a:cubicBezTo>
                      <a:pt x="1983" y="3428"/>
                      <a:pt x="1746" y="3661"/>
                      <a:pt x="1815" y="3899"/>
                    </a:cubicBezTo>
                    <a:cubicBezTo>
                      <a:pt x="1403" y="4120"/>
                      <a:pt x="991" y="4340"/>
                      <a:pt x="576" y="4555"/>
                    </a:cubicBezTo>
                    <a:cubicBezTo>
                      <a:pt x="397" y="4647"/>
                      <a:pt x="215" y="4734"/>
                      <a:pt x="32" y="4820"/>
                    </a:cubicBezTo>
                    <a:cubicBezTo>
                      <a:pt x="0" y="4835"/>
                      <a:pt x="17" y="4887"/>
                      <a:pt x="49" y="4887"/>
                    </a:cubicBezTo>
                    <a:cubicBezTo>
                      <a:pt x="52" y="4887"/>
                      <a:pt x="56" y="4887"/>
                      <a:pt x="60" y="4885"/>
                    </a:cubicBezTo>
                    <a:cubicBezTo>
                      <a:pt x="406" y="4740"/>
                      <a:pt x="750" y="4591"/>
                      <a:pt x="1093" y="4438"/>
                    </a:cubicBezTo>
                    <a:cubicBezTo>
                      <a:pt x="1366" y="4316"/>
                      <a:pt x="1634" y="4181"/>
                      <a:pt x="1901" y="4045"/>
                    </a:cubicBezTo>
                    <a:cubicBezTo>
                      <a:pt x="1907" y="4052"/>
                      <a:pt x="1912" y="4059"/>
                      <a:pt x="1918" y="4065"/>
                    </a:cubicBezTo>
                    <a:cubicBezTo>
                      <a:pt x="2118" y="4269"/>
                      <a:pt x="2461" y="4277"/>
                      <a:pt x="2727" y="4310"/>
                    </a:cubicBezTo>
                    <a:cubicBezTo>
                      <a:pt x="3102" y="4357"/>
                      <a:pt x="3471" y="4450"/>
                      <a:pt x="3845" y="4509"/>
                    </a:cubicBezTo>
                    <a:cubicBezTo>
                      <a:pt x="4309" y="4582"/>
                      <a:pt x="4776" y="4618"/>
                      <a:pt x="5242" y="4618"/>
                    </a:cubicBezTo>
                    <a:cubicBezTo>
                      <a:pt x="6465" y="4618"/>
                      <a:pt x="7681" y="4370"/>
                      <a:pt x="8821" y="3904"/>
                    </a:cubicBezTo>
                    <a:cubicBezTo>
                      <a:pt x="9154" y="3767"/>
                      <a:pt x="9476" y="3605"/>
                      <a:pt x="9774" y="3401"/>
                    </a:cubicBezTo>
                    <a:cubicBezTo>
                      <a:pt x="10050" y="3213"/>
                      <a:pt x="10300" y="2995"/>
                      <a:pt x="10543" y="2766"/>
                    </a:cubicBezTo>
                    <a:cubicBezTo>
                      <a:pt x="10590" y="2723"/>
                      <a:pt x="10637" y="2682"/>
                      <a:pt x="10684" y="2638"/>
                    </a:cubicBezTo>
                    <a:cubicBezTo>
                      <a:pt x="10686" y="2700"/>
                      <a:pt x="10699" y="2762"/>
                      <a:pt x="10726" y="2825"/>
                    </a:cubicBezTo>
                    <a:cubicBezTo>
                      <a:pt x="10824" y="3052"/>
                      <a:pt x="11051" y="3197"/>
                      <a:pt x="11263" y="3306"/>
                    </a:cubicBezTo>
                    <a:cubicBezTo>
                      <a:pt x="11528" y="3442"/>
                      <a:pt x="11813" y="3541"/>
                      <a:pt x="12102" y="3607"/>
                    </a:cubicBezTo>
                    <a:cubicBezTo>
                      <a:pt x="12285" y="3649"/>
                      <a:pt x="12475" y="3684"/>
                      <a:pt x="12665" y="3684"/>
                    </a:cubicBezTo>
                    <a:cubicBezTo>
                      <a:pt x="12731" y="3684"/>
                      <a:pt x="12797" y="3680"/>
                      <a:pt x="12863" y="3670"/>
                    </a:cubicBezTo>
                    <a:cubicBezTo>
                      <a:pt x="13107" y="3632"/>
                      <a:pt x="13311" y="3487"/>
                      <a:pt x="13335" y="3229"/>
                    </a:cubicBezTo>
                    <a:cubicBezTo>
                      <a:pt x="13358" y="2977"/>
                      <a:pt x="13232" y="2722"/>
                      <a:pt x="13120" y="2506"/>
                    </a:cubicBezTo>
                    <a:cubicBezTo>
                      <a:pt x="12971" y="2221"/>
                      <a:pt x="12797" y="1960"/>
                      <a:pt x="12540" y="1759"/>
                    </a:cubicBezTo>
                    <a:cubicBezTo>
                      <a:pt x="12276" y="1554"/>
                      <a:pt x="11967" y="1422"/>
                      <a:pt x="11659" y="1297"/>
                    </a:cubicBezTo>
                    <a:cubicBezTo>
                      <a:pt x="11474" y="1222"/>
                      <a:pt x="11290" y="1141"/>
                      <a:pt x="11105" y="1067"/>
                    </a:cubicBezTo>
                    <a:cubicBezTo>
                      <a:pt x="11096" y="1056"/>
                      <a:pt x="11088" y="1046"/>
                      <a:pt x="11075" y="1038"/>
                    </a:cubicBezTo>
                    <a:cubicBezTo>
                      <a:pt x="10450" y="626"/>
                      <a:pt x="9669" y="533"/>
                      <a:pt x="8979" y="267"/>
                    </a:cubicBezTo>
                    <a:cubicBezTo>
                      <a:pt x="8533" y="96"/>
                      <a:pt x="8064" y="1"/>
                      <a:pt x="7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4" name="Google Shape;2964;p68"/>
            <p:cNvSpPr/>
            <p:nvPr/>
          </p:nvSpPr>
          <p:spPr>
            <a:xfrm>
              <a:off x="4238434" y="3255672"/>
              <a:ext cx="45119" cy="42266"/>
            </a:xfrm>
            <a:custGeom>
              <a:avLst/>
              <a:gdLst/>
              <a:ahLst/>
              <a:cxnLst/>
              <a:rect l="l" t="t" r="r" b="b"/>
              <a:pathLst>
                <a:path w="854" h="800" extrusionOk="0">
                  <a:moveTo>
                    <a:pt x="617" y="18"/>
                  </a:moveTo>
                  <a:cubicBezTo>
                    <a:pt x="621" y="19"/>
                    <a:pt x="625" y="21"/>
                    <a:pt x="628" y="23"/>
                  </a:cubicBezTo>
                  <a:lnTo>
                    <a:pt x="628" y="23"/>
                  </a:lnTo>
                  <a:lnTo>
                    <a:pt x="621" y="20"/>
                  </a:lnTo>
                  <a:cubicBezTo>
                    <a:pt x="620" y="20"/>
                    <a:pt x="618" y="19"/>
                    <a:pt x="617" y="18"/>
                  </a:cubicBezTo>
                  <a:close/>
                  <a:moveTo>
                    <a:pt x="461" y="0"/>
                  </a:moveTo>
                  <a:cubicBezTo>
                    <a:pt x="428" y="4"/>
                    <a:pt x="394" y="8"/>
                    <a:pt x="361" y="14"/>
                  </a:cubicBezTo>
                  <a:cubicBezTo>
                    <a:pt x="351" y="15"/>
                    <a:pt x="341" y="20"/>
                    <a:pt x="332" y="24"/>
                  </a:cubicBezTo>
                  <a:lnTo>
                    <a:pt x="332" y="24"/>
                  </a:lnTo>
                  <a:cubicBezTo>
                    <a:pt x="318" y="30"/>
                    <a:pt x="303" y="35"/>
                    <a:pt x="288" y="39"/>
                  </a:cubicBezTo>
                  <a:cubicBezTo>
                    <a:pt x="222" y="58"/>
                    <a:pt x="165" y="91"/>
                    <a:pt x="117" y="139"/>
                  </a:cubicBezTo>
                  <a:cubicBezTo>
                    <a:pt x="96" y="166"/>
                    <a:pt x="76" y="191"/>
                    <a:pt x="56" y="217"/>
                  </a:cubicBezTo>
                  <a:cubicBezTo>
                    <a:pt x="21" y="277"/>
                    <a:pt x="3" y="342"/>
                    <a:pt x="3" y="413"/>
                  </a:cubicBezTo>
                  <a:cubicBezTo>
                    <a:pt x="1" y="466"/>
                    <a:pt x="12" y="516"/>
                    <a:pt x="36" y="562"/>
                  </a:cubicBezTo>
                  <a:cubicBezTo>
                    <a:pt x="52" y="610"/>
                    <a:pt x="78" y="651"/>
                    <a:pt x="117" y="687"/>
                  </a:cubicBezTo>
                  <a:cubicBezTo>
                    <a:pt x="152" y="724"/>
                    <a:pt x="193" y="751"/>
                    <a:pt x="242" y="766"/>
                  </a:cubicBezTo>
                  <a:cubicBezTo>
                    <a:pt x="284" y="789"/>
                    <a:pt x="330" y="800"/>
                    <a:pt x="378" y="800"/>
                  </a:cubicBezTo>
                  <a:cubicBezTo>
                    <a:pt x="383" y="800"/>
                    <a:pt x="387" y="799"/>
                    <a:pt x="392" y="799"/>
                  </a:cubicBezTo>
                  <a:cubicBezTo>
                    <a:pt x="462" y="799"/>
                    <a:pt x="527" y="782"/>
                    <a:pt x="588" y="747"/>
                  </a:cubicBezTo>
                  <a:cubicBezTo>
                    <a:pt x="603" y="738"/>
                    <a:pt x="617" y="728"/>
                    <a:pt x="632" y="718"/>
                  </a:cubicBezTo>
                  <a:cubicBezTo>
                    <a:pt x="648" y="706"/>
                    <a:pt x="664" y="693"/>
                    <a:pt x="680" y="680"/>
                  </a:cubicBezTo>
                  <a:cubicBezTo>
                    <a:pt x="693" y="671"/>
                    <a:pt x="712" y="657"/>
                    <a:pt x="727" y="644"/>
                  </a:cubicBezTo>
                  <a:cubicBezTo>
                    <a:pt x="774" y="603"/>
                    <a:pt x="786" y="572"/>
                    <a:pt x="806" y="521"/>
                  </a:cubicBezTo>
                  <a:cubicBezTo>
                    <a:pt x="814" y="505"/>
                    <a:pt x="821" y="490"/>
                    <a:pt x="827" y="474"/>
                  </a:cubicBezTo>
                  <a:cubicBezTo>
                    <a:pt x="828" y="471"/>
                    <a:pt x="829" y="467"/>
                    <a:pt x="830" y="463"/>
                  </a:cubicBezTo>
                  <a:cubicBezTo>
                    <a:pt x="834" y="451"/>
                    <a:pt x="838" y="438"/>
                    <a:pt x="841" y="425"/>
                  </a:cubicBezTo>
                  <a:cubicBezTo>
                    <a:pt x="845" y="396"/>
                    <a:pt x="849" y="366"/>
                    <a:pt x="853" y="336"/>
                  </a:cubicBezTo>
                  <a:cubicBezTo>
                    <a:pt x="853" y="336"/>
                    <a:pt x="853" y="335"/>
                    <a:pt x="853" y="335"/>
                  </a:cubicBezTo>
                  <a:cubicBezTo>
                    <a:pt x="854" y="323"/>
                    <a:pt x="849" y="274"/>
                    <a:pt x="840" y="245"/>
                  </a:cubicBezTo>
                  <a:cubicBezTo>
                    <a:pt x="840" y="243"/>
                    <a:pt x="840" y="241"/>
                    <a:pt x="839" y="240"/>
                  </a:cubicBezTo>
                  <a:cubicBezTo>
                    <a:pt x="839" y="239"/>
                    <a:pt x="839" y="238"/>
                    <a:pt x="838" y="237"/>
                  </a:cubicBezTo>
                  <a:cubicBezTo>
                    <a:pt x="835" y="223"/>
                    <a:pt x="830" y="211"/>
                    <a:pt x="823" y="200"/>
                  </a:cubicBezTo>
                  <a:cubicBezTo>
                    <a:pt x="810" y="160"/>
                    <a:pt x="789" y="127"/>
                    <a:pt x="759" y="99"/>
                  </a:cubicBezTo>
                  <a:cubicBezTo>
                    <a:pt x="737" y="84"/>
                    <a:pt x="716" y="67"/>
                    <a:pt x="696" y="51"/>
                  </a:cubicBezTo>
                  <a:cubicBezTo>
                    <a:pt x="695" y="51"/>
                    <a:pt x="693" y="50"/>
                    <a:pt x="692" y="50"/>
                  </a:cubicBezTo>
                  <a:cubicBezTo>
                    <a:pt x="691" y="49"/>
                    <a:pt x="689" y="49"/>
                    <a:pt x="689" y="49"/>
                  </a:cubicBezTo>
                  <a:cubicBezTo>
                    <a:pt x="676" y="42"/>
                    <a:pt x="663" y="36"/>
                    <a:pt x="648" y="31"/>
                  </a:cubicBezTo>
                  <a:cubicBezTo>
                    <a:pt x="646" y="29"/>
                    <a:pt x="643" y="29"/>
                    <a:pt x="641" y="28"/>
                  </a:cubicBezTo>
                  <a:lnTo>
                    <a:pt x="636" y="26"/>
                  </a:lnTo>
                  <a:lnTo>
                    <a:pt x="636" y="26"/>
                  </a:lnTo>
                  <a:cubicBezTo>
                    <a:pt x="627" y="20"/>
                    <a:pt x="618" y="16"/>
                    <a:pt x="607" y="15"/>
                  </a:cubicBezTo>
                  <a:cubicBezTo>
                    <a:pt x="577" y="10"/>
                    <a:pt x="548" y="6"/>
                    <a:pt x="518" y="2"/>
                  </a:cubicBezTo>
                  <a:lnTo>
                    <a:pt x="491" y="2"/>
                  </a:lnTo>
                  <a:cubicBezTo>
                    <a:pt x="484" y="1"/>
                    <a:pt x="477" y="1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8"/>
            <p:cNvSpPr/>
            <p:nvPr/>
          </p:nvSpPr>
          <p:spPr>
            <a:xfrm>
              <a:off x="4448551" y="3223760"/>
              <a:ext cx="23246" cy="22824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28" y="0"/>
                  </a:moveTo>
                  <a:cubicBezTo>
                    <a:pt x="215" y="0"/>
                    <a:pt x="203" y="2"/>
                    <a:pt x="191" y="4"/>
                  </a:cubicBezTo>
                  <a:cubicBezTo>
                    <a:pt x="162" y="5"/>
                    <a:pt x="135" y="14"/>
                    <a:pt x="110" y="29"/>
                  </a:cubicBezTo>
                  <a:cubicBezTo>
                    <a:pt x="78" y="49"/>
                    <a:pt x="52" y="75"/>
                    <a:pt x="32" y="107"/>
                  </a:cubicBezTo>
                  <a:cubicBezTo>
                    <a:pt x="17" y="132"/>
                    <a:pt x="9" y="158"/>
                    <a:pt x="7" y="187"/>
                  </a:cubicBezTo>
                  <a:cubicBezTo>
                    <a:pt x="0" y="215"/>
                    <a:pt x="1" y="244"/>
                    <a:pt x="11" y="273"/>
                  </a:cubicBezTo>
                  <a:cubicBezTo>
                    <a:pt x="21" y="309"/>
                    <a:pt x="40" y="341"/>
                    <a:pt x="67" y="368"/>
                  </a:cubicBezTo>
                  <a:lnTo>
                    <a:pt x="110" y="401"/>
                  </a:lnTo>
                  <a:cubicBezTo>
                    <a:pt x="144" y="421"/>
                    <a:pt x="180" y="431"/>
                    <a:pt x="220" y="431"/>
                  </a:cubicBezTo>
                  <a:cubicBezTo>
                    <a:pt x="259" y="431"/>
                    <a:pt x="295" y="421"/>
                    <a:pt x="329" y="401"/>
                  </a:cubicBezTo>
                  <a:lnTo>
                    <a:pt x="373" y="368"/>
                  </a:lnTo>
                  <a:cubicBezTo>
                    <a:pt x="399" y="341"/>
                    <a:pt x="418" y="309"/>
                    <a:pt x="428" y="273"/>
                  </a:cubicBezTo>
                  <a:cubicBezTo>
                    <a:pt x="435" y="249"/>
                    <a:pt x="436" y="227"/>
                    <a:pt x="435" y="204"/>
                  </a:cubicBezTo>
                  <a:cubicBezTo>
                    <a:pt x="436" y="193"/>
                    <a:pt x="437" y="182"/>
                    <a:pt x="439" y="172"/>
                  </a:cubicBezTo>
                  <a:cubicBezTo>
                    <a:pt x="439" y="171"/>
                    <a:pt x="439" y="171"/>
                    <a:pt x="439" y="170"/>
                  </a:cubicBezTo>
                  <a:cubicBezTo>
                    <a:pt x="439" y="168"/>
                    <a:pt x="440" y="165"/>
                    <a:pt x="440" y="163"/>
                  </a:cubicBezTo>
                  <a:cubicBezTo>
                    <a:pt x="440" y="142"/>
                    <a:pt x="435" y="123"/>
                    <a:pt x="424" y="106"/>
                  </a:cubicBezTo>
                  <a:cubicBezTo>
                    <a:pt x="414" y="89"/>
                    <a:pt x="400" y="75"/>
                    <a:pt x="384" y="65"/>
                  </a:cubicBezTo>
                  <a:cubicBezTo>
                    <a:pt x="378" y="61"/>
                    <a:pt x="369" y="59"/>
                    <a:pt x="363" y="56"/>
                  </a:cubicBezTo>
                  <a:cubicBezTo>
                    <a:pt x="337" y="33"/>
                    <a:pt x="310" y="17"/>
                    <a:pt x="277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8"/>
            <p:cNvSpPr/>
            <p:nvPr/>
          </p:nvSpPr>
          <p:spPr>
            <a:xfrm>
              <a:off x="4608055" y="3309984"/>
              <a:ext cx="32650" cy="25254"/>
            </a:xfrm>
            <a:custGeom>
              <a:avLst/>
              <a:gdLst/>
              <a:ahLst/>
              <a:cxnLst/>
              <a:rect l="l" t="t" r="r" b="b"/>
              <a:pathLst>
                <a:path w="618" h="478" extrusionOk="0">
                  <a:moveTo>
                    <a:pt x="309" y="1"/>
                  </a:moveTo>
                  <a:cubicBezTo>
                    <a:pt x="0" y="1"/>
                    <a:pt x="0" y="477"/>
                    <a:pt x="309" y="477"/>
                  </a:cubicBezTo>
                  <a:cubicBezTo>
                    <a:pt x="617" y="477"/>
                    <a:pt x="618" y="1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8"/>
            <p:cNvSpPr/>
            <p:nvPr/>
          </p:nvSpPr>
          <p:spPr>
            <a:xfrm>
              <a:off x="4447283" y="3594703"/>
              <a:ext cx="20869" cy="19918"/>
            </a:xfrm>
            <a:custGeom>
              <a:avLst/>
              <a:gdLst/>
              <a:ahLst/>
              <a:cxnLst/>
              <a:rect l="l" t="t" r="r" b="b"/>
              <a:pathLst>
                <a:path w="395" h="377" extrusionOk="0">
                  <a:moveTo>
                    <a:pt x="196" y="1"/>
                  </a:moveTo>
                  <a:cubicBezTo>
                    <a:pt x="186" y="1"/>
                    <a:pt x="175" y="2"/>
                    <a:pt x="165" y="4"/>
                  </a:cubicBezTo>
                  <a:cubicBezTo>
                    <a:pt x="147" y="4"/>
                    <a:pt x="132" y="8"/>
                    <a:pt x="117" y="16"/>
                  </a:cubicBezTo>
                  <a:cubicBezTo>
                    <a:pt x="101" y="21"/>
                    <a:pt x="87" y="29"/>
                    <a:pt x="76" y="41"/>
                  </a:cubicBezTo>
                  <a:cubicBezTo>
                    <a:pt x="62" y="49"/>
                    <a:pt x="50" y="61"/>
                    <a:pt x="42" y="74"/>
                  </a:cubicBezTo>
                  <a:cubicBezTo>
                    <a:pt x="31" y="86"/>
                    <a:pt x="22" y="100"/>
                    <a:pt x="18" y="115"/>
                  </a:cubicBezTo>
                  <a:cubicBezTo>
                    <a:pt x="6" y="138"/>
                    <a:pt x="1" y="162"/>
                    <a:pt x="2" y="188"/>
                  </a:cubicBezTo>
                  <a:cubicBezTo>
                    <a:pt x="4" y="205"/>
                    <a:pt x="6" y="222"/>
                    <a:pt x="8" y="238"/>
                  </a:cubicBezTo>
                  <a:cubicBezTo>
                    <a:pt x="14" y="253"/>
                    <a:pt x="21" y="268"/>
                    <a:pt x="27" y="283"/>
                  </a:cubicBezTo>
                  <a:lnTo>
                    <a:pt x="56" y="321"/>
                  </a:lnTo>
                  <a:cubicBezTo>
                    <a:pt x="69" y="330"/>
                    <a:pt x="82" y="341"/>
                    <a:pt x="95" y="350"/>
                  </a:cubicBezTo>
                  <a:cubicBezTo>
                    <a:pt x="110" y="356"/>
                    <a:pt x="125" y="363"/>
                    <a:pt x="140" y="369"/>
                  </a:cubicBezTo>
                  <a:cubicBezTo>
                    <a:pt x="155" y="374"/>
                    <a:pt x="170" y="376"/>
                    <a:pt x="185" y="376"/>
                  </a:cubicBezTo>
                  <a:cubicBezTo>
                    <a:pt x="195" y="376"/>
                    <a:pt x="205" y="375"/>
                    <a:pt x="215" y="373"/>
                  </a:cubicBezTo>
                  <a:cubicBezTo>
                    <a:pt x="232" y="373"/>
                    <a:pt x="248" y="369"/>
                    <a:pt x="262" y="359"/>
                  </a:cubicBezTo>
                  <a:cubicBezTo>
                    <a:pt x="286" y="352"/>
                    <a:pt x="307" y="339"/>
                    <a:pt x="323" y="321"/>
                  </a:cubicBezTo>
                  <a:cubicBezTo>
                    <a:pt x="330" y="315"/>
                    <a:pt x="338" y="310"/>
                    <a:pt x="345" y="304"/>
                  </a:cubicBezTo>
                  <a:cubicBezTo>
                    <a:pt x="361" y="289"/>
                    <a:pt x="373" y="272"/>
                    <a:pt x="379" y="251"/>
                  </a:cubicBezTo>
                  <a:cubicBezTo>
                    <a:pt x="389" y="231"/>
                    <a:pt x="395" y="211"/>
                    <a:pt x="393" y="188"/>
                  </a:cubicBezTo>
                  <a:cubicBezTo>
                    <a:pt x="391" y="173"/>
                    <a:pt x="389" y="159"/>
                    <a:pt x="387" y="144"/>
                  </a:cubicBezTo>
                  <a:cubicBezTo>
                    <a:pt x="380" y="116"/>
                    <a:pt x="366" y="93"/>
                    <a:pt x="345" y="72"/>
                  </a:cubicBezTo>
                  <a:cubicBezTo>
                    <a:pt x="338" y="67"/>
                    <a:pt x="330" y="61"/>
                    <a:pt x="323" y="55"/>
                  </a:cubicBezTo>
                  <a:cubicBezTo>
                    <a:pt x="311" y="45"/>
                    <a:pt x="298" y="36"/>
                    <a:pt x="285" y="26"/>
                  </a:cubicBezTo>
                  <a:lnTo>
                    <a:pt x="240" y="7"/>
                  </a:lnTo>
                  <a:cubicBezTo>
                    <a:pt x="225" y="3"/>
                    <a:pt x="211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8"/>
            <p:cNvSpPr/>
            <p:nvPr/>
          </p:nvSpPr>
          <p:spPr>
            <a:xfrm>
              <a:off x="4706219" y="3578166"/>
              <a:ext cx="17488" cy="13472"/>
            </a:xfrm>
            <a:custGeom>
              <a:avLst/>
              <a:gdLst/>
              <a:ahLst/>
              <a:cxnLst/>
              <a:rect l="l" t="t" r="r" b="b"/>
              <a:pathLst>
                <a:path w="331" h="255" extrusionOk="0">
                  <a:moveTo>
                    <a:pt x="166" y="0"/>
                  </a:moveTo>
                  <a:cubicBezTo>
                    <a:pt x="1" y="0"/>
                    <a:pt x="0" y="255"/>
                    <a:pt x="166" y="255"/>
                  </a:cubicBezTo>
                  <a:cubicBezTo>
                    <a:pt x="330" y="255"/>
                    <a:pt x="330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8"/>
            <p:cNvSpPr/>
            <p:nvPr/>
          </p:nvSpPr>
          <p:spPr>
            <a:xfrm>
              <a:off x="4322174" y="3668775"/>
              <a:ext cx="43798" cy="44802"/>
            </a:xfrm>
            <a:custGeom>
              <a:avLst/>
              <a:gdLst/>
              <a:ahLst/>
              <a:cxnLst/>
              <a:rect l="l" t="t" r="r" b="b"/>
              <a:pathLst>
                <a:path w="829" h="848" extrusionOk="0">
                  <a:moveTo>
                    <a:pt x="414" y="1"/>
                  </a:moveTo>
                  <a:cubicBezTo>
                    <a:pt x="332" y="1"/>
                    <a:pt x="239" y="38"/>
                    <a:pt x="184" y="99"/>
                  </a:cubicBezTo>
                  <a:cubicBezTo>
                    <a:pt x="182" y="101"/>
                    <a:pt x="179" y="104"/>
                    <a:pt x="177" y="107"/>
                  </a:cubicBezTo>
                  <a:cubicBezTo>
                    <a:pt x="162" y="119"/>
                    <a:pt x="148" y="131"/>
                    <a:pt x="135" y="143"/>
                  </a:cubicBezTo>
                  <a:cubicBezTo>
                    <a:pt x="132" y="147"/>
                    <a:pt x="129" y="151"/>
                    <a:pt x="126" y="154"/>
                  </a:cubicBezTo>
                  <a:cubicBezTo>
                    <a:pt x="104" y="181"/>
                    <a:pt x="83" y="208"/>
                    <a:pt x="62" y="235"/>
                  </a:cubicBezTo>
                  <a:lnTo>
                    <a:pt x="21" y="333"/>
                  </a:lnTo>
                  <a:cubicBezTo>
                    <a:pt x="4" y="387"/>
                    <a:pt x="1" y="441"/>
                    <a:pt x="13" y="495"/>
                  </a:cubicBezTo>
                  <a:cubicBezTo>
                    <a:pt x="13" y="532"/>
                    <a:pt x="23" y="566"/>
                    <a:pt x="41" y="597"/>
                  </a:cubicBezTo>
                  <a:cubicBezTo>
                    <a:pt x="51" y="632"/>
                    <a:pt x="68" y="662"/>
                    <a:pt x="94" y="687"/>
                  </a:cubicBezTo>
                  <a:cubicBezTo>
                    <a:pt x="112" y="718"/>
                    <a:pt x="136" y="742"/>
                    <a:pt x="167" y="761"/>
                  </a:cubicBezTo>
                  <a:cubicBezTo>
                    <a:pt x="192" y="785"/>
                    <a:pt x="222" y="803"/>
                    <a:pt x="257" y="812"/>
                  </a:cubicBezTo>
                  <a:cubicBezTo>
                    <a:pt x="302" y="836"/>
                    <a:pt x="350" y="848"/>
                    <a:pt x="401" y="848"/>
                  </a:cubicBezTo>
                  <a:cubicBezTo>
                    <a:pt x="406" y="848"/>
                    <a:pt x="410" y="848"/>
                    <a:pt x="414" y="847"/>
                  </a:cubicBezTo>
                  <a:cubicBezTo>
                    <a:pt x="451" y="842"/>
                    <a:pt x="487" y="838"/>
                    <a:pt x="523" y="833"/>
                  </a:cubicBezTo>
                  <a:cubicBezTo>
                    <a:pt x="555" y="820"/>
                    <a:pt x="588" y="806"/>
                    <a:pt x="620" y="792"/>
                  </a:cubicBezTo>
                  <a:lnTo>
                    <a:pt x="703" y="729"/>
                  </a:lnTo>
                  <a:cubicBezTo>
                    <a:pt x="725" y="701"/>
                    <a:pt x="745" y="674"/>
                    <a:pt x="767" y="646"/>
                  </a:cubicBezTo>
                  <a:cubicBezTo>
                    <a:pt x="780" y="614"/>
                    <a:pt x="794" y="582"/>
                    <a:pt x="808" y="549"/>
                  </a:cubicBezTo>
                  <a:cubicBezTo>
                    <a:pt x="825" y="495"/>
                    <a:pt x="828" y="441"/>
                    <a:pt x="816" y="387"/>
                  </a:cubicBezTo>
                  <a:cubicBezTo>
                    <a:pt x="816" y="350"/>
                    <a:pt x="806" y="316"/>
                    <a:pt x="788" y="284"/>
                  </a:cubicBezTo>
                  <a:cubicBezTo>
                    <a:pt x="771" y="234"/>
                    <a:pt x="743" y="190"/>
                    <a:pt x="703" y="154"/>
                  </a:cubicBezTo>
                  <a:cubicBezTo>
                    <a:pt x="700" y="151"/>
                    <a:pt x="697" y="147"/>
                    <a:pt x="694" y="144"/>
                  </a:cubicBezTo>
                  <a:cubicBezTo>
                    <a:pt x="692" y="141"/>
                    <a:pt x="678" y="131"/>
                    <a:pt x="663" y="120"/>
                  </a:cubicBezTo>
                  <a:cubicBezTo>
                    <a:pt x="657" y="112"/>
                    <a:pt x="651" y="105"/>
                    <a:pt x="645" y="99"/>
                  </a:cubicBezTo>
                  <a:cubicBezTo>
                    <a:pt x="590" y="38"/>
                    <a:pt x="497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8"/>
            <p:cNvSpPr/>
            <p:nvPr/>
          </p:nvSpPr>
          <p:spPr>
            <a:xfrm>
              <a:off x="4095784" y="3301689"/>
              <a:ext cx="32228" cy="24937"/>
            </a:xfrm>
            <a:custGeom>
              <a:avLst/>
              <a:gdLst/>
              <a:ahLst/>
              <a:cxnLst/>
              <a:rect l="l" t="t" r="r" b="b"/>
              <a:pathLst>
                <a:path w="610" h="472" extrusionOk="0">
                  <a:moveTo>
                    <a:pt x="305" y="1"/>
                  </a:moveTo>
                  <a:cubicBezTo>
                    <a:pt x="1" y="1"/>
                    <a:pt x="0" y="471"/>
                    <a:pt x="305" y="471"/>
                  </a:cubicBezTo>
                  <a:cubicBezTo>
                    <a:pt x="609" y="471"/>
                    <a:pt x="609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1" name="Google Shape;2971;p68"/>
          <p:cNvGrpSpPr/>
          <p:nvPr/>
        </p:nvGrpSpPr>
        <p:grpSpPr>
          <a:xfrm rot="7554641">
            <a:off x="481254" y="640550"/>
            <a:ext cx="757849" cy="879117"/>
            <a:chOff x="3694006" y="3799248"/>
            <a:chExt cx="757879" cy="879152"/>
          </a:xfrm>
        </p:grpSpPr>
        <p:sp>
          <p:nvSpPr>
            <p:cNvPr id="2972" name="Google Shape;2972;p68"/>
            <p:cNvSpPr/>
            <p:nvPr/>
          </p:nvSpPr>
          <p:spPr>
            <a:xfrm>
              <a:off x="3878915" y="4174013"/>
              <a:ext cx="3525" cy="866"/>
            </a:xfrm>
            <a:custGeom>
              <a:avLst/>
              <a:gdLst/>
              <a:ahLst/>
              <a:cxnLst/>
              <a:rect l="l" t="t" r="r" b="b"/>
              <a:pathLst>
                <a:path w="57" h="14" extrusionOk="0">
                  <a:moveTo>
                    <a:pt x="0" y="0"/>
                  </a:moveTo>
                  <a:cubicBezTo>
                    <a:pt x="18" y="4"/>
                    <a:pt x="36" y="10"/>
                    <a:pt x="53" y="14"/>
                  </a:cubicBezTo>
                  <a:cubicBezTo>
                    <a:pt x="54" y="11"/>
                    <a:pt x="55" y="8"/>
                    <a:pt x="56" y="6"/>
                  </a:cubicBezTo>
                  <a:cubicBezTo>
                    <a:pt x="38" y="3"/>
                    <a:pt x="19" y="2"/>
                    <a:pt x="0" y="0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3" name="Google Shape;2973;p68"/>
            <p:cNvGrpSpPr/>
            <p:nvPr/>
          </p:nvGrpSpPr>
          <p:grpSpPr>
            <a:xfrm>
              <a:off x="3787141" y="3924664"/>
              <a:ext cx="515457" cy="302224"/>
              <a:chOff x="3787141" y="3924664"/>
              <a:chExt cx="515457" cy="302224"/>
            </a:xfrm>
          </p:grpSpPr>
          <p:sp>
            <p:nvSpPr>
              <p:cNvPr id="2974" name="Google Shape;2974;p68"/>
              <p:cNvSpPr/>
              <p:nvPr/>
            </p:nvSpPr>
            <p:spPr>
              <a:xfrm>
                <a:off x="3798458" y="4106728"/>
                <a:ext cx="197154" cy="58936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953" extrusionOk="0">
                    <a:moveTo>
                      <a:pt x="282" y="0"/>
                    </a:moveTo>
                    <a:cubicBezTo>
                      <a:pt x="168" y="0"/>
                      <a:pt x="67" y="32"/>
                      <a:pt x="36" y="142"/>
                    </a:cubicBezTo>
                    <a:cubicBezTo>
                      <a:pt x="1" y="267"/>
                      <a:pt x="76" y="379"/>
                      <a:pt x="176" y="469"/>
                    </a:cubicBezTo>
                    <a:cubicBezTo>
                      <a:pt x="182" y="467"/>
                      <a:pt x="189" y="466"/>
                      <a:pt x="196" y="466"/>
                    </a:cubicBezTo>
                    <a:cubicBezTo>
                      <a:pt x="208" y="466"/>
                      <a:pt x="221" y="469"/>
                      <a:pt x="232" y="477"/>
                    </a:cubicBezTo>
                    <a:cubicBezTo>
                      <a:pt x="304" y="523"/>
                      <a:pt x="369" y="582"/>
                      <a:pt x="434" y="635"/>
                    </a:cubicBezTo>
                    <a:cubicBezTo>
                      <a:pt x="442" y="643"/>
                      <a:pt x="451" y="650"/>
                      <a:pt x="460" y="657"/>
                    </a:cubicBezTo>
                    <a:cubicBezTo>
                      <a:pt x="672" y="770"/>
                      <a:pt x="905" y="850"/>
                      <a:pt x="1138" y="904"/>
                    </a:cubicBezTo>
                    <a:cubicBezTo>
                      <a:pt x="1277" y="937"/>
                      <a:pt x="1419" y="952"/>
                      <a:pt x="1560" y="952"/>
                    </a:cubicBezTo>
                    <a:cubicBezTo>
                      <a:pt x="1972" y="952"/>
                      <a:pt x="2382" y="820"/>
                      <a:pt x="2730" y="597"/>
                    </a:cubicBezTo>
                    <a:cubicBezTo>
                      <a:pt x="2901" y="489"/>
                      <a:pt x="3052" y="357"/>
                      <a:pt x="3187" y="213"/>
                    </a:cubicBezTo>
                    <a:lnTo>
                      <a:pt x="3187" y="213"/>
                    </a:lnTo>
                    <a:cubicBezTo>
                      <a:pt x="3076" y="247"/>
                      <a:pt x="2957" y="261"/>
                      <a:pt x="2841" y="269"/>
                    </a:cubicBezTo>
                    <a:cubicBezTo>
                      <a:pt x="2795" y="273"/>
                      <a:pt x="2749" y="276"/>
                      <a:pt x="2703" y="277"/>
                    </a:cubicBezTo>
                    <a:cubicBezTo>
                      <a:pt x="2695" y="282"/>
                      <a:pt x="2686" y="288"/>
                      <a:pt x="2678" y="294"/>
                    </a:cubicBezTo>
                    <a:cubicBezTo>
                      <a:pt x="2670" y="300"/>
                      <a:pt x="2661" y="302"/>
                      <a:pt x="2652" y="302"/>
                    </a:cubicBezTo>
                    <a:cubicBezTo>
                      <a:pt x="2635" y="302"/>
                      <a:pt x="2616" y="293"/>
                      <a:pt x="2605" y="279"/>
                    </a:cubicBezTo>
                    <a:cubicBezTo>
                      <a:pt x="2595" y="279"/>
                      <a:pt x="2584" y="279"/>
                      <a:pt x="2574" y="279"/>
                    </a:cubicBezTo>
                    <a:cubicBezTo>
                      <a:pt x="2314" y="279"/>
                      <a:pt x="2054" y="255"/>
                      <a:pt x="1797" y="225"/>
                    </a:cubicBezTo>
                    <a:cubicBezTo>
                      <a:pt x="1499" y="192"/>
                      <a:pt x="1203" y="146"/>
                      <a:pt x="908" y="98"/>
                    </a:cubicBezTo>
                    <a:cubicBezTo>
                      <a:pt x="868" y="92"/>
                      <a:pt x="828" y="84"/>
                      <a:pt x="788" y="78"/>
                    </a:cubicBezTo>
                    <a:cubicBezTo>
                      <a:pt x="780" y="77"/>
                      <a:pt x="773" y="76"/>
                      <a:pt x="766" y="75"/>
                    </a:cubicBezTo>
                    <a:cubicBezTo>
                      <a:pt x="766" y="75"/>
                      <a:pt x="764" y="75"/>
                      <a:pt x="763" y="74"/>
                    </a:cubicBezTo>
                    <a:cubicBezTo>
                      <a:pt x="757" y="74"/>
                      <a:pt x="743" y="72"/>
                      <a:pt x="741" y="71"/>
                    </a:cubicBezTo>
                    <a:lnTo>
                      <a:pt x="725" y="69"/>
                    </a:lnTo>
                    <a:cubicBezTo>
                      <a:pt x="713" y="67"/>
                      <a:pt x="701" y="66"/>
                      <a:pt x="689" y="64"/>
                    </a:cubicBezTo>
                    <a:cubicBezTo>
                      <a:pt x="664" y="59"/>
                      <a:pt x="638" y="54"/>
                      <a:pt x="612" y="49"/>
                    </a:cubicBezTo>
                    <a:cubicBezTo>
                      <a:pt x="532" y="34"/>
                      <a:pt x="400" y="0"/>
                      <a:pt x="2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8"/>
              <p:cNvSpPr/>
              <p:nvPr/>
            </p:nvSpPr>
            <p:spPr>
              <a:xfrm>
                <a:off x="3932038" y="3947855"/>
                <a:ext cx="305069" cy="22844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694" extrusionOk="0">
                    <a:moveTo>
                      <a:pt x="4932" y="0"/>
                    </a:moveTo>
                    <a:lnTo>
                      <a:pt x="4932" y="0"/>
                    </a:lnTo>
                    <a:cubicBezTo>
                      <a:pt x="4424" y="11"/>
                      <a:pt x="3902" y="58"/>
                      <a:pt x="3420" y="231"/>
                    </a:cubicBezTo>
                    <a:cubicBezTo>
                      <a:pt x="3185" y="315"/>
                      <a:pt x="2973" y="438"/>
                      <a:pt x="2786" y="603"/>
                    </a:cubicBezTo>
                    <a:cubicBezTo>
                      <a:pt x="2591" y="775"/>
                      <a:pt x="2425" y="977"/>
                      <a:pt x="2277" y="1190"/>
                    </a:cubicBezTo>
                    <a:cubicBezTo>
                      <a:pt x="2028" y="1550"/>
                      <a:pt x="1823" y="1938"/>
                      <a:pt x="1584" y="2305"/>
                    </a:cubicBezTo>
                    <a:cubicBezTo>
                      <a:pt x="1585" y="2324"/>
                      <a:pt x="1579" y="2343"/>
                      <a:pt x="1565" y="2360"/>
                    </a:cubicBezTo>
                    <a:cubicBezTo>
                      <a:pt x="1549" y="2376"/>
                      <a:pt x="1532" y="2392"/>
                      <a:pt x="1515" y="2408"/>
                    </a:cubicBezTo>
                    <a:cubicBezTo>
                      <a:pt x="1486" y="2450"/>
                      <a:pt x="1457" y="2492"/>
                      <a:pt x="1427" y="2533"/>
                    </a:cubicBezTo>
                    <a:cubicBezTo>
                      <a:pt x="1270" y="2751"/>
                      <a:pt x="1095" y="2955"/>
                      <a:pt x="885" y="3126"/>
                    </a:cubicBezTo>
                    <a:cubicBezTo>
                      <a:pt x="662" y="3306"/>
                      <a:pt x="412" y="3448"/>
                      <a:pt x="141" y="3545"/>
                    </a:cubicBezTo>
                    <a:cubicBezTo>
                      <a:pt x="116" y="3554"/>
                      <a:pt x="91" y="3562"/>
                      <a:pt x="65" y="3570"/>
                    </a:cubicBezTo>
                    <a:cubicBezTo>
                      <a:pt x="59" y="3591"/>
                      <a:pt x="42" y="3611"/>
                      <a:pt x="15" y="3614"/>
                    </a:cubicBezTo>
                    <a:cubicBezTo>
                      <a:pt x="10" y="3615"/>
                      <a:pt x="6" y="3616"/>
                      <a:pt x="1" y="3617"/>
                    </a:cubicBezTo>
                    <a:cubicBezTo>
                      <a:pt x="218" y="3638"/>
                      <a:pt x="434" y="3672"/>
                      <a:pt x="652" y="3687"/>
                    </a:cubicBezTo>
                    <a:cubicBezTo>
                      <a:pt x="711" y="3691"/>
                      <a:pt x="769" y="3693"/>
                      <a:pt x="828" y="3693"/>
                    </a:cubicBezTo>
                    <a:cubicBezTo>
                      <a:pt x="1054" y="3693"/>
                      <a:pt x="1278" y="3664"/>
                      <a:pt x="1498" y="3609"/>
                    </a:cubicBezTo>
                    <a:cubicBezTo>
                      <a:pt x="1904" y="3506"/>
                      <a:pt x="2267" y="3303"/>
                      <a:pt x="2586" y="3037"/>
                    </a:cubicBezTo>
                    <a:cubicBezTo>
                      <a:pt x="2759" y="2894"/>
                      <a:pt x="2918" y="2738"/>
                      <a:pt x="3071" y="2576"/>
                    </a:cubicBezTo>
                    <a:cubicBezTo>
                      <a:pt x="3230" y="2410"/>
                      <a:pt x="3381" y="2240"/>
                      <a:pt x="3516" y="2056"/>
                    </a:cubicBezTo>
                    <a:cubicBezTo>
                      <a:pt x="3691" y="1821"/>
                      <a:pt x="3847" y="1573"/>
                      <a:pt x="4004" y="1327"/>
                    </a:cubicBezTo>
                    <a:cubicBezTo>
                      <a:pt x="3984" y="1317"/>
                      <a:pt x="3975" y="1292"/>
                      <a:pt x="3979" y="1271"/>
                    </a:cubicBezTo>
                    <a:cubicBezTo>
                      <a:pt x="3985" y="1238"/>
                      <a:pt x="4013" y="1218"/>
                      <a:pt x="4030" y="1190"/>
                    </a:cubicBezTo>
                    <a:cubicBezTo>
                      <a:pt x="4047" y="1165"/>
                      <a:pt x="4064" y="1141"/>
                      <a:pt x="4083" y="1116"/>
                    </a:cubicBezTo>
                    <a:cubicBezTo>
                      <a:pt x="4121" y="1066"/>
                      <a:pt x="4155" y="1015"/>
                      <a:pt x="4188" y="961"/>
                    </a:cubicBezTo>
                    <a:cubicBezTo>
                      <a:pt x="4254" y="851"/>
                      <a:pt x="4314" y="739"/>
                      <a:pt x="4381" y="629"/>
                    </a:cubicBezTo>
                    <a:cubicBezTo>
                      <a:pt x="4438" y="534"/>
                      <a:pt x="4501" y="443"/>
                      <a:pt x="4576" y="361"/>
                    </a:cubicBezTo>
                    <a:cubicBezTo>
                      <a:pt x="4592" y="286"/>
                      <a:pt x="4644" y="217"/>
                      <a:pt x="4699" y="166"/>
                    </a:cubicBezTo>
                    <a:cubicBezTo>
                      <a:pt x="4768" y="100"/>
                      <a:pt x="4848" y="47"/>
                      <a:pt x="49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8"/>
              <p:cNvSpPr/>
              <p:nvPr/>
            </p:nvSpPr>
            <p:spPr>
              <a:xfrm>
                <a:off x="3928018" y="3963378"/>
                <a:ext cx="307790" cy="253987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4107" extrusionOk="0">
                    <a:moveTo>
                      <a:pt x="4977" y="1"/>
                    </a:moveTo>
                    <a:lnTo>
                      <a:pt x="4977" y="1"/>
                    </a:lnTo>
                    <a:cubicBezTo>
                      <a:pt x="4731" y="270"/>
                      <a:pt x="4521" y="578"/>
                      <a:pt x="4328" y="882"/>
                    </a:cubicBezTo>
                    <a:cubicBezTo>
                      <a:pt x="4077" y="1280"/>
                      <a:pt x="3840" y="1688"/>
                      <a:pt x="3548" y="2058"/>
                    </a:cubicBezTo>
                    <a:cubicBezTo>
                      <a:pt x="3403" y="2241"/>
                      <a:pt x="3244" y="2413"/>
                      <a:pt x="3081" y="2579"/>
                    </a:cubicBezTo>
                    <a:cubicBezTo>
                      <a:pt x="2928" y="2735"/>
                      <a:pt x="2766" y="2882"/>
                      <a:pt x="2593" y="3014"/>
                    </a:cubicBezTo>
                    <a:cubicBezTo>
                      <a:pt x="2249" y="3275"/>
                      <a:pt x="1853" y="3459"/>
                      <a:pt x="1428" y="3539"/>
                    </a:cubicBezTo>
                    <a:cubicBezTo>
                      <a:pt x="1250" y="3573"/>
                      <a:pt x="1071" y="3590"/>
                      <a:pt x="892" y="3590"/>
                    </a:cubicBezTo>
                    <a:cubicBezTo>
                      <a:pt x="802" y="3590"/>
                      <a:pt x="713" y="3586"/>
                      <a:pt x="623" y="3577"/>
                    </a:cubicBezTo>
                    <a:cubicBezTo>
                      <a:pt x="415" y="3557"/>
                      <a:pt x="209" y="3523"/>
                      <a:pt x="2" y="3507"/>
                    </a:cubicBezTo>
                    <a:cubicBezTo>
                      <a:pt x="2" y="3507"/>
                      <a:pt x="2" y="3508"/>
                      <a:pt x="1" y="3508"/>
                    </a:cubicBezTo>
                    <a:cubicBezTo>
                      <a:pt x="15" y="3519"/>
                      <a:pt x="29" y="3530"/>
                      <a:pt x="45" y="3540"/>
                    </a:cubicBezTo>
                    <a:cubicBezTo>
                      <a:pt x="91" y="3570"/>
                      <a:pt x="138" y="3597"/>
                      <a:pt x="182" y="3631"/>
                    </a:cubicBezTo>
                    <a:cubicBezTo>
                      <a:pt x="205" y="3649"/>
                      <a:pt x="207" y="3676"/>
                      <a:pt x="199" y="3701"/>
                    </a:cubicBezTo>
                    <a:cubicBezTo>
                      <a:pt x="728" y="3877"/>
                      <a:pt x="1269" y="4060"/>
                      <a:pt x="1828" y="4100"/>
                    </a:cubicBezTo>
                    <a:cubicBezTo>
                      <a:pt x="1892" y="4104"/>
                      <a:pt x="1955" y="4107"/>
                      <a:pt x="2019" y="4107"/>
                    </a:cubicBezTo>
                    <a:cubicBezTo>
                      <a:pt x="2225" y="4107"/>
                      <a:pt x="2431" y="4081"/>
                      <a:pt x="2625" y="4008"/>
                    </a:cubicBezTo>
                    <a:cubicBezTo>
                      <a:pt x="2895" y="3906"/>
                      <a:pt x="3098" y="3697"/>
                      <a:pt x="3279" y="3478"/>
                    </a:cubicBezTo>
                    <a:cubicBezTo>
                      <a:pt x="3702" y="2964"/>
                      <a:pt x="3968" y="2345"/>
                      <a:pt x="4278" y="1761"/>
                    </a:cubicBezTo>
                    <a:cubicBezTo>
                      <a:pt x="4361" y="1604"/>
                      <a:pt x="4446" y="1450"/>
                      <a:pt x="4519" y="1288"/>
                    </a:cubicBezTo>
                    <a:cubicBezTo>
                      <a:pt x="4594" y="1115"/>
                      <a:pt x="4658" y="937"/>
                      <a:pt x="4719" y="759"/>
                    </a:cubicBezTo>
                    <a:cubicBezTo>
                      <a:pt x="4805" y="508"/>
                      <a:pt x="4881" y="250"/>
                      <a:pt x="49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8"/>
              <p:cNvSpPr/>
              <p:nvPr/>
            </p:nvSpPr>
            <p:spPr>
              <a:xfrm>
                <a:off x="3787141" y="3924664"/>
                <a:ext cx="515457" cy="302224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4887" extrusionOk="0">
                    <a:moveTo>
                      <a:pt x="471" y="2947"/>
                    </a:moveTo>
                    <a:cubicBezTo>
                      <a:pt x="589" y="2947"/>
                      <a:pt x="721" y="2981"/>
                      <a:pt x="800" y="2996"/>
                    </a:cubicBezTo>
                    <a:cubicBezTo>
                      <a:pt x="826" y="3000"/>
                      <a:pt x="852" y="3006"/>
                      <a:pt x="878" y="3010"/>
                    </a:cubicBezTo>
                    <a:cubicBezTo>
                      <a:pt x="889" y="3012"/>
                      <a:pt x="901" y="3014"/>
                      <a:pt x="913" y="3016"/>
                    </a:cubicBezTo>
                    <a:lnTo>
                      <a:pt x="929" y="3018"/>
                    </a:lnTo>
                    <a:cubicBezTo>
                      <a:pt x="931" y="3018"/>
                      <a:pt x="945" y="3020"/>
                      <a:pt x="951" y="3021"/>
                    </a:cubicBezTo>
                    <a:lnTo>
                      <a:pt x="954" y="3021"/>
                    </a:lnTo>
                    <a:cubicBezTo>
                      <a:pt x="961" y="3022"/>
                      <a:pt x="969" y="3024"/>
                      <a:pt x="976" y="3025"/>
                    </a:cubicBezTo>
                    <a:cubicBezTo>
                      <a:pt x="1016" y="3032"/>
                      <a:pt x="1056" y="3038"/>
                      <a:pt x="1096" y="3044"/>
                    </a:cubicBezTo>
                    <a:cubicBezTo>
                      <a:pt x="1391" y="3093"/>
                      <a:pt x="1687" y="3138"/>
                      <a:pt x="1985" y="3172"/>
                    </a:cubicBezTo>
                    <a:cubicBezTo>
                      <a:pt x="2242" y="3201"/>
                      <a:pt x="2502" y="3225"/>
                      <a:pt x="2762" y="3225"/>
                    </a:cubicBezTo>
                    <a:cubicBezTo>
                      <a:pt x="2772" y="3225"/>
                      <a:pt x="2783" y="3225"/>
                      <a:pt x="2793" y="3225"/>
                    </a:cubicBezTo>
                    <a:cubicBezTo>
                      <a:pt x="2804" y="3239"/>
                      <a:pt x="2822" y="3249"/>
                      <a:pt x="2840" y="3249"/>
                    </a:cubicBezTo>
                    <a:cubicBezTo>
                      <a:pt x="2849" y="3249"/>
                      <a:pt x="2858" y="3246"/>
                      <a:pt x="2866" y="3240"/>
                    </a:cubicBezTo>
                    <a:cubicBezTo>
                      <a:pt x="2874" y="3234"/>
                      <a:pt x="2883" y="3229"/>
                      <a:pt x="2892" y="3224"/>
                    </a:cubicBezTo>
                    <a:cubicBezTo>
                      <a:pt x="2938" y="3222"/>
                      <a:pt x="2984" y="3220"/>
                      <a:pt x="3029" y="3217"/>
                    </a:cubicBezTo>
                    <a:cubicBezTo>
                      <a:pt x="3145" y="3207"/>
                      <a:pt x="3264" y="3193"/>
                      <a:pt x="3375" y="3160"/>
                    </a:cubicBezTo>
                    <a:lnTo>
                      <a:pt x="3375" y="3160"/>
                    </a:lnTo>
                    <a:cubicBezTo>
                      <a:pt x="3240" y="3304"/>
                      <a:pt x="3089" y="3435"/>
                      <a:pt x="2919" y="3544"/>
                    </a:cubicBezTo>
                    <a:cubicBezTo>
                      <a:pt x="2571" y="3767"/>
                      <a:pt x="2161" y="3899"/>
                      <a:pt x="1749" y="3899"/>
                    </a:cubicBezTo>
                    <a:cubicBezTo>
                      <a:pt x="1608" y="3899"/>
                      <a:pt x="1466" y="3883"/>
                      <a:pt x="1326" y="3850"/>
                    </a:cubicBezTo>
                    <a:cubicBezTo>
                      <a:pt x="1094" y="3797"/>
                      <a:pt x="860" y="3716"/>
                      <a:pt x="648" y="3604"/>
                    </a:cubicBezTo>
                    <a:cubicBezTo>
                      <a:pt x="639" y="3597"/>
                      <a:pt x="630" y="3590"/>
                      <a:pt x="621" y="3583"/>
                    </a:cubicBezTo>
                    <a:cubicBezTo>
                      <a:pt x="557" y="3528"/>
                      <a:pt x="492" y="3469"/>
                      <a:pt x="421" y="3424"/>
                    </a:cubicBezTo>
                    <a:cubicBezTo>
                      <a:pt x="408" y="3416"/>
                      <a:pt x="395" y="3413"/>
                      <a:pt x="383" y="3413"/>
                    </a:cubicBezTo>
                    <a:cubicBezTo>
                      <a:pt x="377" y="3413"/>
                      <a:pt x="370" y="3414"/>
                      <a:pt x="364" y="3416"/>
                    </a:cubicBezTo>
                    <a:cubicBezTo>
                      <a:pt x="264" y="3326"/>
                      <a:pt x="189" y="3213"/>
                      <a:pt x="224" y="3089"/>
                    </a:cubicBezTo>
                    <a:cubicBezTo>
                      <a:pt x="255" y="2979"/>
                      <a:pt x="357" y="2947"/>
                      <a:pt x="471" y="2947"/>
                    </a:cubicBezTo>
                    <a:close/>
                    <a:moveTo>
                      <a:pt x="1490" y="4034"/>
                    </a:moveTo>
                    <a:cubicBezTo>
                      <a:pt x="1508" y="4038"/>
                      <a:pt x="1527" y="4038"/>
                      <a:pt x="1544" y="4040"/>
                    </a:cubicBezTo>
                    <a:cubicBezTo>
                      <a:pt x="1543" y="4043"/>
                      <a:pt x="1542" y="4046"/>
                      <a:pt x="1542" y="4049"/>
                    </a:cubicBezTo>
                    <a:cubicBezTo>
                      <a:pt x="1525" y="4044"/>
                      <a:pt x="1507" y="4040"/>
                      <a:pt x="1490" y="4034"/>
                    </a:cubicBezTo>
                    <a:close/>
                    <a:moveTo>
                      <a:pt x="7281" y="378"/>
                    </a:moveTo>
                    <a:cubicBezTo>
                      <a:pt x="7196" y="424"/>
                      <a:pt x="7115" y="478"/>
                      <a:pt x="7047" y="544"/>
                    </a:cubicBezTo>
                    <a:cubicBezTo>
                      <a:pt x="6992" y="596"/>
                      <a:pt x="6940" y="664"/>
                      <a:pt x="6924" y="739"/>
                    </a:cubicBezTo>
                    <a:cubicBezTo>
                      <a:pt x="6849" y="821"/>
                      <a:pt x="6785" y="912"/>
                      <a:pt x="6728" y="1006"/>
                    </a:cubicBezTo>
                    <a:cubicBezTo>
                      <a:pt x="6662" y="1116"/>
                      <a:pt x="6602" y="1229"/>
                      <a:pt x="6536" y="1339"/>
                    </a:cubicBezTo>
                    <a:cubicBezTo>
                      <a:pt x="6503" y="1392"/>
                      <a:pt x="6469" y="1444"/>
                      <a:pt x="6431" y="1494"/>
                    </a:cubicBezTo>
                    <a:cubicBezTo>
                      <a:pt x="6412" y="1519"/>
                      <a:pt x="6395" y="1543"/>
                      <a:pt x="6378" y="1569"/>
                    </a:cubicBezTo>
                    <a:cubicBezTo>
                      <a:pt x="6360" y="1595"/>
                      <a:pt x="6333" y="1616"/>
                      <a:pt x="6327" y="1649"/>
                    </a:cubicBezTo>
                    <a:cubicBezTo>
                      <a:pt x="6323" y="1670"/>
                      <a:pt x="6333" y="1695"/>
                      <a:pt x="6352" y="1704"/>
                    </a:cubicBezTo>
                    <a:cubicBezTo>
                      <a:pt x="6195" y="1951"/>
                      <a:pt x="6038" y="2198"/>
                      <a:pt x="5864" y="2434"/>
                    </a:cubicBezTo>
                    <a:cubicBezTo>
                      <a:pt x="5728" y="2618"/>
                      <a:pt x="5578" y="2789"/>
                      <a:pt x="5420" y="2954"/>
                    </a:cubicBezTo>
                    <a:cubicBezTo>
                      <a:pt x="5267" y="3115"/>
                      <a:pt x="5106" y="3272"/>
                      <a:pt x="4935" y="3415"/>
                    </a:cubicBezTo>
                    <a:cubicBezTo>
                      <a:pt x="4614" y="3681"/>
                      <a:pt x="4251" y="3884"/>
                      <a:pt x="3846" y="3986"/>
                    </a:cubicBezTo>
                    <a:cubicBezTo>
                      <a:pt x="3626" y="4041"/>
                      <a:pt x="3400" y="4071"/>
                      <a:pt x="3173" y="4071"/>
                    </a:cubicBezTo>
                    <a:cubicBezTo>
                      <a:pt x="3116" y="4071"/>
                      <a:pt x="3058" y="4069"/>
                      <a:pt x="3000" y="4065"/>
                    </a:cubicBezTo>
                    <a:cubicBezTo>
                      <a:pt x="2782" y="4050"/>
                      <a:pt x="2566" y="4015"/>
                      <a:pt x="2348" y="3994"/>
                    </a:cubicBezTo>
                    <a:cubicBezTo>
                      <a:pt x="2353" y="3994"/>
                      <a:pt x="2358" y="3992"/>
                      <a:pt x="2363" y="3992"/>
                    </a:cubicBezTo>
                    <a:cubicBezTo>
                      <a:pt x="2390" y="3988"/>
                      <a:pt x="2407" y="3969"/>
                      <a:pt x="2413" y="3948"/>
                    </a:cubicBezTo>
                    <a:cubicBezTo>
                      <a:pt x="2439" y="3939"/>
                      <a:pt x="2465" y="3932"/>
                      <a:pt x="2489" y="3923"/>
                    </a:cubicBezTo>
                    <a:cubicBezTo>
                      <a:pt x="2760" y="3827"/>
                      <a:pt x="3011" y="3684"/>
                      <a:pt x="3233" y="3503"/>
                    </a:cubicBezTo>
                    <a:cubicBezTo>
                      <a:pt x="3442" y="3333"/>
                      <a:pt x="3618" y="3129"/>
                      <a:pt x="3776" y="2912"/>
                    </a:cubicBezTo>
                    <a:cubicBezTo>
                      <a:pt x="3806" y="2870"/>
                      <a:pt x="3835" y="2828"/>
                      <a:pt x="3862" y="2785"/>
                    </a:cubicBezTo>
                    <a:cubicBezTo>
                      <a:pt x="3879" y="2770"/>
                      <a:pt x="3897" y="2754"/>
                      <a:pt x="3912" y="2737"/>
                    </a:cubicBezTo>
                    <a:cubicBezTo>
                      <a:pt x="3927" y="2721"/>
                      <a:pt x="3933" y="2702"/>
                      <a:pt x="3932" y="2682"/>
                    </a:cubicBezTo>
                    <a:cubicBezTo>
                      <a:pt x="4171" y="2316"/>
                      <a:pt x="4376" y="1927"/>
                      <a:pt x="4626" y="1567"/>
                    </a:cubicBezTo>
                    <a:cubicBezTo>
                      <a:pt x="4773" y="1354"/>
                      <a:pt x="4939" y="1153"/>
                      <a:pt x="5134" y="980"/>
                    </a:cubicBezTo>
                    <a:cubicBezTo>
                      <a:pt x="5321" y="816"/>
                      <a:pt x="5533" y="693"/>
                      <a:pt x="5768" y="609"/>
                    </a:cubicBezTo>
                    <a:cubicBezTo>
                      <a:pt x="6250" y="436"/>
                      <a:pt x="6772" y="389"/>
                      <a:pt x="7281" y="378"/>
                    </a:cubicBezTo>
                    <a:close/>
                    <a:moveTo>
                      <a:pt x="7260" y="630"/>
                    </a:moveTo>
                    <a:lnTo>
                      <a:pt x="7260" y="630"/>
                    </a:lnTo>
                    <a:cubicBezTo>
                      <a:pt x="7163" y="879"/>
                      <a:pt x="7088" y="1136"/>
                      <a:pt x="7002" y="1389"/>
                    </a:cubicBezTo>
                    <a:cubicBezTo>
                      <a:pt x="6941" y="1566"/>
                      <a:pt x="6876" y="1744"/>
                      <a:pt x="6801" y="1916"/>
                    </a:cubicBezTo>
                    <a:cubicBezTo>
                      <a:pt x="6730" y="2079"/>
                      <a:pt x="6644" y="2233"/>
                      <a:pt x="6560" y="2390"/>
                    </a:cubicBezTo>
                    <a:cubicBezTo>
                      <a:pt x="6251" y="2973"/>
                      <a:pt x="5985" y="3593"/>
                      <a:pt x="5561" y="4107"/>
                    </a:cubicBezTo>
                    <a:cubicBezTo>
                      <a:pt x="5381" y="4325"/>
                      <a:pt x="5178" y="4534"/>
                      <a:pt x="4907" y="4636"/>
                    </a:cubicBezTo>
                    <a:cubicBezTo>
                      <a:pt x="4714" y="4709"/>
                      <a:pt x="4509" y="4735"/>
                      <a:pt x="4304" y="4735"/>
                    </a:cubicBezTo>
                    <a:cubicBezTo>
                      <a:pt x="4240" y="4735"/>
                      <a:pt x="4175" y="4733"/>
                      <a:pt x="4112" y="4728"/>
                    </a:cubicBezTo>
                    <a:cubicBezTo>
                      <a:pt x="3552" y="4689"/>
                      <a:pt x="3012" y="4506"/>
                      <a:pt x="2482" y="4330"/>
                    </a:cubicBezTo>
                    <a:cubicBezTo>
                      <a:pt x="2490" y="4305"/>
                      <a:pt x="2487" y="4277"/>
                      <a:pt x="2465" y="4260"/>
                    </a:cubicBezTo>
                    <a:cubicBezTo>
                      <a:pt x="2421" y="4226"/>
                      <a:pt x="2374" y="4199"/>
                      <a:pt x="2327" y="4169"/>
                    </a:cubicBezTo>
                    <a:cubicBezTo>
                      <a:pt x="2312" y="4158"/>
                      <a:pt x="2297" y="4148"/>
                      <a:pt x="2284" y="4137"/>
                    </a:cubicBezTo>
                    <a:cubicBezTo>
                      <a:pt x="2284" y="4136"/>
                      <a:pt x="2284" y="4136"/>
                      <a:pt x="2285" y="4136"/>
                    </a:cubicBezTo>
                    <a:cubicBezTo>
                      <a:pt x="2493" y="4152"/>
                      <a:pt x="2698" y="4186"/>
                      <a:pt x="2906" y="4206"/>
                    </a:cubicBezTo>
                    <a:cubicBezTo>
                      <a:pt x="2995" y="4214"/>
                      <a:pt x="3083" y="4219"/>
                      <a:pt x="3171" y="4219"/>
                    </a:cubicBezTo>
                    <a:cubicBezTo>
                      <a:pt x="3352" y="4219"/>
                      <a:pt x="3532" y="4201"/>
                      <a:pt x="3712" y="4168"/>
                    </a:cubicBezTo>
                    <a:cubicBezTo>
                      <a:pt x="4136" y="4087"/>
                      <a:pt x="4532" y="3904"/>
                      <a:pt x="4876" y="3644"/>
                    </a:cubicBezTo>
                    <a:cubicBezTo>
                      <a:pt x="5049" y="3511"/>
                      <a:pt x="5211" y="3363"/>
                      <a:pt x="5364" y="3208"/>
                    </a:cubicBezTo>
                    <a:cubicBezTo>
                      <a:pt x="5527" y="3042"/>
                      <a:pt x="5686" y="2869"/>
                      <a:pt x="5831" y="2687"/>
                    </a:cubicBezTo>
                    <a:cubicBezTo>
                      <a:pt x="6123" y="2317"/>
                      <a:pt x="6360" y="1908"/>
                      <a:pt x="6612" y="1510"/>
                    </a:cubicBezTo>
                    <a:cubicBezTo>
                      <a:pt x="6804" y="1206"/>
                      <a:pt x="7014" y="899"/>
                      <a:pt x="7260" y="630"/>
                    </a:cubicBezTo>
                    <a:close/>
                    <a:moveTo>
                      <a:pt x="8242" y="0"/>
                    </a:moveTo>
                    <a:cubicBezTo>
                      <a:pt x="8242" y="0"/>
                      <a:pt x="8242" y="0"/>
                      <a:pt x="8241" y="0"/>
                    </a:cubicBezTo>
                    <a:cubicBezTo>
                      <a:pt x="8008" y="4"/>
                      <a:pt x="7804" y="92"/>
                      <a:pt x="7606" y="199"/>
                    </a:cubicBezTo>
                    <a:cubicBezTo>
                      <a:pt x="7559" y="220"/>
                      <a:pt x="7511" y="244"/>
                      <a:pt x="7465" y="269"/>
                    </a:cubicBezTo>
                    <a:cubicBezTo>
                      <a:pt x="7349" y="260"/>
                      <a:pt x="7233" y="256"/>
                      <a:pt x="7116" y="256"/>
                    </a:cubicBezTo>
                    <a:cubicBezTo>
                      <a:pt x="6788" y="256"/>
                      <a:pt x="6459" y="290"/>
                      <a:pt x="6141" y="357"/>
                    </a:cubicBezTo>
                    <a:cubicBezTo>
                      <a:pt x="5894" y="408"/>
                      <a:pt x="5650" y="484"/>
                      <a:pt x="5426" y="601"/>
                    </a:cubicBezTo>
                    <a:cubicBezTo>
                      <a:pt x="5202" y="717"/>
                      <a:pt x="5006" y="884"/>
                      <a:pt x="4835" y="1067"/>
                    </a:cubicBezTo>
                    <a:cubicBezTo>
                      <a:pt x="4477" y="1454"/>
                      <a:pt x="4225" y="1920"/>
                      <a:pt x="3952" y="2367"/>
                    </a:cubicBezTo>
                    <a:cubicBezTo>
                      <a:pt x="3899" y="2455"/>
                      <a:pt x="3843" y="2541"/>
                      <a:pt x="3785" y="2627"/>
                    </a:cubicBezTo>
                    <a:cubicBezTo>
                      <a:pt x="3580" y="2711"/>
                      <a:pt x="3422" y="2884"/>
                      <a:pt x="3208" y="2944"/>
                    </a:cubicBezTo>
                    <a:cubicBezTo>
                      <a:pt x="3121" y="2968"/>
                      <a:pt x="3031" y="2986"/>
                      <a:pt x="2947" y="3019"/>
                    </a:cubicBezTo>
                    <a:cubicBezTo>
                      <a:pt x="2915" y="3032"/>
                      <a:pt x="2881" y="3046"/>
                      <a:pt x="2852" y="3065"/>
                    </a:cubicBezTo>
                    <a:cubicBezTo>
                      <a:pt x="2823" y="3065"/>
                      <a:pt x="2793" y="3066"/>
                      <a:pt x="2764" y="3066"/>
                    </a:cubicBezTo>
                    <a:cubicBezTo>
                      <a:pt x="2540" y="3066"/>
                      <a:pt x="2316" y="3046"/>
                      <a:pt x="2096" y="3023"/>
                    </a:cubicBezTo>
                    <a:cubicBezTo>
                      <a:pt x="1788" y="2991"/>
                      <a:pt x="1491" y="2947"/>
                      <a:pt x="1184" y="2897"/>
                    </a:cubicBezTo>
                    <a:cubicBezTo>
                      <a:pt x="1139" y="2889"/>
                      <a:pt x="1094" y="2882"/>
                      <a:pt x="1048" y="2874"/>
                    </a:cubicBezTo>
                    <a:cubicBezTo>
                      <a:pt x="1033" y="2872"/>
                      <a:pt x="1016" y="2869"/>
                      <a:pt x="1000" y="2867"/>
                    </a:cubicBezTo>
                    <a:cubicBezTo>
                      <a:pt x="994" y="2866"/>
                      <a:pt x="989" y="2865"/>
                      <a:pt x="983" y="2864"/>
                    </a:cubicBezTo>
                    <a:cubicBezTo>
                      <a:pt x="979" y="2864"/>
                      <a:pt x="965" y="2862"/>
                      <a:pt x="961" y="2861"/>
                    </a:cubicBezTo>
                    <a:cubicBezTo>
                      <a:pt x="949" y="2860"/>
                      <a:pt x="938" y="2858"/>
                      <a:pt x="926" y="2856"/>
                    </a:cubicBezTo>
                    <a:cubicBezTo>
                      <a:pt x="803" y="2835"/>
                      <a:pt x="682" y="2808"/>
                      <a:pt x="558" y="2796"/>
                    </a:cubicBezTo>
                    <a:cubicBezTo>
                      <a:pt x="525" y="2792"/>
                      <a:pt x="492" y="2790"/>
                      <a:pt x="459" y="2790"/>
                    </a:cubicBezTo>
                    <a:cubicBezTo>
                      <a:pt x="373" y="2790"/>
                      <a:pt x="289" y="2806"/>
                      <a:pt x="215" y="2856"/>
                    </a:cubicBezTo>
                    <a:cubicBezTo>
                      <a:pt x="1" y="2999"/>
                      <a:pt x="37" y="3268"/>
                      <a:pt x="184" y="3448"/>
                    </a:cubicBezTo>
                    <a:cubicBezTo>
                      <a:pt x="288" y="3575"/>
                      <a:pt x="429" y="3670"/>
                      <a:pt x="579" y="3746"/>
                    </a:cubicBezTo>
                    <a:cubicBezTo>
                      <a:pt x="628" y="3788"/>
                      <a:pt x="678" y="3830"/>
                      <a:pt x="730" y="3869"/>
                    </a:cubicBezTo>
                    <a:cubicBezTo>
                      <a:pt x="868" y="3974"/>
                      <a:pt x="1018" y="4052"/>
                      <a:pt x="1184" y="4105"/>
                    </a:cubicBezTo>
                    <a:cubicBezTo>
                      <a:pt x="1521" y="4213"/>
                      <a:pt x="1865" y="4290"/>
                      <a:pt x="2201" y="4399"/>
                    </a:cubicBezTo>
                    <a:cubicBezTo>
                      <a:pt x="2761" y="4580"/>
                      <a:pt x="3321" y="4783"/>
                      <a:pt x="3908" y="4859"/>
                    </a:cubicBezTo>
                    <a:cubicBezTo>
                      <a:pt x="4038" y="4876"/>
                      <a:pt x="4170" y="4886"/>
                      <a:pt x="4301" y="4886"/>
                    </a:cubicBezTo>
                    <a:cubicBezTo>
                      <a:pt x="4455" y="4886"/>
                      <a:pt x="4608" y="4872"/>
                      <a:pt x="4758" y="4838"/>
                    </a:cubicBezTo>
                    <a:cubicBezTo>
                      <a:pt x="5038" y="4774"/>
                      <a:pt x="5272" y="4630"/>
                      <a:pt x="5472" y="4427"/>
                    </a:cubicBezTo>
                    <a:cubicBezTo>
                      <a:pt x="5955" y="3940"/>
                      <a:pt x="6252" y="3310"/>
                      <a:pt x="6559" y="2707"/>
                    </a:cubicBezTo>
                    <a:cubicBezTo>
                      <a:pt x="6723" y="2385"/>
                      <a:pt x="6899" y="2074"/>
                      <a:pt x="7028" y="1736"/>
                    </a:cubicBezTo>
                    <a:cubicBezTo>
                      <a:pt x="7164" y="1383"/>
                      <a:pt x="7271" y="1022"/>
                      <a:pt x="7388" y="663"/>
                    </a:cubicBezTo>
                    <a:cubicBezTo>
                      <a:pt x="7396" y="638"/>
                      <a:pt x="7405" y="613"/>
                      <a:pt x="7412" y="588"/>
                    </a:cubicBezTo>
                    <a:cubicBezTo>
                      <a:pt x="7543" y="524"/>
                      <a:pt x="7667" y="450"/>
                      <a:pt x="7799" y="387"/>
                    </a:cubicBezTo>
                    <a:cubicBezTo>
                      <a:pt x="7947" y="315"/>
                      <a:pt x="8104" y="261"/>
                      <a:pt x="8267" y="230"/>
                    </a:cubicBezTo>
                    <a:cubicBezTo>
                      <a:pt x="8327" y="218"/>
                      <a:pt x="8332" y="159"/>
                      <a:pt x="8305" y="119"/>
                    </a:cubicBezTo>
                    <a:cubicBezTo>
                      <a:pt x="8335" y="74"/>
                      <a:pt x="8304" y="0"/>
                      <a:pt x="8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68"/>
            <p:cNvSpPr/>
            <p:nvPr/>
          </p:nvSpPr>
          <p:spPr>
            <a:xfrm>
              <a:off x="3859620" y="3953730"/>
              <a:ext cx="67161" cy="67408"/>
            </a:xfrm>
            <a:custGeom>
              <a:avLst/>
              <a:gdLst/>
              <a:ahLst/>
              <a:cxnLst/>
              <a:rect l="l" t="t" r="r" b="b"/>
              <a:pathLst>
                <a:path w="1086" h="1090" extrusionOk="0">
                  <a:moveTo>
                    <a:pt x="106" y="408"/>
                  </a:moveTo>
                  <a:cubicBezTo>
                    <a:pt x="106" y="408"/>
                    <a:pt x="99" y="417"/>
                    <a:pt x="84" y="435"/>
                  </a:cubicBezTo>
                  <a:lnTo>
                    <a:pt x="84" y="435"/>
                  </a:lnTo>
                  <a:cubicBezTo>
                    <a:pt x="99" y="417"/>
                    <a:pt x="106" y="408"/>
                    <a:pt x="106" y="408"/>
                  </a:cubicBezTo>
                  <a:close/>
                  <a:moveTo>
                    <a:pt x="687" y="0"/>
                  </a:moveTo>
                  <a:cubicBezTo>
                    <a:pt x="684" y="0"/>
                    <a:pt x="681" y="0"/>
                    <a:pt x="678" y="0"/>
                  </a:cubicBezTo>
                  <a:cubicBezTo>
                    <a:pt x="618" y="3"/>
                    <a:pt x="560" y="16"/>
                    <a:pt x="504" y="38"/>
                  </a:cubicBezTo>
                  <a:cubicBezTo>
                    <a:pt x="449" y="48"/>
                    <a:pt x="397" y="67"/>
                    <a:pt x="352" y="99"/>
                  </a:cubicBezTo>
                  <a:cubicBezTo>
                    <a:pt x="297" y="136"/>
                    <a:pt x="251" y="185"/>
                    <a:pt x="216" y="238"/>
                  </a:cubicBezTo>
                  <a:cubicBezTo>
                    <a:pt x="173" y="286"/>
                    <a:pt x="137" y="339"/>
                    <a:pt x="111" y="400"/>
                  </a:cubicBezTo>
                  <a:cubicBezTo>
                    <a:pt x="106" y="407"/>
                    <a:pt x="99" y="414"/>
                    <a:pt x="94" y="421"/>
                  </a:cubicBezTo>
                  <a:cubicBezTo>
                    <a:pt x="92" y="424"/>
                    <a:pt x="90" y="427"/>
                    <a:pt x="87" y="431"/>
                  </a:cubicBezTo>
                  <a:cubicBezTo>
                    <a:pt x="86" y="433"/>
                    <a:pt x="85" y="434"/>
                    <a:pt x="84" y="436"/>
                  </a:cubicBezTo>
                  <a:lnTo>
                    <a:pt x="84" y="436"/>
                  </a:lnTo>
                  <a:cubicBezTo>
                    <a:pt x="82" y="439"/>
                    <a:pt x="79" y="442"/>
                    <a:pt x="77" y="445"/>
                  </a:cubicBezTo>
                  <a:cubicBezTo>
                    <a:pt x="71" y="453"/>
                    <a:pt x="65" y="462"/>
                    <a:pt x="59" y="470"/>
                  </a:cubicBezTo>
                  <a:cubicBezTo>
                    <a:pt x="42" y="496"/>
                    <a:pt x="25" y="523"/>
                    <a:pt x="17" y="555"/>
                  </a:cubicBezTo>
                  <a:cubicBezTo>
                    <a:pt x="0" y="622"/>
                    <a:pt x="23" y="692"/>
                    <a:pt x="79" y="736"/>
                  </a:cubicBezTo>
                  <a:cubicBezTo>
                    <a:pt x="90" y="744"/>
                    <a:pt x="103" y="750"/>
                    <a:pt x="114" y="755"/>
                  </a:cubicBezTo>
                  <a:cubicBezTo>
                    <a:pt x="117" y="762"/>
                    <a:pt x="120" y="770"/>
                    <a:pt x="123" y="778"/>
                  </a:cubicBezTo>
                  <a:cubicBezTo>
                    <a:pt x="193" y="932"/>
                    <a:pt x="365" y="1054"/>
                    <a:pt x="532" y="1081"/>
                  </a:cubicBezTo>
                  <a:cubicBezTo>
                    <a:pt x="566" y="1087"/>
                    <a:pt x="600" y="1090"/>
                    <a:pt x="634" y="1090"/>
                  </a:cubicBezTo>
                  <a:cubicBezTo>
                    <a:pt x="711" y="1090"/>
                    <a:pt x="787" y="1073"/>
                    <a:pt x="856" y="1032"/>
                  </a:cubicBezTo>
                  <a:cubicBezTo>
                    <a:pt x="957" y="973"/>
                    <a:pt x="1026" y="873"/>
                    <a:pt x="1056" y="761"/>
                  </a:cubicBezTo>
                  <a:cubicBezTo>
                    <a:pt x="1085" y="655"/>
                    <a:pt x="1086" y="527"/>
                    <a:pt x="1057" y="416"/>
                  </a:cubicBezTo>
                  <a:cubicBezTo>
                    <a:pt x="1056" y="333"/>
                    <a:pt x="1037" y="244"/>
                    <a:pt x="994" y="175"/>
                  </a:cubicBezTo>
                  <a:cubicBezTo>
                    <a:pt x="927" y="69"/>
                    <a:pt x="814" y="0"/>
                    <a:pt x="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8"/>
            <p:cNvSpPr/>
            <p:nvPr/>
          </p:nvSpPr>
          <p:spPr>
            <a:xfrm>
              <a:off x="3959558" y="4005740"/>
              <a:ext cx="25108" cy="22078"/>
            </a:xfrm>
            <a:custGeom>
              <a:avLst/>
              <a:gdLst/>
              <a:ahLst/>
              <a:cxnLst/>
              <a:rect l="l" t="t" r="r" b="b"/>
              <a:pathLst>
                <a:path w="406" h="357" extrusionOk="0">
                  <a:moveTo>
                    <a:pt x="226" y="0"/>
                  </a:moveTo>
                  <a:cubicBezTo>
                    <a:pt x="219" y="0"/>
                    <a:pt x="213" y="0"/>
                    <a:pt x="207" y="1"/>
                  </a:cubicBezTo>
                  <a:lnTo>
                    <a:pt x="195" y="1"/>
                  </a:lnTo>
                  <a:cubicBezTo>
                    <a:pt x="179" y="3"/>
                    <a:pt x="164" y="5"/>
                    <a:pt x="147" y="7"/>
                  </a:cubicBezTo>
                  <a:cubicBezTo>
                    <a:pt x="124" y="12"/>
                    <a:pt x="116" y="18"/>
                    <a:pt x="103" y="27"/>
                  </a:cubicBezTo>
                  <a:cubicBezTo>
                    <a:pt x="94" y="33"/>
                    <a:pt x="85" y="39"/>
                    <a:pt x="77" y="46"/>
                  </a:cubicBezTo>
                  <a:cubicBezTo>
                    <a:pt x="53" y="59"/>
                    <a:pt x="34" y="78"/>
                    <a:pt x="21" y="100"/>
                  </a:cubicBezTo>
                  <a:cubicBezTo>
                    <a:pt x="6" y="125"/>
                    <a:pt x="0" y="151"/>
                    <a:pt x="0" y="179"/>
                  </a:cubicBezTo>
                  <a:cubicBezTo>
                    <a:pt x="0" y="207"/>
                    <a:pt x="6" y="233"/>
                    <a:pt x="21" y="256"/>
                  </a:cubicBezTo>
                  <a:cubicBezTo>
                    <a:pt x="34" y="279"/>
                    <a:pt x="53" y="298"/>
                    <a:pt x="77" y="311"/>
                  </a:cubicBezTo>
                  <a:cubicBezTo>
                    <a:pt x="85" y="317"/>
                    <a:pt x="94" y="324"/>
                    <a:pt x="103" y="330"/>
                  </a:cubicBezTo>
                  <a:cubicBezTo>
                    <a:pt x="110" y="335"/>
                    <a:pt x="114" y="335"/>
                    <a:pt x="126" y="340"/>
                  </a:cubicBezTo>
                  <a:cubicBezTo>
                    <a:pt x="145" y="351"/>
                    <a:pt x="167" y="356"/>
                    <a:pt x="189" y="356"/>
                  </a:cubicBezTo>
                  <a:cubicBezTo>
                    <a:pt x="191" y="356"/>
                    <a:pt x="193" y="356"/>
                    <a:pt x="195" y="356"/>
                  </a:cubicBezTo>
                  <a:lnTo>
                    <a:pt x="197" y="356"/>
                  </a:lnTo>
                  <a:cubicBezTo>
                    <a:pt x="200" y="357"/>
                    <a:pt x="203" y="357"/>
                    <a:pt x="207" y="357"/>
                  </a:cubicBezTo>
                  <a:lnTo>
                    <a:pt x="226" y="357"/>
                  </a:lnTo>
                  <a:cubicBezTo>
                    <a:pt x="228" y="357"/>
                    <a:pt x="230" y="357"/>
                    <a:pt x="232" y="357"/>
                  </a:cubicBezTo>
                  <a:cubicBezTo>
                    <a:pt x="253" y="357"/>
                    <a:pt x="275" y="352"/>
                    <a:pt x="294" y="341"/>
                  </a:cubicBezTo>
                  <a:cubicBezTo>
                    <a:pt x="317" y="334"/>
                    <a:pt x="335" y="322"/>
                    <a:pt x="352" y="305"/>
                  </a:cubicBezTo>
                  <a:cubicBezTo>
                    <a:pt x="369" y="289"/>
                    <a:pt x="382" y="270"/>
                    <a:pt x="389" y="247"/>
                  </a:cubicBezTo>
                  <a:cubicBezTo>
                    <a:pt x="400" y="226"/>
                    <a:pt x="406" y="203"/>
                    <a:pt x="404" y="179"/>
                  </a:cubicBezTo>
                  <a:cubicBezTo>
                    <a:pt x="402" y="162"/>
                    <a:pt x="400" y="147"/>
                    <a:pt x="398" y="131"/>
                  </a:cubicBezTo>
                  <a:cubicBezTo>
                    <a:pt x="389" y="101"/>
                    <a:pt x="373" y="74"/>
                    <a:pt x="352" y="53"/>
                  </a:cubicBezTo>
                  <a:cubicBezTo>
                    <a:pt x="339" y="43"/>
                    <a:pt x="328" y="34"/>
                    <a:pt x="316" y="25"/>
                  </a:cubicBezTo>
                  <a:cubicBezTo>
                    <a:pt x="288" y="8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8"/>
            <p:cNvSpPr/>
            <p:nvPr/>
          </p:nvSpPr>
          <p:spPr>
            <a:xfrm>
              <a:off x="3813115" y="4225960"/>
              <a:ext cx="22140" cy="17130"/>
            </a:xfrm>
            <a:custGeom>
              <a:avLst/>
              <a:gdLst/>
              <a:ahLst/>
              <a:cxnLst/>
              <a:rect l="l" t="t" r="r" b="b"/>
              <a:pathLst>
                <a:path w="358" h="277" extrusionOk="0">
                  <a:moveTo>
                    <a:pt x="178" y="1"/>
                  </a:moveTo>
                  <a:cubicBezTo>
                    <a:pt x="1" y="1"/>
                    <a:pt x="1" y="277"/>
                    <a:pt x="178" y="277"/>
                  </a:cubicBezTo>
                  <a:cubicBezTo>
                    <a:pt x="357" y="277"/>
                    <a:pt x="357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8"/>
            <p:cNvSpPr/>
            <p:nvPr/>
          </p:nvSpPr>
          <p:spPr>
            <a:xfrm>
              <a:off x="3894005" y="4298996"/>
              <a:ext cx="35127" cy="30488"/>
            </a:xfrm>
            <a:custGeom>
              <a:avLst/>
              <a:gdLst/>
              <a:ahLst/>
              <a:cxnLst/>
              <a:rect l="l" t="t" r="r" b="b"/>
              <a:pathLst>
                <a:path w="568" h="493" extrusionOk="0">
                  <a:moveTo>
                    <a:pt x="250" y="0"/>
                  </a:moveTo>
                  <a:cubicBezTo>
                    <a:pt x="228" y="0"/>
                    <a:pt x="206" y="3"/>
                    <a:pt x="184" y="9"/>
                  </a:cubicBezTo>
                  <a:lnTo>
                    <a:pt x="126" y="34"/>
                  </a:lnTo>
                  <a:cubicBezTo>
                    <a:pt x="88" y="55"/>
                    <a:pt x="58" y="85"/>
                    <a:pt x="37" y="122"/>
                  </a:cubicBezTo>
                  <a:cubicBezTo>
                    <a:pt x="19" y="151"/>
                    <a:pt x="9" y="181"/>
                    <a:pt x="8" y="214"/>
                  </a:cubicBezTo>
                  <a:cubicBezTo>
                    <a:pt x="0" y="247"/>
                    <a:pt x="1" y="279"/>
                    <a:pt x="12" y="312"/>
                  </a:cubicBezTo>
                  <a:cubicBezTo>
                    <a:pt x="19" y="344"/>
                    <a:pt x="35" y="372"/>
                    <a:pt x="56" y="396"/>
                  </a:cubicBezTo>
                  <a:cubicBezTo>
                    <a:pt x="74" y="422"/>
                    <a:pt x="97" y="443"/>
                    <a:pt x="126" y="459"/>
                  </a:cubicBezTo>
                  <a:cubicBezTo>
                    <a:pt x="164" y="481"/>
                    <a:pt x="205" y="493"/>
                    <a:pt x="251" y="493"/>
                  </a:cubicBezTo>
                  <a:cubicBezTo>
                    <a:pt x="302" y="487"/>
                    <a:pt x="354" y="485"/>
                    <a:pt x="399" y="452"/>
                  </a:cubicBezTo>
                  <a:cubicBezTo>
                    <a:pt x="407" y="447"/>
                    <a:pt x="415" y="444"/>
                    <a:pt x="423" y="439"/>
                  </a:cubicBezTo>
                  <a:cubicBezTo>
                    <a:pt x="427" y="436"/>
                    <a:pt x="431" y="434"/>
                    <a:pt x="435" y="431"/>
                  </a:cubicBezTo>
                  <a:cubicBezTo>
                    <a:pt x="451" y="418"/>
                    <a:pt x="468" y="406"/>
                    <a:pt x="484" y="393"/>
                  </a:cubicBezTo>
                  <a:cubicBezTo>
                    <a:pt x="486" y="390"/>
                    <a:pt x="487" y="389"/>
                    <a:pt x="490" y="387"/>
                  </a:cubicBezTo>
                  <a:cubicBezTo>
                    <a:pt x="516" y="354"/>
                    <a:pt x="546" y="319"/>
                    <a:pt x="557" y="275"/>
                  </a:cubicBezTo>
                  <a:cubicBezTo>
                    <a:pt x="565" y="248"/>
                    <a:pt x="567" y="220"/>
                    <a:pt x="561" y="193"/>
                  </a:cubicBezTo>
                  <a:cubicBezTo>
                    <a:pt x="559" y="165"/>
                    <a:pt x="552" y="139"/>
                    <a:pt x="536" y="115"/>
                  </a:cubicBezTo>
                  <a:cubicBezTo>
                    <a:pt x="525" y="102"/>
                    <a:pt x="514" y="88"/>
                    <a:pt x="503" y="74"/>
                  </a:cubicBezTo>
                  <a:cubicBezTo>
                    <a:pt x="477" y="48"/>
                    <a:pt x="447" y="31"/>
                    <a:pt x="412" y="20"/>
                  </a:cubicBezTo>
                  <a:lnTo>
                    <a:pt x="410" y="20"/>
                  </a:lnTo>
                  <a:lnTo>
                    <a:pt x="354" y="12"/>
                  </a:lnTo>
                  <a:cubicBezTo>
                    <a:pt x="353" y="12"/>
                    <a:pt x="352" y="13"/>
                    <a:pt x="351" y="13"/>
                  </a:cubicBezTo>
                  <a:lnTo>
                    <a:pt x="343" y="13"/>
                  </a:lnTo>
                  <a:cubicBezTo>
                    <a:pt x="341" y="13"/>
                    <a:pt x="339" y="12"/>
                    <a:pt x="336" y="12"/>
                  </a:cubicBezTo>
                  <a:lnTo>
                    <a:pt x="334" y="12"/>
                  </a:lnTo>
                  <a:cubicBezTo>
                    <a:pt x="332" y="11"/>
                    <a:pt x="329" y="11"/>
                    <a:pt x="326" y="11"/>
                  </a:cubicBezTo>
                  <a:cubicBezTo>
                    <a:pt x="323" y="10"/>
                    <a:pt x="320" y="10"/>
                    <a:pt x="316" y="9"/>
                  </a:cubicBezTo>
                  <a:cubicBezTo>
                    <a:pt x="294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8"/>
            <p:cNvSpPr/>
            <p:nvPr/>
          </p:nvSpPr>
          <p:spPr>
            <a:xfrm>
              <a:off x="4073719" y="4308520"/>
              <a:ext cx="22758" cy="23315"/>
            </a:xfrm>
            <a:custGeom>
              <a:avLst/>
              <a:gdLst/>
              <a:ahLst/>
              <a:cxnLst/>
              <a:rect l="l" t="t" r="r" b="b"/>
              <a:pathLst>
                <a:path w="368" h="377" extrusionOk="0">
                  <a:moveTo>
                    <a:pt x="184" y="1"/>
                  </a:moveTo>
                  <a:cubicBezTo>
                    <a:pt x="170" y="1"/>
                    <a:pt x="156" y="3"/>
                    <a:pt x="142" y="7"/>
                  </a:cubicBezTo>
                  <a:cubicBezTo>
                    <a:pt x="112" y="16"/>
                    <a:pt x="87" y="31"/>
                    <a:pt x="64" y="53"/>
                  </a:cubicBezTo>
                  <a:cubicBezTo>
                    <a:pt x="19" y="98"/>
                    <a:pt x="1" y="165"/>
                    <a:pt x="18" y="226"/>
                  </a:cubicBezTo>
                  <a:cubicBezTo>
                    <a:pt x="19" y="228"/>
                    <a:pt x="20" y="230"/>
                    <a:pt x="20" y="233"/>
                  </a:cubicBezTo>
                  <a:cubicBezTo>
                    <a:pt x="21" y="233"/>
                    <a:pt x="21" y="234"/>
                    <a:pt x="21" y="234"/>
                  </a:cubicBezTo>
                  <a:cubicBezTo>
                    <a:pt x="28" y="249"/>
                    <a:pt x="34" y="263"/>
                    <a:pt x="40" y="278"/>
                  </a:cubicBezTo>
                  <a:lnTo>
                    <a:pt x="41" y="281"/>
                  </a:lnTo>
                  <a:cubicBezTo>
                    <a:pt x="42" y="282"/>
                    <a:pt x="43" y="284"/>
                    <a:pt x="44" y="286"/>
                  </a:cubicBezTo>
                  <a:lnTo>
                    <a:pt x="45" y="286"/>
                  </a:lnTo>
                  <a:cubicBezTo>
                    <a:pt x="51" y="294"/>
                    <a:pt x="65" y="313"/>
                    <a:pt x="72" y="321"/>
                  </a:cubicBezTo>
                  <a:cubicBezTo>
                    <a:pt x="73" y="322"/>
                    <a:pt x="74" y="323"/>
                    <a:pt x="74" y="323"/>
                  </a:cubicBezTo>
                  <a:cubicBezTo>
                    <a:pt x="86" y="335"/>
                    <a:pt x="99" y="344"/>
                    <a:pt x="112" y="353"/>
                  </a:cubicBezTo>
                  <a:lnTo>
                    <a:pt x="114" y="353"/>
                  </a:lnTo>
                  <a:cubicBezTo>
                    <a:pt x="114" y="353"/>
                    <a:pt x="153" y="370"/>
                    <a:pt x="153" y="370"/>
                  </a:cubicBezTo>
                  <a:cubicBezTo>
                    <a:pt x="154" y="371"/>
                    <a:pt x="195" y="376"/>
                    <a:pt x="197" y="376"/>
                  </a:cubicBezTo>
                  <a:lnTo>
                    <a:pt x="198" y="376"/>
                  </a:lnTo>
                  <a:cubicBezTo>
                    <a:pt x="207" y="376"/>
                    <a:pt x="218" y="374"/>
                    <a:pt x="222" y="373"/>
                  </a:cubicBezTo>
                  <a:cubicBezTo>
                    <a:pt x="224" y="373"/>
                    <a:pt x="238" y="372"/>
                    <a:pt x="245" y="370"/>
                  </a:cubicBezTo>
                  <a:cubicBezTo>
                    <a:pt x="246" y="370"/>
                    <a:pt x="247" y="370"/>
                    <a:pt x="247" y="369"/>
                  </a:cubicBezTo>
                  <a:lnTo>
                    <a:pt x="248" y="369"/>
                  </a:lnTo>
                  <a:cubicBezTo>
                    <a:pt x="255" y="366"/>
                    <a:pt x="279" y="356"/>
                    <a:pt x="285" y="353"/>
                  </a:cubicBezTo>
                  <a:cubicBezTo>
                    <a:pt x="286" y="353"/>
                    <a:pt x="286" y="353"/>
                    <a:pt x="286" y="352"/>
                  </a:cubicBezTo>
                  <a:cubicBezTo>
                    <a:pt x="288" y="352"/>
                    <a:pt x="289" y="351"/>
                    <a:pt x="290" y="350"/>
                  </a:cubicBezTo>
                  <a:cubicBezTo>
                    <a:pt x="297" y="346"/>
                    <a:pt x="302" y="342"/>
                    <a:pt x="307" y="338"/>
                  </a:cubicBezTo>
                  <a:cubicBezTo>
                    <a:pt x="311" y="335"/>
                    <a:pt x="317" y="329"/>
                    <a:pt x="322" y="325"/>
                  </a:cubicBezTo>
                  <a:cubicBezTo>
                    <a:pt x="323" y="324"/>
                    <a:pt x="324" y="324"/>
                    <a:pt x="324" y="323"/>
                  </a:cubicBezTo>
                  <a:cubicBezTo>
                    <a:pt x="339" y="311"/>
                    <a:pt x="349" y="295"/>
                    <a:pt x="354" y="277"/>
                  </a:cubicBezTo>
                  <a:cubicBezTo>
                    <a:pt x="364" y="260"/>
                    <a:pt x="368" y="242"/>
                    <a:pt x="367" y="222"/>
                  </a:cubicBezTo>
                  <a:cubicBezTo>
                    <a:pt x="366" y="216"/>
                    <a:pt x="366" y="210"/>
                    <a:pt x="365" y="204"/>
                  </a:cubicBezTo>
                  <a:cubicBezTo>
                    <a:pt x="366" y="196"/>
                    <a:pt x="368" y="188"/>
                    <a:pt x="368" y="179"/>
                  </a:cubicBezTo>
                  <a:cubicBezTo>
                    <a:pt x="368" y="146"/>
                    <a:pt x="360" y="117"/>
                    <a:pt x="344" y="89"/>
                  </a:cubicBezTo>
                  <a:cubicBezTo>
                    <a:pt x="328" y="63"/>
                    <a:pt x="307" y="41"/>
                    <a:pt x="280" y="26"/>
                  </a:cubicBezTo>
                  <a:cubicBezTo>
                    <a:pt x="259" y="12"/>
                    <a:pt x="238" y="5"/>
                    <a:pt x="214" y="4"/>
                  </a:cubicBezTo>
                  <a:cubicBezTo>
                    <a:pt x="204" y="2"/>
                    <a:pt x="194" y="1"/>
                    <a:pt x="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8"/>
            <p:cNvSpPr/>
            <p:nvPr/>
          </p:nvSpPr>
          <p:spPr>
            <a:xfrm>
              <a:off x="4146074" y="4234186"/>
              <a:ext cx="84662" cy="86270"/>
            </a:xfrm>
            <a:custGeom>
              <a:avLst/>
              <a:gdLst/>
              <a:ahLst/>
              <a:cxnLst/>
              <a:rect l="l" t="t" r="r" b="b"/>
              <a:pathLst>
                <a:path w="1369" h="1395" extrusionOk="0">
                  <a:moveTo>
                    <a:pt x="857" y="1"/>
                  </a:moveTo>
                  <a:cubicBezTo>
                    <a:pt x="773" y="1"/>
                    <a:pt x="689" y="18"/>
                    <a:pt x="609" y="48"/>
                  </a:cubicBezTo>
                  <a:cubicBezTo>
                    <a:pt x="459" y="54"/>
                    <a:pt x="319" y="134"/>
                    <a:pt x="209" y="239"/>
                  </a:cubicBezTo>
                  <a:cubicBezTo>
                    <a:pt x="93" y="350"/>
                    <a:pt x="0" y="506"/>
                    <a:pt x="6" y="670"/>
                  </a:cubicBezTo>
                  <a:cubicBezTo>
                    <a:pt x="12" y="805"/>
                    <a:pt x="72" y="935"/>
                    <a:pt x="172" y="1026"/>
                  </a:cubicBezTo>
                  <a:cubicBezTo>
                    <a:pt x="172" y="1028"/>
                    <a:pt x="173" y="1030"/>
                    <a:pt x="174" y="1032"/>
                  </a:cubicBezTo>
                  <a:cubicBezTo>
                    <a:pt x="221" y="1157"/>
                    <a:pt x="292" y="1286"/>
                    <a:pt x="417" y="1351"/>
                  </a:cubicBezTo>
                  <a:cubicBezTo>
                    <a:pt x="477" y="1381"/>
                    <a:pt x="538" y="1395"/>
                    <a:pt x="600" y="1395"/>
                  </a:cubicBezTo>
                  <a:cubicBezTo>
                    <a:pt x="670" y="1395"/>
                    <a:pt x="740" y="1376"/>
                    <a:pt x="809" y="1343"/>
                  </a:cubicBezTo>
                  <a:cubicBezTo>
                    <a:pt x="890" y="1303"/>
                    <a:pt x="963" y="1235"/>
                    <a:pt x="1019" y="1163"/>
                  </a:cubicBezTo>
                  <a:cubicBezTo>
                    <a:pt x="1045" y="1129"/>
                    <a:pt x="1069" y="1094"/>
                    <a:pt x="1092" y="1059"/>
                  </a:cubicBezTo>
                  <a:cubicBezTo>
                    <a:pt x="1194" y="970"/>
                    <a:pt x="1264" y="852"/>
                    <a:pt x="1307" y="722"/>
                  </a:cubicBezTo>
                  <a:cubicBezTo>
                    <a:pt x="1348" y="593"/>
                    <a:pt x="1368" y="437"/>
                    <a:pt x="1317" y="307"/>
                  </a:cubicBezTo>
                  <a:cubicBezTo>
                    <a:pt x="1263" y="167"/>
                    <a:pt x="1158" y="64"/>
                    <a:pt x="1011" y="22"/>
                  </a:cubicBezTo>
                  <a:cubicBezTo>
                    <a:pt x="961" y="7"/>
                    <a:pt x="909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8"/>
            <p:cNvSpPr/>
            <p:nvPr/>
          </p:nvSpPr>
          <p:spPr>
            <a:xfrm>
              <a:off x="4252505" y="4189041"/>
              <a:ext cx="28448" cy="21954"/>
            </a:xfrm>
            <a:custGeom>
              <a:avLst/>
              <a:gdLst/>
              <a:ahLst/>
              <a:cxnLst/>
              <a:rect l="l" t="t" r="r" b="b"/>
              <a:pathLst>
                <a:path w="460" h="355" extrusionOk="0">
                  <a:moveTo>
                    <a:pt x="230" y="0"/>
                  </a:moveTo>
                  <a:cubicBezTo>
                    <a:pt x="2" y="0"/>
                    <a:pt x="1" y="355"/>
                    <a:pt x="230" y="355"/>
                  </a:cubicBezTo>
                  <a:cubicBezTo>
                    <a:pt x="460" y="355"/>
                    <a:pt x="460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8"/>
            <p:cNvSpPr/>
            <p:nvPr/>
          </p:nvSpPr>
          <p:spPr>
            <a:xfrm>
              <a:off x="4244033" y="4092443"/>
              <a:ext cx="24119" cy="18676"/>
            </a:xfrm>
            <a:custGeom>
              <a:avLst/>
              <a:gdLst/>
              <a:ahLst/>
              <a:cxnLst/>
              <a:rect l="l" t="t" r="r" b="b"/>
              <a:pathLst>
                <a:path w="390" h="302" extrusionOk="0">
                  <a:moveTo>
                    <a:pt x="196" y="0"/>
                  </a:moveTo>
                  <a:cubicBezTo>
                    <a:pt x="0" y="0"/>
                    <a:pt x="0" y="302"/>
                    <a:pt x="196" y="302"/>
                  </a:cubicBezTo>
                  <a:cubicBezTo>
                    <a:pt x="390" y="302"/>
                    <a:pt x="390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8"/>
            <p:cNvSpPr/>
            <p:nvPr/>
          </p:nvSpPr>
          <p:spPr>
            <a:xfrm>
              <a:off x="3716826" y="4318910"/>
              <a:ext cx="28076" cy="27891"/>
            </a:xfrm>
            <a:custGeom>
              <a:avLst/>
              <a:gdLst/>
              <a:ahLst/>
              <a:cxnLst/>
              <a:rect l="l" t="t" r="r" b="b"/>
              <a:pathLst>
                <a:path w="454" h="451" extrusionOk="0">
                  <a:moveTo>
                    <a:pt x="221" y="0"/>
                  </a:moveTo>
                  <a:cubicBezTo>
                    <a:pt x="192" y="0"/>
                    <a:pt x="165" y="7"/>
                    <a:pt x="140" y="20"/>
                  </a:cubicBezTo>
                  <a:cubicBezTo>
                    <a:pt x="112" y="29"/>
                    <a:pt x="87" y="45"/>
                    <a:pt x="68" y="66"/>
                  </a:cubicBezTo>
                  <a:cubicBezTo>
                    <a:pt x="45" y="87"/>
                    <a:pt x="29" y="111"/>
                    <a:pt x="21" y="139"/>
                  </a:cubicBezTo>
                  <a:cubicBezTo>
                    <a:pt x="7" y="166"/>
                    <a:pt x="0" y="195"/>
                    <a:pt x="1" y="226"/>
                  </a:cubicBezTo>
                  <a:cubicBezTo>
                    <a:pt x="4" y="245"/>
                    <a:pt x="7" y="265"/>
                    <a:pt x="10" y="285"/>
                  </a:cubicBezTo>
                  <a:cubicBezTo>
                    <a:pt x="20" y="323"/>
                    <a:pt x="40" y="356"/>
                    <a:pt x="68" y="384"/>
                  </a:cubicBezTo>
                  <a:cubicBezTo>
                    <a:pt x="82" y="396"/>
                    <a:pt x="98" y="408"/>
                    <a:pt x="113" y="419"/>
                  </a:cubicBezTo>
                  <a:cubicBezTo>
                    <a:pt x="148" y="440"/>
                    <a:pt x="187" y="450"/>
                    <a:pt x="227" y="450"/>
                  </a:cubicBezTo>
                  <a:cubicBezTo>
                    <a:pt x="229" y="450"/>
                    <a:pt x="231" y="450"/>
                    <a:pt x="233" y="450"/>
                  </a:cubicBezTo>
                  <a:cubicBezTo>
                    <a:pt x="262" y="450"/>
                    <a:pt x="289" y="444"/>
                    <a:pt x="314" y="430"/>
                  </a:cubicBezTo>
                  <a:cubicBezTo>
                    <a:pt x="342" y="421"/>
                    <a:pt x="366" y="406"/>
                    <a:pt x="386" y="384"/>
                  </a:cubicBezTo>
                  <a:cubicBezTo>
                    <a:pt x="409" y="364"/>
                    <a:pt x="424" y="339"/>
                    <a:pt x="433" y="311"/>
                  </a:cubicBezTo>
                  <a:cubicBezTo>
                    <a:pt x="447" y="286"/>
                    <a:pt x="453" y="257"/>
                    <a:pt x="452" y="226"/>
                  </a:cubicBezTo>
                  <a:lnTo>
                    <a:pt x="444" y="166"/>
                  </a:lnTo>
                  <a:cubicBezTo>
                    <a:pt x="434" y="127"/>
                    <a:pt x="414" y="94"/>
                    <a:pt x="386" y="66"/>
                  </a:cubicBezTo>
                  <a:cubicBezTo>
                    <a:pt x="371" y="55"/>
                    <a:pt x="356" y="43"/>
                    <a:pt x="341" y="31"/>
                  </a:cubicBezTo>
                  <a:cubicBezTo>
                    <a:pt x="305" y="11"/>
                    <a:pt x="267" y="1"/>
                    <a:pt x="227" y="0"/>
                  </a:cubicBezTo>
                  <a:cubicBezTo>
                    <a:pt x="225" y="0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8"/>
            <p:cNvSpPr/>
            <p:nvPr/>
          </p:nvSpPr>
          <p:spPr>
            <a:xfrm>
              <a:off x="3694006" y="4414704"/>
              <a:ext cx="15028" cy="1162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1" y="0"/>
                  </a:moveTo>
                  <a:cubicBezTo>
                    <a:pt x="0" y="0"/>
                    <a:pt x="0" y="187"/>
                    <a:pt x="121" y="187"/>
                  </a:cubicBezTo>
                  <a:cubicBezTo>
                    <a:pt x="242" y="187"/>
                    <a:pt x="242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8"/>
            <p:cNvSpPr/>
            <p:nvPr/>
          </p:nvSpPr>
          <p:spPr>
            <a:xfrm>
              <a:off x="3696604" y="4462446"/>
              <a:ext cx="15151" cy="11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23" y="0"/>
                  </a:moveTo>
                  <a:cubicBezTo>
                    <a:pt x="1" y="0"/>
                    <a:pt x="1" y="190"/>
                    <a:pt x="123" y="190"/>
                  </a:cubicBezTo>
                  <a:cubicBezTo>
                    <a:pt x="245" y="190"/>
                    <a:pt x="245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8"/>
            <p:cNvSpPr/>
            <p:nvPr/>
          </p:nvSpPr>
          <p:spPr>
            <a:xfrm>
              <a:off x="4189859" y="3875871"/>
              <a:ext cx="18120" cy="16203"/>
            </a:xfrm>
            <a:custGeom>
              <a:avLst/>
              <a:gdLst/>
              <a:ahLst/>
              <a:cxnLst/>
              <a:rect l="l" t="t" r="r" b="b"/>
              <a:pathLst>
                <a:path w="293" h="262" extrusionOk="0">
                  <a:moveTo>
                    <a:pt x="162" y="0"/>
                  </a:moveTo>
                  <a:cubicBezTo>
                    <a:pt x="145" y="1"/>
                    <a:pt x="133" y="3"/>
                    <a:pt x="117" y="7"/>
                  </a:cubicBezTo>
                  <a:cubicBezTo>
                    <a:pt x="115" y="7"/>
                    <a:pt x="112" y="8"/>
                    <a:pt x="109" y="9"/>
                  </a:cubicBezTo>
                  <a:lnTo>
                    <a:pt x="90" y="15"/>
                  </a:lnTo>
                  <a:cubicBezTo>
                    <a:pt x="80" y="19"/>
                    <a:pt x="71" y="23"/>
                    <a:pt x="61" y="27"/>
                  </a:cubicBezTo>
                  <a:cubicBezTo>
                    <a:pt x="47" y="34"/>
                    <a:pt x="36" y="45"/>
                    <a:pt x="27" y="58"/>
                  </a:cubicBezTo>
                  <a:cubicBezTo>
                    <a:pt x="19" y="65"/>
                    <a:pt x="14" y="75"/>
                    <a:pt x="12" y="85"/>
                  </a:cubicBezTo>
                  <a:cubicBezTo>
                    <a:pt x="4" y="99"/>
                    <a:pt x="0" y="115"/>
                    <a:pt x="0" y="131"/>
                  </a:cubicBezTo>
                  <a:cubicBezTo>
                    <a:pt x="2" y="142"/>
                    <a:pt x="4" y="153"/>
                    <a:pt x="6" y="164"/>
                  </a:cubicBezTo>
                  <a:cubicBezTo>
                    <a:pt x="10" y="173"/>
                    <a:pt x="14" y="183"/>
                    <a:pt x="18" y="192"/>
                  </a:cubicBezTo>
                  <a:cubicBezTo>
                    <a:pt x="25" y="207"/>
                    <a:pt x="36" y="218"/>
                    <a:pt x="49" y="227"/>
                  </a:cubicBezTo>
                  <a:cubicBezTo>
                    <a:pt x="60" y="237"/>
                    <a:pt x="75" y="244"/>
                    <a:pt x="90" y="248"/>
                  </a:cubicBezTo>
                  <a:lnTo>
                    <a:pt x="109" y="253"/>
                  </a:lnTo>
                  <a:cubicBezTo>
                    <a:pt x="112" y="253"/>
                    <a:pt x="115" y="255"/>
                    <a:pt x="117" y="256"/>
                  </a:cubicBezTo>
                  <a:cubicBezTo>
                    <a:pt x="132" y="259"/>
                    <a:pt x="145" y="261"/>
                    <a:pt x="162" y="262"/>
                  </a:cubicBezTo>
                  <a:cubicBezTo>
                    <a:pt x="163" y="262"/>
                    <a:pt x="165" y="262"/>
                    <a:pt x="167" y="262"/>
                  </a:cubicBezTo>
                  <a:cubicBezTo>
                    <a:pt x="183" y="262"/>
                    <a:pt x="198" y="258"/>
                    <a:pt x="212" y="251"/>
                  </a:cubicBezTo>
                  <a:cubicBezTo>
                    <a:pt x="228" y="245"/>
                    <a:pt x="242" y="237"/>
                    <a:pt x="255" y="223"/>
                  </a:cubicBezTo>
                  <a:cubicBezTo>
                    <a:pt x="267" y="212"/>
                    <a:pt x="276" y="198"/>
                    <a:pt x="282" y="182"/>
                  </a:cubicBezTo>
                  <a:cubicBezTo>
                    <a:pt x="290" y="166"/>
                    <a:pt x="293" y="149"/>
                    <a:pt x="293" y="131"/>
                  </a:cubicBezTo>
                  <a:cubicBezTo>
                    <a:pt x="292" y="120"/>
                    <a:pt x="290" y="108"/>
                    <a:pt x="288" y="96"/>
                  </a:cubicBezTo>
                  <a:cubicBezTo>
                    <a:pt x="282" y="75"/>
                    <a:pt x="270" y="55"/>
                    <a:pt x="255" y="38"/>
                  </a:cubicBezTo>
                  <a:lnTo>
                    <a:pt x="228" y="18"/>
                  </a:lnTo>
                  <a:cubicBezTo>
                    <a:pt x="207" y="6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8"/>
            <p:cNvSpPr/>
            <p:nvPr/>
          </p:nvSpPr>
          <p:spPr>
            <a:xfrm>
              <a:off x="4252258" y="3866285"/>
              <a:ext cx="18367" cy="14162"/>
            </a:xfrm>
            <a:custGeom>
              <a:avLst/>
              <a:gdLst/>
              <a:ahLst/>
              <a:cxnLst/>
              <a:rect l="l" t="t" r="r" b="b"/>
              <a:pathLst>
                <a:path w="297" h="229" extrusionOk="0">
                  <a:moveTo>
                    <a:pt x="148" y="0"/>
                  </a:moveTo>
                  <a:cubicBezTo>
                    <a:pt x="1" y="0"/>
                    <a:pt x="1" y="229"/>
                    <a:pt x="148" y="229"/>
                  </a:cubicBezTo>
                  <a:cubicBezTo>
                    <a:pt x="296" y="229"/>
                    <a:pt x="29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8"/>
            <p:cNvSpPr/>
            <p:nvPr/>
          </p:nvSpPr>
          <p:spPr>
            <a:xfrm>
              <a:off x="4309895" y="3868140"/>
              <a:ext cx="20408" cy="15770"/>
            </a:xfrm>
            <a:custGeom>
              <a:avLst/>
              <a:gdLst/>
              <a:ahLst/>
              <a:cxnLst/>
              <a:rect l="l" t="t" r="r" b="b"/>
              <a:pathLst>
                <a:path w="330" h="255" extrusionOk="0">
                  <a:moveTo>
                    <a:pt x="164" y="0"/>
                  </a:moveTo>
                  <a:cubicBezTo>
                    <a:pt x="1" y="0"/>
                    <a:pt x="0" y="254"/>
                    <a:pt x="164" y="254"/>
                  </a:cubicBezTo>
                  <a:cubicBezTo>
                    <a:pt x="329" y="254"/>
                    <a:pt x="33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8"/>
            <p:cNvSpPr/>
            <p:nvPr/>
          </p:nvSpPr>
          <p:spPr>
            <a:xfrm>
              <a:off x="4375448" y="3864739"/>
              <a:ext cx="26221" cy="19728"/>
            </a:xfrm>
            <a:custGeom>
              <a:avLst/>
              <a:gdLst/>
              <a:ahLst/>
              <a:cxnLst/>
              <a:rect l="l" t="t" r="r" b="b"/>
              <a:pathLst>
                <a:path w="424" h="319" extrusionOk="0">
                  <a:moveTo>
                    <a:pt x="279" y="0"/>
                  </a:moveTo>
                  <a:cubicBezTo>
                    <a:pt x="267" y="0"/>
                    <a:pt x="253" y="3"/>
                    <a:pt x="242" y="5"/>
                  </a:cubicBezTo>
                  <a:cubicBezTo>
                    <a:pt x="225" y="9"/>
                    <a:pt x="209" y="13"/>
                    <a:pt x="192" y="17"/>
                  </a:cubicBezTo>
                  <a:cubicBezTo>
                    <a:pt x="151" y="28"/>
                    <a:pt x="109" y="46"/>
                    <a:pt x="70" y="65"/>
                  </a:cubicBezTo>
                  <a:cubicBezTo>
                    <a:pt x="39" y="81"/>
                    <a:pt x="18" y="114"/>
                    <a:pt x="8" y="146"/>
                  </a:cubicBezTo>
                  <a:cubicBezTo>
                    <a:pt x="1" y="170"/>
                    <a:pt x="1" y="195"/>
                    <a:pt x="8" y="218"/>
                  </a:cubicBezTo>
                  <a:cubicBezTo>
                    <a:pt x="12" y="236"/>
                    <a:pt x="21" y="252"/>
                    <a:pt x="32" y="265"/>
                  </a:cubicBezTo>
                  <a:cubicBezTo>
                    <a:pt x="42" y="279"/>
                    <a:pt x="55" y="291"/>
                    <a:pt x="70" y="300"/>
                  </a:cubicBezTo>
                  <a:cubicBezTo>
                    <a:pt x="86" y="309"/>
                    <a:pt x="103" y="316"/>
                    <a:pt x="122" y="316"/>
                  </a:cubicBezTo>
                  <a:cubicBezTo>
                    <a:pt x="129" y="317"/>
                    <a:pt x="137" y="318"/>
                    <a:pt x="144" y="318"/>
                  </a:cubicBezTo>
                  <a:cubicBezTo>
                    <a:pt x="155" y="318"/>
                    <a:pt x="165" y="317"/>
                    <a:pt x="176" y="314"/>
                  </a:cubicBezTo>
                  <a:cubicBezTo>
                    <a:pt x="199" y="307"/>
                    <a:pt x="219" y="295"/>
                    <a:pt x="236" y="278"/>
                  </a:cubicBezTo>
                  <a:cubicBezTo>
                    <a:pt x="254" y="259"/>
                    <a:pt x="274" y="241"/>
                    <a:pt x="295" y="224"/>
                  </a:cubicBezTo>
                  <a:cubicBezTo>
                    <a:pt x="303" y="217"/>
                    <a:pt x="312" y="211"/>
                    <a:pt x="321" y="206"/>
                  </a:cubicBezTo>
                  <a:cubicBezTo>
                    <a:pt x="335" y="198"/>
                    <a:pt x="348" y="188"/>
                    <a:pt x="359" y="177"/>
                  </a:cubicBezTo>
                  <a:cubicBezTo>
                    <a:pt x="364" y="171"/>
                    <a:pt x="370" y="166"/>
                    <a:pt x="375" y="159"/>
                  </a:cubicBezTo>
                  <a:cubicBezTo>
                    <a:pt x="424" y="114"/>
                    <a:pt x="402" y="26"/>
                    <a:pt x="336" y="10"/>
                  </a:cubicBezTo>
                  <a:cubicBezTo>
                    <a:pt x="330" y="9"/>
                    <a:pt x="322" y="7"/>
                    <a:pt x="316" y="5"/>
                  </a:cubicBezTo>
                  <a:cubicBezTo>
                    <a:pt x="304" y="3"/>
                    <a:pt x="291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8"/>
            <p:cNvSpPr/>
            <p:nvPr/>
          </p:nvSpPr>
          <p:spPr>
            <a:xfrm>
              <a:off x="4422139" y="3831777"/>
              <a:ext cx="25170" cy="19480"/>
            </a:xfrm>
            <a:custGeom>
              <a:avLst/>
              <a:gdLst/>
              <a:ahLst/>
              <a:cxnLst/>
              <a:rect l="l" t="t" r="r" b="b"/>
              <a:pathLst>
                <a:path w="407" h="315" extrusionOk="0">
                  <a:moveTo>
                    <a:pt x="203" y="1"/>
                  </a:moveTo>
                  <a:cubicBezTo>
                    <a:pt x="2" y="1"/>
                    <a:pt x="1" y="314"/>
                    <a:pt x="203" y="314"/>
                  </a:cubicBezTo>
                  <a:cubicBezTo>
                    <a:pt x="406" y="314"/>
                    <a:pt x="407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8"/>
            <p:cNvSpPr/>
            <p:nvPr/>
          </p:nvSpPr>
          <p:spPr>
            <a:xfrm>
              <a:off x="4438898" y="3799248"/>
              <a:ext cx="12987" cy="10080"/>
            </a:xfrm>
            <a:custGeom>
              <a:avLst/>
              <a:gdLst/>
              <a:ahLst/>
              <a:cxnLst/>
              <a:rect l="l" t="t" r="r" b="b"/>
              <a:pathLst>
                <a:path w="210" h="163" extrusionOk="0">
                  <a:moveTo>
                    <a:pt x="105" y="1"/>
                  </a:moveTo>
                  <a:cubicBezTo>
                    <a:pt x="1" y="1"/>
                    <a:pt x="1" y="163"/>
                    <a:pt x="105" y="163"/>
                  </a:cubicBezTo>
                  <a:cubicBezTo>
                    <a:pt x="209" y="163"/>
                    <a:pt x="209" y="1"/>
                    <a:pt x="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8"/>
            <p:cNvSpPr/>
            <p:nvPr/>
          </p:nvSpPr>
          <p:spPr>
            <a:xfrm>
              <a:off x="3836739" y="4602457"/>
              <a:ext cx="35312" cy="35003"/>
            </a:xfrm>
            <a:custGeom>
              <a:avLst/>
              <a:gdLst/>
              <a:ahLst/>
              <a:cxnLst/>
              <a:rect l="l" t="t" r="r" b="b"/>
              <a:pathLst>
                <a:path w="571" h="566" extrusionOk="0">
                  <a:moveTo>
                    <a:pt x="274" y="0"/>
                  </a:moveTo>
                  <a:cubicBezTo>
                    <a:pt x="239" y="0"/>
                    <a:pt x="207" y="9"/>
                    <a:pt x="176" y="24"/>
                  </a:cubicBezTo>
                  <a:cubicBezTo>
                    <a:pt x="141" y="36"/>
                    <a:pt x="111" y="55"/>
                    <a:pt x="85" y="83"/>
                  </a:cubicBezTo>
                  <a:cubicBezTo>
                    <a:pt x="57" y="108"/>
                    <a:pt x="37" y="139"/>
                    <a:pt x="26" y="174"/>
                  </a:cubicBezTo>
                  <a:cubicBezTo>
                    <a:pt x="8" y="207"/>
                    <a:pt x="0" y="244"/>
                    <a:pt x="2" y="283"/>
                  </a:cubicBezTo>
                  <a:cubicBezTo>
                    <a:pt x="5" y="308"/>
                    <a:pt x="8" y="334"/>
                    <a:pt x="11" y="358"/>
                  </a:cubicBezTo>
                  <a:cubicBezTo>
                    <a:pt x="25" y="406"/>
                    <a:pt x="50" y="447"/>
                    <a:pt x="85" y="482"/>
                  </a:cubicBezTo>
                  <a:lnTo>
                    <a:pt x="143" y="527"/>
                  </a:lnTo>
                  <a:cubicBezTo>
                    <a:pt x="186" y="553"/>
                    <a:pt x="235" y="565"/>
                    <a:pt x="285" y="565"/>
                  </a:cubicBezTo>
                  <a:cubicBezTo>
                    <a:pt x="289" y="565"/>
                    <a:pt x="293" y="565"/>
                    <a:pt x="297" y="565"/>
                  </a:cubicBezTo>
                  <a:cubicBezTo>
                    <a:pt x="332" y="565"/>
                    <a:pt x="364" y="557"/>
                    <a:pt x="395" y="541"/>
                  </a:cubicBezTo>
                  <a:cubicBezTo>
                    <a:pt x="430" y="530"/>
                    <a:pt x="460" y="510"/>
                    <a:pt x="486" y="482"/>
                  </a:cubicBezTo>
                  <a:cubicBezTo>
                    <a:pt x="514" y="458"/>
                    <a:pt x="534" y="427"/>
                    <a:pt x="545" y="391"/>
                  </a:cubicBezTo>
                  <a:cubicBezTo>
                    <a:pt x="563" y="358"/>
                    <a:pt x="571" y="322"/>
                    <a:pt x="570" y="283"/>
                  </a:cubicBezTo>
                  <a:cubicBezTo>
                    <a:pt x="566" y="258"/>
                    <a:pt x="563" y="233"/>
                    <a:pt x="559" y="207"/>
                  </a:cubicBezTo>
                  <a:cubicBezTo>
                    <a:pt x="546" y="160"/>
                    <a:pt x="521" y="119"/>
                    <a:pt x="486" y="83"/>
                  </a:cubicBezTo>
                  <a:lnTo>
                    <a:pt x="429" y="39"/>
                  </a:lnTo>
                  <a:cubicBezTo>
                    <a:pt x="385" y="13"/>
                    <a:pt x="336" y="1"/>
                    <a:pt x="285" y="1"/>
                  </a:cubicBezTo>
                  <a:cubicBezTo>
                    <a:pt x="281" y="0"/>
                    <a:pt x="278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8"/>
            <p:cNvSpPr/>
            <p:nvPr/>
          </p:nvSpPr>
          <p:spPr>
            <a:xfrm>
              <a:off x="3814661" y="4660218"/>
              <a:ext cx="23562" cy="18182"/>
            </a:xfrm>
            <a:custGeom>
              <a:avLst/>
              <a:gdLst/>
              <a:ahLst/>
              <a:cxnLst/>
              <a:rect l="l" t="t" r="r" b="b"/>
              <a:pathLst>
                <a:path w="381" h="294" extrusionOk="0">
                  <a:moveTo>
                    <a:pt x="191" y="0"/>
                  </a:moveTo>
                  <a:cubicBezTo>
                    <a:pt x="0" y="0"/>
                    <a:pt x="0" y="294"/>
                    <a:pt x="191" y="294"/>
                  </a:cubicBezTo>
                  <a:cubicBezTo>
                    <a:pt x="380" y="294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5092;p82">
            <a:extLst>
              <a:ext uri="{FF2B5EF4-FFF2-40B4-BE49-F238E27FC236}">
                <a16:creationId xmlns:a16="http://schemas.microsoft.com/office/drawing/2014/main" id="{40DEF394-A40E-4355-BC37-9AFFAAFD01A4}"/>
              </a:ext>
            </a:extLst>
          </p:cNvPr>
          <p:cNvGrpSpPr/>
          <p:nvPr/>
        </p:nvGrpSpPr>
        <p:grpSpPr>
          <a:xfrm>
            <a:off x="1513849" y="2224175"/>
            <a:ext cx="1008482" cy="938915"/>
            <a:chOff x="3180699" y="3900499"/>
            <a:chExt cx="357815" cy="368722"/>
          </a:xfrm>
        </p:grpSpPr>
        <p:sp>
          <p:nvSpPr>
            <p:cNvPr id="142" name="Google Shape;5093;p82">
              <a:extLst>
                <a:ext uri="{FF2B5EF4-FFF2-40B4-BE49-F238E27FC236}">
                  <a16:creationId xmlns:a16="http://schemas.microsoft.com/office/drawing/2014/main" id="{E7F2368C-F9FC-4D43-9AB1-E3CEA47C9F57}"/>
                </a:ext>
              </a:extLst>
            </p:cNvPr>
            <p:cNvSpPr/>
            <p:nvPr/>
          </p:nvSpPr>
          <p:spPr>
            <a:xfrm>
              <a:off x="3405010" y="4031652"/>
              <a:ext cx="127572" cy="93595"/>
            </a:xfrm>
            <a:custGeom>
              <a:avLst/>
              <a:gdLst/>
              <a:ahLst/>
              <a:cxnLst/>
              <a:rect l="l" t="t" r="r" b="b"/>
              <a:pathLst>
                <a:path w="4667" h="3424" extrusionOk="0">
                  <a:moveTo>
                    <a:pt x="4667" y="0"/>
                  </a:moveTo>
                  <a:cubicBezTo>
                    <a:pt x="3123" y="0"/>
                    <a:pt x="1947" y="513"/>
                    <a:pt x="1057" y="1253"/>
                  </a:cubicBezTo>
                  <a:cubicBezTo>
                    <a:pt x="683" y="1850"/>
                    <a:pt x="320" y="2566"/>
                    <a:pt x="0" y="3423"/>
                  </a:cubicBezTo>
                  <a:cubicBezTo>
                    <a:pt x="284" y="3142"/>
                    <a:pt x="607" y="2884"/>
                    <a:pt x="972" y="2656"/>
                  </a:cubicBezTo>
                  <a:cubicBezTo>
                    <a:pt x="2613" y="485"/>
                    <a:pt x="4667" y="0"/>
                    <a:pt x="4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094;p82">
              <a:extLst>
                <a:ext uri="{FF2B5EF4-FFF2-40B4-BE49-F238E27FC236}">
                  <a16:creationId xmlns:a16="http://schemas.microsoft.com/office/drawing/2014/main" id="{A38420CE-4294-4789-97AC-7543C0D696CB}"/>
                </a:ext>
              </a:extLst>
            </p:cNvPr>
            <p:cNvSpPr/>
            <p:nvPr/>
          </p:nvSpPr>
          <p:spPr>
            <a:xfrm>
              <a:off x="3186576" y="4031652"/>
              <a:ext cx="127627" cy="93595"/>
            </a:xfrm>
            <a:custGeom>
              <a:avLst/>
              <a:gdLst/>
              <a:ahLst/>
              <a:cxnLst/>
              <a:rect l="l" t="t" r="r" b="b"/>
              <a:pathLst>
                <a:path w="4669" h="3424" extrusionOk="0">
                  <a:moveTo>
                    <a:pt x="1" y="0"/>
                  </a:moveTo>
                  <a:cubicBezTo>
                    <a:pt x="1" y="0"/>
                    <a:pt x="2055" y="485"/>
                    <a:pt x="3695" y="2656"/>
                  </a:cubicBezTo>
                  <a:cubicBezTo>
                    <a:pt x="4061" y="2884"/>
                    <a:pt x="4383" y="3142"/>
                    <a:pt x="4669" y="3423"/>
                  </a:cubicBezTo>
                  <a:cubicBezTo>
                    <a:pt x="4349" y="2566"/>
                    <a:pt x="3986" y="1850"/>
                    <a:pt x="3612" y="1253"/>
                  </a:cubicBezTo>
                  <a:cubicBezTo>
                    <a:pt x="2720" y="512"/>
                    <a:pt x="154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095;p82">
              <a:extLst>
                <a:ext uri="{FF2B5EF4-FFF2-40B4-BE49-F238E27FC236}">
                  <a16:creationId xmlns:a16="http://schemas.microsoft.com/office/drawing/2014/main" id="{18E3B2D9-3D03-4975-8A25-0AE94CC4ACC4}"/>
                </a:ext>
              </a:extLst>
            </p:cNvPr>
            <p:cNvSpPr/>
            <p:nvPr/>
          </p:nvSpPr>
          <p:spPr>
            <a:xfrm>
              <a:off x="3358131" y="3988244"/>
              <a:ext cx="159937" cy="212612"/>
            </a:xfrm>
            <a:custGeom>
              <a:avLst/>
              <a:gdLst/>
              <a:ahLst/>
              <a:cxnLst/>
              <a:rect l="l" t="t" r="r" b="b"/>
              <a:pathLst>
                <a:path w="5851" h="7778" extrusionOk="0">
                  <a:moveTo>
                    <a:pt x="5851" y="0"/>
                  </a:moveTo>
                  <a:lnTo>
                    <a:pt x="5851" y="0"/>
                  </a:lnTo>
                  <a:cubicBezTo>
                    <a:pt x="1015" y="522"/>
                    <a:pt x="151" y="5964"/>
                    <a:pt x="0" y="7622"/>
                  </a:cubicBezTo>
                  <a:cubicBezTo>
                    <a:pt x="19" y="7675"/>
                    <a:pt x="37" y="7727"/>
                    <a:pt x="54" y="7778"/>
                  </a:cubicBezTo>
                  <a:cubicBezTo>
                    <a:pt x="359" y="6871"/>
                    <a:pt x="868" y="5848"/>
                    <a:pt x="1715" y="5011"/>
                  </a:cubicBezTo>
                  <a:cubicBezTo>
                    <a:pt x="3269" y="841"/>
                    <a:pt x="5851" y="0"/>
                    <a:pt x="5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096;p82">
              <a:extLst>
                <a:ext uri="{FF2B5EF4-FFF2-40B4-BE49-F238E27FC236}">
                  <a16:creationId xmlns:a16="http://schemas.microsoft.com/office/drawing/2014/main" id="{23DD3D36-AD2C-41CD-AF82-C6D743B11B1C}"/>
                </a:ext>
              </a:extLst>
            </p:cNvPr>
            <p:cNvSpPr/>
            <p:nvPr/>
          </p:nvSpPr>
          <p:spPr>
            <a:xfrm>
              <a:off x="3358131" y="3988244"/>
              <a:ext cx="159937" cy="212612"/>
            </a:xfrm>
            <a:custGeom>
              <a:avLst/>
              <a:gdLst/>
              <a:ahLst/>
              <a:cxnLst/>
              <a:rect l="l" t="t" r="r" b="b"/>
              <a:pathLst>
                <a:path w="5851" h="7778" extrusionOk="0">
                  <a:moveTo>
                    <a:pt x="5851" y="0"/>
                  </a:moveTo>
                  <a:cubicBezTo>
                    <a:pt x="1015" y="522"/>
                    <a:pt x="151" y="5964"/>
                    <a:pt x="0" y="7622"/>
                  </a:cubicBezTo>
                  <a:cubicBezTo>
                    <a:pt x="19" y="7675"/>
                    <a:pt x="37" y="7727"/>
                    <a:pt x="54" y="7778"/>
                  </a:cubicBezTo>
                  <a:cubicBezTo>
                    <a:pt x="215" y="7299"/>
                    <a:pt x="433" y="6789"/>
                    <a:pt x="726" y="6290"/>
                  </a:cubicBezTo>
                  <a:cubicBezTo>
                    <a:pt x="1135" y="4216"/>
                    <a:pt x="2281" y="996"/>
                    <a:pt x="5488" y="163"/>
                  </a:cubicBezTo>
                  <a:cubicBezTo>
                    <a:pt x="5715" y="45"/>
                    <a:pt x="5851" y="0"/>
                    <a:pt x="5851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097;p82">
              <a:extLst>
                <a:ext uri="{FF2B5EF4-FFF2-40B4-BE49-F238E27FC236}">
                  <a16:creationId xmlns:a16="http://schemas.microsoft.com/office/drawing/2014/main" id="{E1BA91AB-C4E2-4076-8812-399CB67A1A45}"/>
                </a:ext>
              </a:extLst>
            </p:cNvPr>
            <p:cNvSpPr/>
            <p:nvPr/>
          </p:nvSpPr>
          <p:spPr>
            <a:xfrm>
              <a:off x="3201146" y="3988244"/>
              <a:ext cx="159937" cy="212612"/>
            </a:xfrm>
            <a:custGeom>
              <a:avLst/>
              <a:gdLst/>
              <a:ahLst/>
              <a:cxnLst/>
              <a:rect l="l" t="t" r="r" b="b"/>
              <a:pathLst>
                <a:path w="5851" h="7778" extrusionOk="0">
                  <a:moveTo>
                    <a:pt x="0" y="0"/>
                  </a:moveTo>
                  <a:cubicBezTo>
                    <a:pt x="0" y="0"/>
                    <a:pt x="2581" y="841"/>
                    <a:pt x="4136" y="5011"/>
                  </a:cubicBezTo>
                  <a:cubicBezTo>
                    <a:pt x="4983" y="5848"/>
                    <a:pt x="5492" y="6869"/>
                    <a:pt x="5797" y="7778"/>
                  </a:cubicBezTo>
                  <a:cubicBezTo>
                    <a:pt x="5814" y="7725"/>
                    <a:pt x="5832" y="7675"/>
                    <a:pt x="5851" y="7622"/>
                  </a:cubicBezTo>
                  <a:cubicBezTo>
                    <a:pt x="5699" y="5964"/>
                    <a:pt x="4835" y="5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098;p82">
              <a:extLst>
                <a:ext uri="{FF2B5EF4-FFF2-40B4-BE49-F238E27FC236}">
                  <a16:creationId xmlns:a16="http://schemas.microsoft.com/office/drawing/2014/main" id="{677BE37C-DDA1-4FB3-A849-CB3E52F983B8}"/>
                </a:ext>
              </a:extLst>
            </p:cNvPr>
            <p:cNvSpPr/>
            <p:nvPr/>
          </p:nvSpPr>
          <p:spPr>
            <a:xfrm>
              <a:off x="3201146" y="3988244"/>
              <a:ext cx="136374" cy="165978"/>
            </a:xfrm>
            <a:custGeom>
              <a:avLst/>
              <a:gdLst/>
              <a:ahLst/>
              <a:cxnLst/>
              <a:rect l="l" t="t" r="r" b="b"/>
              <a:pathLst>
                <a:path w="4989" h="6072" extrusionOk="0">
                  <a:moveTo>
                    <a:pt x="0" y="0"/>
                  </a:moveTo>
                  <a:cubicBezTo>
                    <a:pt x="0" y="0"/>
                    <a:pt x="2581" y="841"/>
                    <a:pt x="4136" y="5011"/>
                  </a:cubicBezTo>
                  <a:cubicBezTo>
                    <a:pt x="4470" y="5342"/>
                    <a:pt x="4751" y="5701"/>
                    <a:pt x="4989" y="6071"/>
                  </a:cubicBezTo>
                  <a:cubicBezTo>
                    <a:pt x="4066" y="2710"/>
                    <a:pt x="2480" y="1078"/>
                    <a:pt x="1444" y="336"/>
                  </a:cubicBezTo>
                  <a:cubicBezTo>
                    <a:pt x="1008" y="173"/>
                    <a:pt x="527" y="58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099;p82">
              <a:extLst>
                <a:ext uri="{FF2B5EF4-FFF2-40B4-BE49-F238E27FC236}">
                  <a16:creationId xmlns:a16="http://schemas.microsoft.com/office/drawing/2014/main" id="{8F21EE92-7803-45E2-B8E7-C84079661627}"/>
                </a:ext>
              </a:extLst>
            </p:cNvPr>
            <p:cNvSpPr/>
            <p:nvPr/>
          </p:nvSpPr>
          <p:spPr>
            <a:xfrm>
              <a:off x="3339543" y="3906157"/>
              <a:ext cx="40128" cy="54615"/>
            </a:xfrm>
            <a:custGeom>
              <a:avLst/>
              <a:gdLst/>
              <a:ahLst/>
              <a:cxnLst/>
              <a:rect l="l" t="t" r="r" b="b"/>
              <a:pathLst>
                <a:path w="1468" h="1998" extrusionOk="0">
                  <a:moveTo>
                    <a:pt x="734" y="1"/>
                  </a:moveTo>
                  <a:cubicBezTo>
                    <a:pt x="375" y="236"/>
                    <a:pt x="94" y="871"/>
                    <a:pt x="1" y="1671"/>
                  </a:cubicBezTo>
                  <a:cubicBezTo>
                    <a:pt x="122" y="1768"/>
                    <a:pt x="231" y="1879"/>
                    <a:pt x="327" y="1997"/>
                  </a:cubicBezTo>
                  <a:cubicBezTo>
                    <a:pt x="434" y="1671"/>
                    <a:pt x="574" y="1425"/>
                    <a:pt x="734" y="1298"/>
                  </a:cubicBezTo>
                  <a:cubicBezTo>
                    <a:pt x="892" y="1425"/>
                    <a:pt x="1032" y="1671"/>
                    <a:pt x="1139" y="1997"/>
                  </a:cubicBezTo>
                  <a:cubicBezTo>
                    <a:pt x="1236" y="1879"/>
                    <a:pt x="1346" y="1768"/>
                    <a:pt x="1467" y="1671"/>
                  </a:cubicBezTo>
                  <a:cubicBezTo>
                    <a:pt x="1373" y="871"/>
                    <a:pt x="1093" y="236"/>
                    <a:pt x="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00;p82">
              <a:extLst>
                <a:ext uri="{FF2B5EF4-FFF2-40B4-BE49-F238E27FC236}">
                  <a16:creationId xmlns:a16="http://schemas.microsoft.com/office/drawing/2014/main" id="{C4D8E77E-A21B-4035-BDAB-0BFCD7DEFBF1}"/>
                </a:ext>
              </a:extLst>
            </p:cNvPr>
            <p:cNvSpPr/>
            <p:nvPr/>
          </p:nvSpPr>
          <p:spPr>
            <a:xfrm>
              <a:off x="3290695" y="3938795"/>
              <a:ext cx="57814" cy="42643"/>
            </a:xfrm>
            <a:custGeom>
              <a:avLst/>
              <a:gdLst/>
              <a:ahLst/>
              <a:cxnLst/>
              <a:rect l="l" t="t" r="r" b="b"/>
              <a:pathLst>
                <a:path w="2115" h="1560" extrusionOk="0">
                  <a:moveTo>
                    <a:pt x="435" y="0"/>
                  </a:moveTo>
                  <a:cubicBezTo>
                    <a:pt x="288" y="0"/>
                    <a:pt x="142" y="16"/>
                    <a:pt x="1" y="45"/>
                  </a:cubicBezTo>
                  <a:cubicBezTo>
                    <a:pt x="328" y="344"/>
                    <a:pt x="638" y="719"/>
                    <a:pt x="906" y="1155"/>
                  </a:cubicBezTo>
                  <a:cubicBezTo>
                    <a:pt x="1293" y="1197"/>
                    <a:pt x="1649" y="1340"/>
                    <a:pt x="1947" y="1559"/>
                  </a:cubicBezTo>
                  <a:cubicBezTo>
                    <a:pt x="1986" y="1278"/>
                    <a:pt x="2042" y="1022"/>
                    <a:pt x="2114" y="803"/>
                  </a:cubicBezTo>
                  <a:cubicBezTo>
                    <a:pt x="1875" y="508"/>
                    <a:pt x="1556" y="271"/>
                    <a:pt x="1173" y="131"/>
                  </a:cubicBezTo>
                  <a:cubicBezTo>
                    <a:pt x="929" y="42"/>
                    <a:pt x="680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01;p82">
              <a:extLst>
                <a:ext uri="{FF2B5EF4-FFF2-40B4-BE49-F238E27FC236}">
                  <a16:creationId xmlns:a16="http://schemas.microsoft.com/office/drawing/2014/main" id="{3A96C1E1-E926-4134-B5F0-0B9120C36155}"/>
                </a:ext>
              </a:extLst>
            </p:cNvPr>
            <p:cNvSpPr/>
            <p:nvPr/>
          </p:nvSpPr>
          <p:spPr>
            <a:xfrm>
              <a:off x="3370677" y="3938795"/>
              <a:ext cx="57814" cy="42643"/>
            </a:xfrm>
            <a:custGeom>
              <a:avLst/>
              <a:gdLst/>
              <a:ahLst/>
              <a:cxnLst/>
              <a:rect l="l" t="t" r="r" b="b"/>
              <a:pathLst>
                <a:path w="2115" h="1560" extrusionOk="0">
                  <a:moveTo>
                    <a:pt x="1680" y="0"/>
                  </a:moveTo>
                  <a:cubicBezTo>
                    <a:pt x="1435" y="0"/>
                    <a:pt x="1185" y="42"/>
                    <a:pt x="941" y="131"/>
                  </a:cubicBezTo>
                  <a:cubicBezTo>
                    <a:pt x="559" y="271"/>
                    <a:pt x="239" y="508"/>
                    <a:pt x="0" y="803"/>
                  </a:cubicBezTo>
                  <a:cubicBezTo>
                    <a:pt x="73" y="1022"/>
                    <a:pt x="129" y="1278"/>
                    <a:pt x="167" y="1559"/>
                  </a:cubicBezTo>
                  <a:cubicBezTo>
                    <a:pt x="465" y="1340"/>
                    <a:pt x="821" y="1197"/>
                    <a:pt x="1208" y="1155"/>
                  </a:cubicBezTo>
                  <a:cubicBezTo>
                    <a:pt x="1477" y="719"/>
                    <a:pt x="1788" y="344"/>
                    <a:pt x="2114" y="45"/>
                  </a:cubicBezTo>
                  <a:cubicBezTo>
                    <a:pt x="1972" y="16"/>
                    <a:pt x="1827" y="0"/>
                    <a:pt x="1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102;p82">
              <a:extLst>
                <a:ext uri="{FF2B5EF4-FFF2-40B4-BE49-F238E27FC236}">
                  <a16:creationId xmlns:a16="http://schemas.microsoft.com/office/drawing/2014/main" id="{3D439814-25D6-4B47-A3C3-25A624AFE3E5}"/>
                </a:ext>
              </a:extLst>
            </p:cNvPr>
            <p:cNvSpPr/>
            <p:nvPr/>
          </p:nvSpPr>
          <p:spPr>
            <a:xfrm>
              <a:off x="3375242" y="3970012"/>
              <a:ext cx="65795" cy="33923"/>
            </a:xfrm>
            <a:custGeom>
              <a:avLst/>
              <a:gdLst/>
              <a:ahLst/>
              <a:cxnLst/>
              <a:rect l="l" t="t" r="r" b="b"/>
              <a:pathLst>
                <a:path w="2407" h="1241" extrusionOk="0">
                  <a:moveTo>
                    <a:pt x="1275" y="0"/>
                  </a:moveTo>
                  <a:cubicBezTo>
                    <a:pt x="798" y="0"/>
                    <a:pt x="358" y="156"/>
                    <a:pt x="0" y="417"/>
                  </a:cubicBezTo>
                  <a:cubicBezTo>
                    <a:pt x="34" y="669"/>
                    <a:pt x="52" y="938"/>
                    <a:pt x="52" y="1221"/>
                  </a:cubicBezTo>
                  <a:cubicBezTo>
                    <a:pt x="52" y="1228"/>
                    <a:pt x="52" y="1235"/>
                    <a:pt x="52" y="1241"/>
                  </a:cubicBezTo>
                  <a:cubicBezTo>
                    <a:pt x="366" y="1022"/>
                    <a:pt x="739" y="895"/>
                    <a:pt x="1140" y="895"/>
                  </a:cubicBezTo>
                  <a:cubicBezTo>
                    <a:pt x="1217" y="895"/>
                    <a:pt x="1293" y="899"/>
                    <a:pt x="1368" y="909"/>
                  </a:cubicBezTo>
                  <a:cubicBezTo>
                    <a:pt x="1710" y="660"/>
                    <a:pt x="2061" y="462"/>
                    <a:pt x="2406" y="321"/>
                  </a:cubicBezTo>
                  <a:cubicBezTo>
                    <a:pt x="2077" y="118"/>
                    <a:pt x="1690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103;p82">
              <a:extLst>
                <a:ext uri="{FF2B5EF4-FFF2-40B4-BE49-F238E27FC236}">
                  <a16:creationId xmlns:a16="http://schemas.microsoft.com/office/drawing/2014/main" id="{781CF3B4-703C-4DD1-B767-1222F25E2EBC}"/>
                </a:ext>
              </a:extLst>
            </p:cNvPr>
            <p:cNvSpPr/>
            <p:nvPr/>
          </p:nvSpPr>
          <p:spPr>
            <a:xfrm>
              <a:off x="3278149" y="3970012"/>
              <a:ext cx="65795" cy="33977"/>
            </a:xfrm>
            <a:custGeom>
              <a:avLst/>
              <a:gdLst/>
              <a:ahLst/>
              <a:cxnLst/>
              <a:rect l="l" t="t" r="r" b="b"/>
              <a:pathLst>
                <a:path w="2407" h="1243" extrusionOk="0">
                  <a:moveTo>
                    <a:pt x="1132" y="0"/>
                  </a:moveTo>
                  <a:cubicBezTo>
                    <a:pt x="718" y="0"/>
                    <a:pt x="330" y="118"/>
                    <a:pt x="0" y="321"/>
                  </a:cubicBezTo>
                  <a:cubicBezTo>
                    <a:pt x="346" y="462"/>
                    <a:pt x="697" y="660"/>
                    <a:pt x="1040" y="909"/>
                  </a:cubicBezTo>
                  <a:cubicBezTo>
                    <a:pt x="1114" y="899"/>
                    <a:pt x="1190" y="895"/>
                    <a:pt x="1266" y="895"/>
                  </a:cubicBezTo>
                  <a:cubicBezTo>
                    <a:pt x="1667" y="895"/>
                    <a:pt x="2042" y="1022"/>
                    <a:pt x="2354" y="1242"/>
                  </a:cubicBezTo>
                  <a:cubicBezTo>
                    <a:pt x="2354" y="1235"/>
                    <a:pt x="2354" y="1228"/>
                    <a:pt x="2354" y="1221"/>
                  </a:cubicBezTo>
                  <a:cubicBezTo>
                    <a:pt x="2354" y="938"/>
                    <a:pt x="2372" y="669"/>
                    <a:pt x="2406" y="417"/>
                  </a:cubicBezTo>
                  <a:cubicBezTo>
                    <a:pt x="2049" y="156"/>
                    <a:pt x="1610" y="0"/>
                    <a:pt x="1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104;p82">
              <a:extLst>
                <a:ext uri="{FF2B5EF4-FFF2-40B4-BE49-F238E27FC236}">
                  <a16:creationId xmlns:a16="http://schemas.microsoft.com/office/drawing/2014/main" id="{93EA010E-73D9-4AB1-84B6-B0448430C783}"/>
                </a:ext>
              </a:extLst>
            </p:cNvPr>
            <p:cNvSpPr/>
            <p:nvPr/>
          </p:nvSpPr>
          <p:spPr>
            <a:xfrm>
              <a:off x="3342085" y="3941611"/>
              <a:ext cx="34415" cy="81294"/>
            </a:xfrm>
            <a:custGeom>
              <a:avLst/>
              <a:gdLst/>
              <a:ahLst/>
              <a:cxnLst/>
              <a:rect l="l" t="t" r="r" b="b"/>
              <a:pathLst>
                <a:path w="1259" h="2974" extrusionOk="0">
                  <a:moveTo>
                    <a:pt x="630" y="1"/>
                  </a:moveTo>
                  <a:cubicBezTo>
                    <a:pt x="265" y="293"/>
                    <a:pt x="1" y="1205"/>
                    <a:pt x="4" y="2280"/>
                  </a:cubicBezTo>
                  <a:cubicBezTo>
                    <a:pt x="258" y="2458"/>
                    <a:pt x="473" y="2695"/>
                    <a:pt x="630" y="2974"/>
                  </a:cubicBezTo>
                  <a:cubicBezTo>
                    <a:pt x="786" y="2695"/>
                    <a:pt x="1001" y="2458"/>
                    <a:pt x="1254" y="2280"/>
                  </a:cubicBezTo>
                  <a:cubicBezTo>
                    <a:pt x="1258" y="1205"/>
                    <a:pt x="993" y="293"/>
                    <a:pt x="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05;p82">
              <a:extLst>
                <a:ext uri="{FF2B5EF4-FFF2-40B4-BE49-F238E27FC236}">
                  <a16:creationId xmlns:a16="http://schemas.microsoft.com/office/drawing/2014/main" id="{F038C9D1-2C60-4B74-A00B-89C77AC48183}"/>
                </a:ext>
              </a:extLst>
            </p:cNvPr>
            <p:cNvSpPr/>
            <p:nvPr/>
          </p:nvSpPr>
          <p:spPr>
            <a:xfrm>
              <a:off x="3359579" y="3994449"/>
              <a:ext cx="75554" cy="81212"/>
            </a:xfrm>
            <a:custGeom>
              <a:avLst/>
              <a:gdLst/>
              <a:ahLst/>
              <a:cxnLst/>
              <a:rect l="l" t="t" r="r" b="b"/>
              <a:pathLst>
                <a:path w="2764" h="2971" extrusionOk="0">
                  <a:moveTo>
                    <a:pt x="1713" y="1"/>
                  </a:moveTo>
                  <a:cubicBezTo>
                    <a:pt x="987" y="1"/>
                    <a:pt x="351" y="417"/>
                    <a:pt x="1" y="1041"/>
                  </a:cubicBezTo>
                  <a:cubicBezTo>
                    <a:pt x="185" y="1367"/>
                    <a:pt x="291" y="1751"/>
                    <a:pt x="291" y="2161"/>
                  </a:cubicBezTo>
                  <a:cubicBezTo>
                    <a:pt x="291" y="2446"/>
                    <a:pt x="238" y="2720"/>
                    <a:pt x="145" y="2970"/>
                  </a:cubicBezTo>
                  <a:cubicBezTo>
                    <a:pt x="375" y="2479"/>
                    <a:pt x="706" y="1983"/>
                    <a:pt x="1127" y="1528"/>
                  </a:cubicBezTo>
                  <a:cubicBezTo>
                    <a:pt x="1640" y="976"/>
                    <a:pt x="2211" y="566"/>
                    <a:pt x="2763" y="321"/>
                  </a:cubicBezTo>
                  <a:cubicBezTo>
                    <a:pt x="2458" y="118"/>
                    <a:pt x="2098" y="1"/>
                    <a:pt x="1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06;p82">
              <a:extLst>
                <a:ext uri="{FF2B5EF4-FFF2-40B4-BE49-F238E27FC236}">
                  <a16:creationId xmlns:a16="http://schemas.microsoft.com/office/drawing/2014/main" id="{0167133A-E7EB-4732-B1F7-DF2450100EBF}"/>
                </a:ext>
              </a:extLst>
            </p:cNvPr>
            <p:cNvSpPr/>
            <p:nvPr/>
          </p:nvSpPr>
          <p:spPr>
            <a:xfrm>
              <a:off x="3284080" y="3994449"/>
              <a:ext cx="83454" cy="90014"/>
            </a:xfrm>
            <a:custGeom>
              <a:avLst/>
              <a:gdLst/>
              <a:ahLst/>
              <a:cxnLst/>
              <a:rect l="l" t="t" r="r" b="b"/>
              <a:pathLst>
                <a:path w="3053" h="3293" extrusionOk="0">
                  <a:moveTo>
                    <a:pt x="1049" y="1"/>
                  </a:moveTo>
                  <a:cubicBezTo>
                    <a:pt x="665" y="1"/>
                    <a:pt x="306" y="118"/>
                    <a:pt x="1" y="321"/>
                  </a:cubicBezTo>
                  <a:cubicBezTo>
                    <a:pt x="552" y="566"/>
                    <a:pt x="1123" y="976"/>
                    <a:pt x="1636" y="1528"/>
                  </a:cubicBezTo>
                  <a:cubicBezTo>
                    <a:pt x="2148" y="2082"/>
                    <a:pt x="2528" y="2696"/>
                    <a:pt x="2756" y="3293"/>
                  </a:cubicBezTo>
                  <a:cubicBezTo>
                    <a:pt x="2944" y="2963"/>
                    <a:pt x="3053" y="2575"/>
                    <a:pt x="3053" y="2161"/>
                  </a:cubicBezTo>
                  <a:cubicBezTo>
                    <a:pt x="3053" y="967"/>
                    <a:pt x="2155" y="1"/>
                    <a:pt x="1049" y="1"/>
                  </a:cubicBezTo>
                  <a:close/>
                </a:path>
              </a:pathLst>
            </a:custGeom>
            <a:solidFill>
              <a:srgbClr val="FD4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07;p82">
              <a:extLst>
                <a:ext uri="{FF2B5EF4-FFF2-40B4-BE49-F238E27FC236}">
                  <a16:creationId xmlns:a16="http://schemas.microsoft.com/office/drawing/2014/main" id="{78C07DC0-7DF2-44C7-8DE0-E0E43679542A}"/>
                </a:ext>
              </a:extLst>
            </p:cNvPr>
            <p:cNvSpPr/>
            <p:nvPr/>
          </p:nvSpPr>
          <p:spPr>
            <a:xfrm>
              <a:off x="3284080" y="3994449"/>
              <a:ext cx="83454" cy="90014"/>
            </a:xfrm>
            <a:custGeom>
              <a:avLst/>
              <a:gdLst/>
              <a:ahLst/>
              <a:cxnLst/>
              <a:rect l="l" t="t" r="r" b="b"/>
              <a:pathLst>
                <a:path w="3053" h="3293" extrusionOk="0">
                  <a:moveTo>
                    <a:pt x="1049" y="1"/>
                  </a:moveTo>
                  <a:cubicBezTo>
                    <a:pt x="665" y="1"/>
                    <a:pt x="306" y="118"/>
                    <a:pt x="1" y="321"/>
                  </a:cubicBezTo>
                  <a:cubicBezTo>
                    <a:pt x="552" y="566"/>
                    <a:pt x="1123" y="976"/>
                    <a:pt x="1636" y="1528"/>
                  </a:cubicBezTo>
                  <a:cubicBezTo>
                    <a:pt x="2148" y="2082"/>
                    <a:pt x="2528" y="2696"/>
                    <a:pt x="2756" y="3293"/>
                  </a:cubicBezTo>
                  <a:cubicBezTo>
                    <a:pt x="2944" y="2963"/>
                    <a:pt x="3053" y="2575"/>
                    <a:pt x="3053" y="2161"/>
                  </a:cubicBezTo>
                  <a:cubicBezTo>
                    <a:pt x="3053" y="967"/>
                    <a:pt x="2155" y="1"/>
                    <a:pt x="1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08;p82">
              <a:extLst>
                <a:ext uri="{FF2B5EF4-FFF2-40B4-BE49-F238E27FC236}">
                  <a16:creationId xmlns:a16="http://schemas.microsoft.com/office/drawing/2014/main" id="{64F23FE8-367F-4FBB-A77E-DCCC1D2BD278}"/>
                </a:ext>
              </a:extLst>
            </p:cNvPr>
            <p:cNvSpPr/>
            <p:nvPr/>
          </p:nvSpPr>
          <p:spPr>
            <a:xfrm>
              <a:off x="3359579" y="4080035"/>
              <a:ext cx="148374" cy="184129"/>
            </a:xfrm>
            <a:custGeom>
              <a:avLst/>
              <a:gdLst/>
              <a:ahLst/>
              <a:cxnLst/>
              <a:rect l="l" t="t" r="r" b="b"/>
              <a:pathLst>
                <a:path w="5428" h="6736" extrusionOk="0">
                  <a:moveTo>
                    <a:pt x="5428" y="0"/>
                  </a:moveTo>
                  <a:lnTo>
                    <a:pt x="5428" y="0"/>
                  </a:lnTo>
                  <a:cubicBezTo>
                    <a:pt x="2055" y="303"/>
                    <a:pt x="616" y="2597"/>
                    <a:pt x="1" y="4424"/>
                  </a:cubicBezTo>
                  <a:cubicBezTo>
                    <a:pt x="426" y="5693"/>
                    <a:pt x="454" y="6735"/>
                    <a:pt x="454" y="6735"/>
                  </a:cubicBezTo>
                  <a:lnTo>
                    <a:pt x="483" y="6735"/>
                  </a:lnTo>
                  <a:cubicBezTo>
                    <a:pt x="1648" y="1023"/>
                    <a:pt x="5427" y="1"/>
                    <a:pt x="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09;p82">
              <a:extLst>
                <a:ext uri="{FF2B5EF4-FFF2-40B4-BE49-F238E27FC236}">
                  <a16:creationId xmlns:a16="http://schemas.microsoft.com/office/drawing/2014/main" id="{0084BA36-944B-43D6-947D-BD145E0D5509}"/>
                </a:ext>
              </a:extLst>
            </p:cNvPr>
            <p:cNvSpPr/>
            <p:nvPr/>
          </p:nvSpPr>
          <p:spPr>
            <a:xfrm>
              <a:off x="3211205" y="4080035"/>
              <a:ext cx="160839" cy="184129"/>
            </a:xfrm>
            <a:custGeom>
              <a:avLst/>
              <a:gdLst/>
              <a:ahLst/>
              <a:cxnLst/>
              <a:rect l="l" t="t" r="r" b="b"/>
              <a:pathLst>
                <a:path w="5884" h="6736" extrusionOk="0">
                  <a:moveTo>
                    <a:pt x="1" y="0"/>
                  </a:moveTo>
                  <a:cubicBezTo>
                    <a:pt x="1" y="1"/>
                    <a:pt x="3780" y="1023"/>
                    <a:pt x="4946" y="6735"/>
                  </a:cubicBezTo>
                  <a:lnTo>
                    <a:pt x="5884" y="6735"/>
                  </a:lnTo>
                  <a:cubicBezTo>
                    <a:pt x="5884" y="6735"/>
                    <a:pt x="5713" y="5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10;p82">
              <a:extLst>
                <a:ext uri="{FF2B5EF4-FFF2-40B4-BE49-F238E27FC236}">
                  <a16:creationId xmlns:a16="http://schemas.microsoft.com/office/drawing/2014/main" id="{44F9A0CE-AF05-47EC-AD48-55A356FA871F}"/>
                </a:ext>
              </a:extLst>
            </p:cNvPr>
            <p:cNvSpPr/>
            <p:nvPr/>
          </p:nvSpPr>
          <p:spPr>
            <a:xfrm>
              <a:off x="3211205" y="4080035"/>
              <a:ext cx="149468" cy="184129"/>
            </a:xfrm>
            <a:custGeom>
              <a:avLst/>
              <a:gdLst/>
              <a:ahLst/>
              <a:cxnLst/>
              <a:rect l="l" t="t" r="r" b="b"/>
              <a:pathLst>
                <a:path w="5468" h="6736" extrusionOk="0">
                  <a:moveTo>
                    <a:pt x="1" y="0"/>
                  </a:moveTo>
                  <a:cubicBezTo>
                    <a:pt x="1" y="1"/>
                    <a:pt x="3780" y="1023"/>
                    <a:pt x="4946" y="6735"/>
                  </a:cubicBezTo>
                  <a:lnTo>
                    <a:pt x="5467" y="6735"/>
                  </a:lnTo>
                  <a:cubicBezTo>
                    <a:pt x="4639" y="2856"/>
                    <a:pt x="2718" y="1067"/>
                    <a:pt x="1506" y="299"/>
                  </a:cubicBezTo>
                  <a:cubicBezTo>
                    <a:pt x="1052" y="153"/>
                    <a:pt x="553" y="5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11;p82">
              <a:extLst>
                <a:ext uri="{FF2B5EF4-FFF2-40B4-BE49-F238E27FC236}">
                  <a16:creationId xmlns:a16="http://schemas.microsoft.com/office/drawing/2014/main" id="{59BD391B-0C63-42FA-AF3E-76E36CC801AC}"/>
                </a:ext>
              </a:extLst>
            </p:cNvPr>
            <p:cNvSpPr/>
            <p:nvPr/>
          </p:nvSpPr>
          <p:spPr>
            <a:xfrm>
              <a:off x="3180699" y="3900499"/>
              <a:ext cx="357815" cy="368722"/>
            </a:xfrm>
            <a:custGeom>
              <a:avLst/>
              <a:gdLst/>
              <a:ahLst/>
              <a:cxnLst/>
              <a:rect l="l" t="t" r="r" b="b"/>
              <a:pathLst>
                <a:path w="13090" h="13489" extrusionOk="0">
                  <a:moveTo>
                    <a:pt x="6545" y="461"/>
                  </a:moveTo>
                  <a:cubicBezTo>
                    <a:pt x="6811" y="724"/>
                    <a:pt x="6987" y="1248"/>
                    <a:pt x="7066" y="1799"/>
                  </a:cubicBezTo>
                  <a:cubicBezTo>
                    <a:pt x="7051" y="1813"/>
                    <a:pt x="7035" y="1826"/>
                    <a:pt x="7021" y="1840"/>
                  </a:cubicBezTo>
                  <a:cubicBezTo>
                    <a:pt x="6921" y="1626"/>
                    <a:pt x="6802" y="1458"/>
                    <a:pt x="6668" y="1351"/>
                  </a:cubicBezTo>
                  <a:cubicBezTo>
                    <a:pt x="6632" y="1322"/>
                    <a:pt x="6588" y="1308"/>
                    <a:pt x="6544" y="1308"/>
                  </a:cubicBezTo>
                  <a:cubicBezTo>
                    <a:pt x="6500" y="1308"/>
                    <a:pt x="6457" y="1322"/>
                    <a:pt x="6421" y="1351"/>
                  </a:cubicBezTo>
                  <a:cubicBezTo>
                    <a:pt x="6286" y="1458"/>
                    <a:pt x="6169" y="1626"/>
                    <a:pt x="6069" y="1840"/>
                  </a:cubicBezTo>
                  <a:cubicBezTo>
                    <a:pt x="6053" y="1826"/>
                    <a:pt x="6039" y="1813"/>
                    <a:pt x="6024" y="1799"/>
                  </a:cubicBezTo>
                  <a:cubicBezTo>
                    <a:pt x="6103" y="1248"/>
                    <a:pt x="6278" y="724"/>
                    <a:pt x="6545" y="461"/>
                  </a:cubicBezTo>
                  <a:close/>
                  <a:moveTo>
                    <a:pt x="4458" y="1608"/>
                  </a:moveTo>
                  <a:cubicBezTo>
                    <a:pt x="4686" y="1608"/>
                    <a:pt x="4913" y="1649"/>
                    <a:pt x="5129" y="1727"/>
                  </a:cubicBezTo>
                  <a:cubicBezTo>
                    <a:pt x="5443" y="1841"/>
                    <a:pt x="5709" y="2028"/>
                    <a:pt x="5916" y="2259"/>
                  </a:cubicBezTo>
                  <a:cubicBezTo>
                    <a:pt x="5881" y="2379"/>
                    <a:pt x="5850" y="2508"/>
                    <a:pt x="5824" y="2644"/>
                  </a:cubicBezTo>
                  <a:cubicBezTo>
                    <a:pt x="5587" y="2514"/>
                    <a:pt x="5326" y="2423"/>
                    <a:pt x="5047" y="2382"/>
                  </a:cubicBezTo>
                  <a:cubicBezTo>
                    <a:pt x="4868" y="2101"/>
                    <a:pt x="4670" y="1841"/>
                    <a:pt x="4457" y="1608"/>
                  </a:cubicBezTo>
                  <a:close/>
                  <a:moveTo>
                    <a:pt x="8632" y="1608"/>
                  </a:moveTo>
                  <a:cubicBezTo>
                    <a:pt x="8418" y="1841"/>
                    <a:pt x="8221" y="2101"/>
                    <a:pt x="8041" y="2382"/>
                  </a:cubicBezTo>
                  <a:cubicBezTo>
                    <a:pt x="7764" y="2423"/>
                    <a:pt x="7503" y="2514"/>
                    <a:pt x="7266" y="2644"/>
                  </a:cubicBezTo>
                  <a:cubicBezTo>
                    <a:pt x="7239" y="2508"/>
                    <a:pt x="7208" y="2379"/>
                    <a:pt x="7172" y="2259"/>
                  </a:cubicBezTo>
                  <a:cubicBezTo>
                    <a:pt x="7381" y="2028"/>
                    <a:pt x="7647" y="1841"/>
                    <a:pt x="7959" y="1727"/>
                  </a:cubicBezTo>
                  <a:cubicBezTo>
                    <a:pt x="8175" y="1649"/>
                    <a:pt x="8403" y="1608"/>
                    <a:pt x="8632" y="1608"/>
                  </a:cubicBezTo>
                  <a:close/>
                  <a:moveTo>
                    <a:pt x="4697" y="2741"/>
                  </a:moveTo>
                  <a:cubicBezTo>
                    <a:pt x="5088" y="2741"/>
                    <a:pt x="5453" y="2857"/>
                    <a:pt x="5761" y="3055"/>
                  </a:cubicBezTo>
                  <a:cubicBezTo>
                    <a:pt x="5747" y="3182"/>
                    <a:pt x="5735" y="3312"/>
                    <a:pt x="5730" y="3446"/>
                  </a:cubicBezTo>
                  <a:cubicBezTo>
                    <a:pt x="5456" y="3315"/>
                    <a:pt x="5152" y="3240"/>
                    <a:pt x="4831" y="3240"/>
                  </a:cubicBezTo>
                  <a:cubicBezTo>
                    <a:pt x="4773" y="3240"/>
                    <a:pt x="4717" y="3243"/>
                    <a:pt x="4659" y="3248"/>
                  </a:cubicBezTo>
                  <a:cubicBezTo>
                    <a:pt x="4453" y="3101"/>
                    <a:pt x="4241" y="2971"/>
                    <a:pt x="4025" y="2860"/>
                  </a:cubicBezTo>
                  <a:cubicBezTo>
                    <a:pt x="4239" y="2782"/>
                    <a:pt x="4467" y="2741"/>
                    <a:pt x="4697" y="2741"/>
                  </a:cubicBezTo>
                  <a:close/>
                  <a:moveTo>
                    <a:pt x="8392" y="2741"/>
                  </a:moveTo>
                  <a:cubicBezTo>
                    <a:pt x="8623" y="2741"/>
                    <a:pt x="8849" y="2782"/>
                    <a:pt x="9064" y="2860"/>
                  </a:cubicBezTo>
                  <a:cubicBezTo>
                    <a:pt x="8849" y="2971"/>
                    <a:pt x="8637" y="3101"/>
                    <a:pt x="8430" y="3248"/>
                  </a:cubicBezTo>
                  <a:cubicBezTo>
                    <a:pt x="8373" y="3243"/>
                    <a:pt x="8315" y="3240"/>
                    <a:pt x="8257" y="3240"/>
                  </a:cubicBezTo>
                  <a:cubicBezTo>
                    <a:pt x="7938" y="3240"/>
                    <a:pt x="7634" y="3313"/>
                    <a:pt x="7360" y="3446"/>
                  </a:cubicBezTo>
                  <a:cubicBezTo>
                    <a:pt x="7353" y="3312"/>
                    <a:pt x="7343" y="3182"/>
                    <a:pt x="7329" y="3055"/>
                  </a:cubicBezTo>
                  <a:cubicBezTo>
                    <a:pt x="7636" y="2857"/>
                    <a:pt x="8000" y="2741"/>
                    <a:pt x="8392" y="2741"/>
                  </a:cubicBezTo>
                  <a:close/>
                  <a:moveTo>
                    <a:pt x="6545" y="1797"/>
                  </a:moveTo>
                  <a:cubicBezTo>
                    <a:pt x="6765" y="2117"/>
                    <a:pt x="6960" y="2798"/>
                    <a:pt x="6972" y="3686"/>
                  </a:cubicBezTo>
                  <a:cubicBezTo>
                    <a:pt x="6812" y="3809"/>
                    <a:pt x="6668" y="3955"/>
                    <a:pt x="6545" y="4120"/>
                  </a:cubicBezTo>
                  <a:cubicBezTo>
                    <a:pt x="6421" y="3956"/>
                    <a:pt x="6277" y="3809"/>
                    <a:pt x="6117" y="3686"/>
                  </a:cubicBezTo>
                  <a:cubicBezTo>
                    <a:pt x="6128" y="2798"/>
                    <a:pt x="6323" y="2117"/>
                    <a:pt x="6545" y="1797"/>
                  </a:cubicBezTo>
                  <a:close/>
                  <a:moveTo>
                    <a:pt x="4831" y="3635"/>
                  </a:moveTo>
                  <a:cubicBezTo>
                    <a:pt x="5827" y="3635"/>
                    <a:pt x="6637" y="4516"/>
                    <a:pt x="6637" y="5598"/>
                  </a:cubicBezTo>
                  <a:cubicBezTo>
                    <a:pt x="6637" y="5817"/>
                    <a:pt x="6603" y="6033"/>
                    <a:pt x="6538" y="6236"/>
                  </a:cubicBezTo>
                  <a:cubicBezTo>
                    <a:pt x="6295" y="5742"/>
                    <a:pt x="5963" y="5263"/>
                    <a:pt x="5563" y="4831"/>
                  </a:cubicBezTo>
                  <a:cubicBezTo>
                    <a:pt x="5149" y="4386"/>
                    <a:pt x="4689" y="4018"/>
                    <a:pt x="4214" y="3753"/>
                  </a:cubicBezTo>
                  <a:cubicBezTo>
                    <a:pt x="4412" y="3675"/>
                    <a:pt x="4619" y="3635"/>
                    <a:pt x="4831" y="3635"/>
                  </a:cubicBezTo>
                  <a:close/>
                  <a:moveTo>
                    <a:pt x="1548" y="5140"/>
                  </a:moveTo>
                  <a:lnTo>
                    <a:pt x="1548" y="5140"/>
                  </a:lnTo>
                  <a:cubicBezTo>
                    <a:pt x="2239" y="5298"/>
                    <a:pt x="2872" y="5585"/>
                    <a:pt x="3437" y="5998"/>
                  </a:cubicBezTo>
                  <a:cubicBezTo>
                    <a:pt x="3517" y="6057"/>
                    <a:pt x="3598" y="6119"/>
                    <a:pt x="3676" y="6183"/>
                  </a:cubicBezTo>
                  <a:cubicBezTo>
                    <a:pt x="3880" y="6512"/>
                    <a:pt x="4073" y="6862"/>
                    <a:pt x="4251" y="7232"/>
                  </a:cubicBezTo>
                  <a:cubicBezTo>
                    <a:pt x="4299" y="7334"/>
                    <a:pt x="4347" y="7437"/>
                    <a:pt x="4393" y="7542"/>
                  </a:cubicBezTo>
                  <a:cubicBezTo>
                    <a:pt x="4280" y="7459"/>
                    <a:pt x="4164" y="7381"/>
                    <a:pt x="4046" y="7306"/>
                  </a:cubicBezTo>
                  <a:cubicBezTo>
                    <a:pt x="3630" y="6761"/>
                    <a:pt x="3156" y="6275"/>
                    <a:pt x="2629" y="5858"/>
                  </a:cubicBezTo>
                  <a:cubicBezTo>
                    <a:pt x="2244" y="5554"/>
                    <a:pt x="1876" y="5320"/>
                    <a:pt x="1548" y="5140"/>
                  </a:cubicBezTo>
                  <a:close/>
                  <a:moveTo>
                    <a:pt x="11542" y="5140"/>
                  </a:moveTo>
                  <a:lnTo>
                    <a:pt x="11542" y="5140"/>
                  </a:lnTo>
                  <a:cubicBezTo>
                    <a:pt x="11214" y="5320"/>
                    <a:pt x="10844" y="5554"/>
                    <a:pt x="10461" y="5858"/>
                  </a:cubicBezTo>
                  <a:cubicBezTo>
                    <a:pt x="9934" y="6276"/>
                    <a:pt x="9460" y="6761"/>
                    <a:pt x="9044" y="7306"/>
                  </a:cubicBezTo>
                  <a:cubicBezTo>
                    <a:pt x="8926" y="7379"/>
                    <a:pt x="8810" y="7459"/>
                    <a:pt x="8697" y="7542"/>
                  </a:cubicBezTo>
                  <a:cubicBezTo>
                    <a:pt x="8740" y="7444"/>
                    <a:pt x="8784" y="7347"/>
                    <a:pt x="8829" y="7252"/>
                  </a:cubicBezTo>
                  <a:cubicBezTo>
                    <a:pt x="9009" y="6875"/>
                    <a:pt x="9205" y="6519"/>
                    <a:pt x="9413" y="6183"/>
                  </a:cubicBezTo>
                  <a:cubicBezTo>
                    <a:pt x="9491" y="6119"/>
                    <a:pt x="9568" y="6058"/>
                    <a:pt x="9648" y="6001"/>
                  </a:cubicBezTo>
                  <a:cubicBezTo>
                    <a:pt x="10214" y="5587"/>
                    <a:pt x="10848" y="5298"/>
                    <a:pt x="11542" y="5140"/>
                  </a:cubicBezTo>
                  <a:close/>
                  <a:moveTo>
                    <a:pt x="11138" y="3671"/>
                  </a:moveTo>
                  <a:lnTo>
                    <a:pt x="11138" y="3671"/>
                  </a:lnTo>
                  <a:cubicBezTo>
                    <a:pt x="10843" y="3890"/>
                    <a:pt x="10509" y="4178"/>
                    <a:pt x="10162" y="4550"/>
                  </a:cubicBezTo>
                  <a:cubicBezTo>
                    <a:pt x="9515" y="5242"/>
                    <a:pt x="8950" y="6087"/>
                    <a:pt x="8483" y="7062"/>
                  </a:cubicBezTo>
                  <a:cubicBezTo>
                    <a:pt x="8322" y="7395"/>
                    <a:pt x="8174" y="7747"/>
                    <a:pt x="8037" y="8111"/>
                  </a:cubicBezTo>
                  <a:cubicBezTo>
                    <a:pt x="7565" y="8585"/>
                    <a:pt x="7161" y="9147"/>
                    <a:pt x="6830" y="9794"/>
                  </a:cubicBezTo>
                  <a:cubicBezTo>
                    <a:pt x="6945" y="9148"/>
                    <a:pt x="7133" y="8360"/>
                    <a:pt x="7442" y="7562"/>
                  </a:cubicBezTo>
                  <a:cubicBezTo>
                    <a:pt x="7872" y="6458"/>
                    <a:pt x="8445" y="5555"/>
                    <a:pt x="9150" y="4877"/>
                  </a:cubicBezTo>
                  <a:cubicBezTo>
                    <a:pt x="9725" y="4324"/>
                    <a:pt x="10391" y="3921"/>
                    <a:pt x="11138" y="3671"/>
                  </a:cubicBezTo>
                  <a:close/>
                  <a:moveTo>
                    <a:pt x="2489" y="7019"/>
                  </a:moveTo>
                  <a:lnTo>
                    <a:pt x="2489" y="7019"/>
                  </a:lnTo>
                  <a:cubicBezTo>
                    <a:pt x="3171" y="7228"/>
                    <a:pt x="3783" y="7548"/>
                    <a:pt x="4317" y="7973"/>
                  </a:cubicBezTo>
                  <a:cubicBezTo>
                    <a:pt x="5018" y="8532"/>
                    <a:pt x="5588" y="9277"/>
                    <a:pt x="6015" y="10187"/>
                  </a:cubicBezTo>
                  <a:cubicBezTo>
                    <a:pt x="6593" y="11417"/>
                    <a:pt x="6748" y="12625"/>
                    <a:pt x="6788" y="13093"/>
                  </a:cubicBezTo>
                  <a:lnTo>
                    <a:pt x="6221" y="13093"/>
                  </a:lnTo>
                  <a:cubicBezTo>
                    <a:pt x="5950" y="11833"/>
                    <a:pt x="5529" y="10702"/>
                    <a:pt x="4968" y="9730"/>
                  </a:cubicBezTo>
                  <a:cubicBezTo>
                    <a:pt x="4499" y="8917"/>
                    <a:pt x="3933" y="8210"/>
                    <a:pt x="3284" y="7634"/>
                  </a:cubicBezTo>
                  <a:cubicBezTo>
                    <a:pt x="3006" y="7386"/>
                    <a:pt x="2736" y="7183"/>
                    <a:pt x="2489" y="7019"/>
                  </a:cubicBezTo>
                  <a:close/>
                  <a:moveTo>
                    <a:pt x="6554" y="0"/>
                  </a:moveTo>
                  <a:cubicBezTo>
                    <a:pt x="6518" y="0"/>
                    <a:pt x="6484" y="10"/>
                    <a:pt x="6453" y="30"/>
                  </a:cubicBezTo>
                  <a:cubicBezTo>
                    <a:pt x="6087" y="264"/>
                    <a:pt x="5806" y="824"/>
                    <a:pt x="5673" y="1528"/>
                  </a:cubicBezTo>
                  <a:cubicBezTo>
                    <a:pt x="5549" y="1454"/>
                    <a:pt x="5416" y="1389"/>
                    <a:pt x="5275" y="1338"/>
                  </a:cubicBezTo>
                  <a:cubicBezTo>
                    <a:pt x="5014" y="1243"/>
                    <a:pt x="4741" y="1196"/>
                    <a:pt x="4468" y="1196"/>
                  </a:cubicBezTo>
                  <a:cubicBezTo>
                    <a:pt x="4309" y="1196"/>
                    <a:pt x="4151" y="1211"/>
                    <a:pt x="3995" y="1244"/>
                  </a:cubicBezTo>
                  <a:cubicBezTo>
                    <a:pt x="3902" y="1263"/>
                    <a:pt x="3832" y="1347"/>
                    <a:pt x="3837" y="1448"/>
                  </a:cubicBezTo>
                  <a:cubicBezTo>
                    <a:pt x="3839" y="1502"/>
                    <a:pt x="3866" y="1552"/>
                    <a:pt x="3904" y="1587"/>
                  </a:cubicBezTo>
                  <a:cubicBezTo>
                    <a:pt x="4143" y="1804"/>
                    <a:pt x="4365" y="2060"/>
                    <a:pt x="4566" y="2343"/>
                  </a:cubicBezTo>
                  <a:cubicBezTo>
                    <a:pt x="4180" y="2365"/>
                    <a:pt x="3806" y="2483"/>
                    <a:pt x="3475" y="2686"/>
                  </a:cubicBezTo>
                  <a:cubicBezTo>
                    <a:pt x="3430" y="2713"/>
                    <a:pt x="3396" y="2758"/>
                    <a:pt x="3383" y="2809"/>
                  </a:cubicBezTo>
                  <a:cubicBezTo>
                    <a:pt x="3360" y="2908"/>
                    <a:pt x="3413" y="3003"/>
                    <a:pt x="3500" y="3038"/>
                  </a:cubicBezTo>
                  <a:cubicBezTo>
                    <a:pt x="3712" y="3125"/>
                    <a:pt x="3923" y="3233"/>
                    <a:pt x="4130" y="3359"/>
                  </a:cubicBezTo>
                  <a:cubicBezTo>
                    <a:pt x="3975" y="3415"/>
                    <a:pt x="3827" y="3490"/>
                    <a:pt x="3685" y="3583"/>
                  </a:cubicBezTo>
                  <a:cubicBezTo>
                    <a:pt x="3643" y="3611"/>
                    <a:pt x="3611" y="3655"/>
                    <a:pt x="3599" y="3705"/>
                  </a:cubicBezTo>
                  <a:cubicBezTo>
                    <a:pt x="3578" y="3801"/>
                    <a:pt x="3628" y="3893"/>
                    <a:pt x="3712" y="3931"/>
                  </a:cubicBezTo>
                  <a:cubicBezTo>
                    <a:pt x="4260" y="4174"/>
                    <a:pt x="4804" y="4576"/>
                    <a:pt x="5282" y="5092"/>
                  </a:cubicBezTo>
                  <a:cubicBezTo>
                    <a:pt x="5758" y="5605"/>
                    <a:pt x="6128" y="6187"/>
                    <a:pt x="6357" y="6776"/>
                  </a:cubicBezTo>
                  <a:lnTo>
                    <a:pt x="6357" y="8407"/>
                  </a:lnTo>
                  <a:cubicBezTo>
                    <a:pt x="6012" y="7204"/>
                    <a:pt x="5567" y="6349"/>
                    <a:pt x="5218" y="5807"/>
                  </a:cubicBezTo>
                  <a:cubicBezTo>
                    <a:pt x="5179" y="5747"/>
                    <a:pt x="5113" y="5711"/>
                    <a:pt x="5046" y="5711"/>
                  </a:cubicBezTo>
                  <a:cubicBezTo>
                    <a:pt x="5017" y="5711"/>
                    <a:pt x="4989" y="5717"/>
                    <a:pt x="4963" y="5731"/>
                  </a:cubicBezTo>
                  <a:cubicBezTo>
                    <a:pt x="4854" y="5783"/>
                    <a:pt x="4819" y="5917"/>
                    <a:pt x="4882" y="6016"/>
                  </a:cubicBezTo>
                  <a:cubicBezTo>
                    <a:pt x="5686" y="7262"/>
                    <a:pt x="6076" y="8715"/>
                    <a:pt x="6265" y="9781"/>
                  </a:cubicBezTo>
                  <a:cubicBezTo>
                    <a:pt x="5936" y="9137"/>
                    <a:pt x="5532" y="8575"/>
                    <a:pt x="5062" y="8103"/>
                  </a:cubicBezTo>
                  <a:cubicBezTo>
                    <a:pt x="4924" y="7738"/>
                    <a:pt x="4776" y="7388"/>
                    <a:pt x="4616" y="7053"/>
                  </a:cubicBezTo>
                  <a:cubicBezTo>
                    <a:pt x="4149" y="6078"/>
                    <a:pt x="3584" y="5233"/>
                    <a:pt x="2937" y="4541"/>
                  </a:cubicBezTo>
                  <a:cubicBezTo>
                    <a:pt x="2589" y="4170"/>
                    <a:pt x="2256" y="3883"/>
                    <a:pt x="1960" y="3662"/>
                  </a:cubicBezTo>
                  <a:lnTo>
                    <a:pt x="1960" y="3662"/>
                  </a:lnTo>
                  <a:cubicBezTo>
                    <a:pt x="2886" y="3972"/>
                    <a:pt x="3687" y="4518"/>
                    <a:pt x="4349" y="5296"/>
                  </a:cubicBezTo>
                  <a:cubicBezTo>
                    <a:pt x="4388" y="5342"/>
                    <a:pt x="4444" y="5365"/>
                    <a:pt x="4500" y="5365"/>
                  </a:cubicBezTo>
                  <a:cubicBezTo>
                    <a:pt x="4545" y="5365"/>
                    <a:pt x="4590" y="5350"/>
                    <a:pt x="4628" y="5318"/>
                  </a:cubicBezTo>
                  <a:cubicBezTo>
                    <a:pt x="4710" y="5247"/>
                    <a:pt x="4720" y="5122"/>
                    <a:pt x="4649" y="5040"/>
                  </a:cubicBezTo>
                  <a:cubicBezTo>
                    <a:pt x="3643" y="3859"/>
                    <a:pt x="2340" y="3175"/>
                    <a:pt x="779" y="3007"/>
                  </a:cubicBezTo>
                  <a:cubicBezTo>
                    <a:pt x="772" y="3006"/>
                    <a:pt x="765" y="3006"/>
                    <a:pt x="757" y="3006"/>
                  </a:cubicBezTo>
                  <a:cubicBezTo>
                    <a:pt x="666" y="3006"/>
                    <a:pt x="584" y="3070"/>
                    <a:pt x="565" y="3162"/>
                  </a:cubicBezTo>
                  <a:cubicBezTo>
                    <a:pt x="543" y="3261"/>
                    <a:pt x="601" y="3360"/>
                    <a:pt x="697" y="3391"/>
                  </a:cubicBezTo>
                  <a:cubicBezTo>
                    <a:pt x="706" y="3394"/>
                    <a:pt x="1606" y="3695"/>
                    <a:pt x="2648" y="4811"/>
                  </a:cubicBezTo>
                  <a:cubicBezTo>
                    <a:pt x="2785" y="4958"/>
                    <a:pt x="2917" y="5110"/>
                    <a:pt x="3045" y="5270"/>
                  </a:cubicBezTo>
                  <a:cubicBezTo>
                    <a:pt x="2212" y="4821"/>
                    <a:pt x="1270" y="4593"/>
                    <a:pt x="231" y="4593"/>
                  </a:cubicBezTo>
                  <a:cubicBezTo>
                    <a:pt x="146" y="4593"/>
                    <a:pt x="69" y="4644"/>
                    <a:pt x="40" y="4723"/>
                  </a:cubicBezTo>
                  <a:cubicBezTo>
                    <a:pt x="1" y="4838"/>
                    <a:pt x="69" y="4956"/>
                    <a:pt x="182" y="4983"/>
                  </a:cubicBezTo>
                  <a:cubicBezTo>
                    <a:pt x="192" y="4985"/>
                    <a:pt x="1226" y="5236"/>
                    <a:pt x="2393" y="6160"/>
                  </a:cubicBezTo>
                  <a:cubicBezTo>
                    <a:pt x="2651" y="6364"/>
                    <a:pt x="2896" y="6585"/>
                    <a:pt x="3126" y="6823"/>
                  </a:cubicBezTo>
                  <a:cubicBezTo>
                    <a:pt x="2521" y="6578"/>
                    <a:pt x="1860" y="6423"/>
                    <a:pt x="1145" y="6359"/>
                  </a:cubicBezTo>
                  <a:cubicBezTo>
                    <a:pt x="1140" y="6359"/>
                    <a:pt x="1134" y="6359"/>
                    <a:pt x="1128" y="6359"/>
                  </a:cubicBezTo>
                  <a:cubicBezTo>
                    <a:pt x="1033" y="6359"/>
                    <a:pt x="949" y="6426"/>
                    <a:pt x="933" y="6522"/>
                  </a:cubicBezTo>
                  <a:cubicBezTo>
                    <a:pt x="915" y="6622"/>
                    <a:pt x="977" y="6720"/>
                    <a:pt x="1076" y="6746"/>
                  </a:cubicBezTo>
                  <a:cubicBezTo>
                    <a:pt x="1084" y="6749"/>
                    <a:pt x="1987" y="7001"/>
                    <a:pt x="3031" y="7929"/>
                  </a:cubicBezTo>
                  <a:cubicBezTo>
                    <a:pt x="3649" y="8479"/>
                    <a:pt x="4188" y="9151"/>
                    <a:pt x="4636" y="9928"/>
                  </a:cubicBezTo>
                  <a:cubicBezTo>
                    <a:pt x="5199" y="10904"/>
                    <a:pt x="5617" y="12049"/>
                    <a:pt x="5878" y="13330"/>
                  </a:cubicBezTo>
                  <a:cubicBezTo>
                    <a:pt x="5896" y="13422"/>
                    <a:pt x="5977" y="13488"/>
                    <a:pt x="6072" y="13488"/>
                  </a:cubicBezTo>
                  <a:lnTo>
                    <a:pt x="7037" y="13488"/>
                  </a:lnTo>
                  <a:cubicBezTo>
                    <a:pt x="7131" y="13488"/>
                    <a:pt x="7212" y="13422"/>
                    <a:pt x="7230" y="13330"/>
                  </a:cubicBezTo>
                  <a:cubicBezTo>
                    <a:pt x="7404" y="12484"/>
                    <a:pt x="7646" y="11691"/>
                    <a:pt x="7952" y="10974"/>
                  </a:cubicBezTo>
                  <a:cubicBezTo>
                    <a:pt x="7989" y="10887"/>
                    <a:pt x="7965" y="10784"/>
                    <a:pt x="7889" y="10731"/>
                  </a:cubicBezTo>
                  <a:cubicBezTo>
                    <a:pt x="7852" y="10705"/>
                    <a:pt x="7812" y="10693"/>
                    <a:pt x="7772" y="10693"/>
                  </a:cubicBezTo>
                  <a:cubicBezTo>
                    <a:pt x="7696" y="10693"/>
                    <a:pt x="7623" y="10738"/>
                    <a:pt x="7590" y="10813"/>
                  </a:cubicBezTo>
                  <a:cubicBezTo>
                    <a:pt x="7397" y="11267"/>
                    <a:pt x="7227" y="11749"/>
                    <a:pt x="7085" y="12256"/>
                  </a:cubicBezTo>
                  <a:cubicBezTo>
                    <a:pt x="7020" y="11892"/>
                    <a:pt x="6918" y="11453"/>
                    <a:pt x="6763" y="10981"/>
                  </a:cubicBezTo>
                  <a:cubicBezTo>
                    <a:pt x="6852" y="10722"/>
                    <a:pt x="6958" y="10455"/>
                    <a:pt x="7083" y="10188"/>
                  </a:cubicBezTo>
                  <a:cubicBezTo>
                    <a:pt x="7510" y="9277"/>
                    <a:pt x="8081" y="8532"/>
                    <a:pt x="8781" y="7974"/>
                  </a:cubicBezTo>
                  <a:cubicBezTo>
                    <a:pt x="9315" y="7548"/>
                    <a:pt x="9927" y="7228"/>
                    <a:pt x="10611" y="7019"/>
                  </a:cubicBezTo>
                  <a:lnTo>
                    <a:pt x="10611" y="7019"/>
                  </a:lnTo>
                  <a:cubicBezTo>
                    <a:pt x="10591" y="7032"/>
                    <a:pt x="10571" y="7045"/>
                    <a:pt x="10552" y="7059"/>
                  </a:cubicBezTo>
                  <a:cubicBezTo>
                    <a:pt x="9844" y="7539"/>
                    <a:pt x="8825" y="8435"/>
                    <a:pt x="7999" y="9965"/>
                  </a:cubicBezTo>
                  <a:cubicBezTo>
                    <a:pt x="7948" y="10061"/>
                    <a:pt x="7983" y="10180"/>
                    <a:pt x="8079" y="10232"/>
                  </a:cubicBezTo>
                  <a:cubicBezTo>
                    <a:pt x="8109" y="10248"/>
                    <a:pt x="8142" y="10256"/>
                    <a:pt x="8174" y="10256"/>
                  </a:cubicBezTo>
                  <a:cubicBezTo>
                    <a:pt x="8244" y="10256"/>
                    <a:pt x="8311" y="10219"/>
                    <a:pt x="8346" y="10153"/>
                  </a:cubicBezTo>
                  <a:cubicBezTo>
                    <a:pt x="9130" y="8700"/>
                    <a:pt x="10091" y="7853"/>
                    <a:pt x="10758" y="7396"/>
                  </a:cubicBezTo>
                  <a:cubicBezTo>
                    <a:pt x="11481" y="6902"/>
                    <a:pt x="12027" y="6748"/>
                    <a:pt x="12032" y="6746"/>
                  </a:cubicBezTo>
                  <a:cubicBezTo>
                    <a:pt x="12131" y="6720"/>
                    <a:pt x="12193" y="6622"/>
                    <a:pt x="12175" y="6522"/>
                  </a:cubicBezTo>
                  <a:cubicBezTo>
                    <a:pt x="12158" y="6426"/>
                    <a:pt x="12076" y="6358"/>
                    <a:pt x="11982" y="6358"/>
                  </a:cubicBezTo>
                  <a:cubicBezTo>
                    <a:pt x="11976" y="6358"/>
                    <a:pt x="11969" y="6359"/>
                    <a:pt x="11963" y="6359"/>
                  </a:cubicBezTo>
                  <a:cubicBezTo>
                    <a:pt x="11248" y="6423"/>
                    <a:pt x="10587" y="6578"/>
                    <a:pt x="9982" y="6823"/>
                  </a:cubicBezTo>
                  <a:cubicBezTo>
                    <a:pt x="10208" y="6590"/>
                    <a:pt x="10447" y="6373"/>
                    <a:pt x="10699" y="6173"/>
                  </a:cubicBezTo>
                  <a:cubicBezTo>
                    <a:pt x="11309" y="5687"/>
                    <a:pt x="11881" y="5390"/>
                    <a:pt x="12256" y="5225"/>
                  </a:cubicBezTo>
                  <a:cubicBezTo>
                    <a:pt x="12660" y="5047"/>
                    <a:pt x="12924" y="4983"/>
                    <a:pt x="12927" y="4982"/>
                  </a:cubicBezTo>
                  <a:cubicBezTo>
                    <a:pt x="13024" y="4959"/>
                    <a:pt x="13089" y="4866"/>
                    <a:pt x="13078" y="4767"/>
                  </a:cubicBezTo>
                  <a:cubicBezTo>
                    <a:pt x="13067" y="4667"/>
                    <a:pt x="12982" y="4592"/>
                    <a:pt x="12881" y="4592"/>
                  </a:cubicBezTo>
                  <a:cubicBezTo>
                    <a:pt x="11842" y="4592"/>
                    <a:pt x="10896" y="4819"/>
                    <a:pt x="10063" y="5270"/>
                  </a:cubicBezTo>
                  <a:cubicBezTo>
                    <a:pt x="10184" y="5118"/>
                    <a:pt x="10310" y="4972"/>
                    <a:pt x="10439" y="4834"/>
                  </a:cubicBezTo>
                  <a:cubicBezTo>
                    <a:pt x="11484" y="3706"/>
                    <a:pt x="12402" y="3392"/>
                    <a:pt x="12411" y="3390"/>
                  </a:cubicBezTo>
                  <a:cubicBezTo>
                    <a:pt x="12507" y="3359"/>
                    <a:pt x="12565" y="3260"/>
                    <a:pt x="12542" y="3161"/>
                  </a:cubicBezTo>
                  <a:cubicBezTo>
                    <a:pt x="12523" y="3069"/>
                    <a:pt x="12443" y="3006"/>
                    <a:pt x="12351" y="3006"/>
                  </a:cubicBezTo>
                  <a:cubicBezTo>
                    <a:pt x="12344" y="3006"/>
                    <a:pt x="12336" y="3006"/>
                    <a:pt x="12329" y="3007"/>
                  </a:cubicBezTo>
                  <a:cubicBezTo>
                    <a:pt x="10981" y="3151"/>
                    <a:pt x="9823" y="3682"/>
                    <a:pt x="8885" y="4585"/>
                  </a:cubicBezTo>
                  <a:cubicBezTo>
                    <a:pt x="8139" y="5303"/>
                    <a:pt x="7533" y="6253"/>
                    <a:pt x="7083" y="7410"/>
                  </a:cubicBezTo>
                  <a:cubicBezTo>
                    <a:pt x="6953" y="7747"/>
                    <a:pt x="6843" y="8080"/>
                    <a:pt x="6751" y="8402"/>
                  </a:cubicBezTo>
                  <a:lnTo>
                    <a:pt x="6751" y="6786"/>
                  </a:lnTo>
                  <a:cubicBezTo>
                    <a:pt x="6761" y="6756"/>
                    <a:pt x="6772" y="6721"/>
                    <a:pt x="6781" y="6700"/>
                  </a:cubicBezTo>
                  <a:cubicBezTo>
                    <a:pt x="6818" y="6628"/>
                    <a:pt x="6850" y="6554"/>
                    <a:pt x="6878" y="6478"/>
                  </a:cubicBezTo>
                  <a:cubicBezTo>
                    <a:pt x="7086" y="6037"/>
                    <a:pt x="7373" y="5604"/>
                    <a:pt x="7720" y="5208"/>
                  </a:cubicBezTo>
                  <a:cubicBezTo>
                    <a:pt x="7785" y="5133"/>
                    <a:pt x="7791" y="5019"/>
                    <a:pt x="7725" y="4944"/>
                  </a:cubicBezTo>
                  <a:cubicBezTo>
                    <a:pt x="7685" y="4898"/>
                    <a:pt x="7630" y="4876"/>
                    <a:pt x="7576" y="4876"/>
                  </a:cubicBezTo>
                  <a:cubicBezTo>
                    <a:pt x="7521" y="4876"/>
                    <a:pt x="7466" y="4899"/>
                    <a:pt x="7428" y="4944"/>
                  </a:cubicBezTo>
                  <a:cubicBezTo>
                    <a:pt x="7288" y="5102"/>
                    <a:pt x="7157" y="5266"/>
                    <a:pt x="7037" y="5435"/>
                  </a:cubicBezTo>
                  <a:cubicBezTo>
                    <a:pt x="7015" y="5091"/>
                    <a:pt x="6925" y="4767"/>
                    <a:pt x="6781" y="4478"/>
                  </a:cubicBezTo>
                  <a:cubicBezTo>
                    <a:pt x="7107" y="3965"/>
                    <a:pt x="7651" y="3627"/>
                    <a:pt x="8267" y="3627"/>
                  </a:cubicBezTo>
                  <a:cubicBezTo>
                    <a:pt x="8478" y="3627"/>
                    <a:pt x="8687" y="3668"/>
                    <a:pt x="8883" y="3746"/>
                  </a:cubicBezTo>
                  <a:cubicBezTo>
                    <a:pt x="8623" y="3891"/>
                    <a:pt x="8367" y="4068"/>
                    <a:pt x="8117" y="4273"/>
                  </a:cubicBezTo>
                  <a:cubicBezTo>
                    <a:pt x="8040" y="4338"/>
                    <a:pt x="8014" y="4452"/>
                    <a:pt x="8069" y="4537"/>
                  </a:cubicBezTo>
                  <a:cubicBezTo>
                    <a:pt x="8109" y="4597"/>
                    <a:pt x="8173" y="4629"/>
                    <a:pt x="8238" y="4629"/>
                  </a:cubicBezTo>
                  <a:cubicBezTo>
                    <a:pt x="8282" y="4629"/>
                    <a:pt x="8326" y="4614"/>
                    <a:pt x="8363" y="4583"/>
                  </a:cubicBezTo>
                  <a:cubicBezTo>
                    <a:pt x="8697" y="4307"/>
                    <a:pt x="9043" y="4088"/>
                    <a:pt x="9390" y="3932"/>
                  </a:cubicBezTo>
                  <a:cubicBezTo>
                    <a:pt x="9438" y="3912"/>
                    <a:pt x="9478" y="3876"/>
                    <a:pt x="9498" y="3828"/>
                  </a:cubicBezTo>
                  <a:cubicBezTo>
                    <a:pt x="9536" y="3737"/>
                    <a:pt x="9502" y="3637"/>
                    <a:pt x="9424" y="3586"/>
                  </a:cubicBezTo>
                  <a:cubicBezTo>
                    <a:pt x="9283" y="3491"/>
                    <a:pt x="9133" y="3416"/>
                    <a:pt x="8978" y="3359"/>
                  </a:cubicBezTo>
                  <a:cubicBezTo>
                    <a:pt x="9183" y="3234"/>
                    <a:pt x="9392" y="3127"/>
                    <a:pt x="9602" y="3041"/>
                  </a:cubicBezTo>
                  <a:cubicBezTo>
                    <a:pt x="9652" y="3021"/>
                    <a:pt x="9693" y="2983"/>
                    <a:pt x="9714" y="2933"/>
                  </a:cubicBezTo>
                  <a:cubicBezTo>
                    <a:pt x="9753" y="2840"/>
                    <a:pt x="9717" y="2737"/>
                    <a:pt x="9636" y="2687"/>
                  </a:cubicBezTo>
                  <a:cubicBezTo>
                    <a:pt x="9304" y="2484"/>
                    <a:pt x="8928" y="2365"/>
                    <a:pt x="8541" y="2343"/>
                  </a:cubicBezTo>
                  <a:cubicBezTo>
                    <a:pt x="8743" y="2057"/>
                    <a:pt x="8968" y="1802"/>
                    <a:pt x="9207" y="1584"/>
                  </a:cubicBezTo>
                  <a:cubicBezTo>
                    <a:pt x="9262" y="1533"/>
                    <a:pt x="9283" y="1457"/>
                    <a:pt x="9263" y="1385"/>
                  </a:cubicBezTo>
                  <a:cubicBezTo>
                    <a:pt x="9243" y="1314"/>
                    <a:pt x="9186" y="1259"/>
                    <a:pt x="9113" y="1244"/>
                  </a:cubicBezTo>
                  <a:cubicBezTo>
                    <a:pt x="8957" y="1211"/>
                    <a:pt x="8799" y="1196"/>
                    <a:pt x="8640" y="1196"/>
                  </a:cubicBezTo>
                  <a:cubicBezTo>
                    <a:pt x="8366" y="1196"/>
                    <a:pt x="8093" y="1243"/>
                    <a:pt x="7833" y="1338"/>
                  </a:cubicBezTo>
                  <a:cubicBezTo>
                    <a:pt x="7692" y="1389"/>
                    <a:pt x="7558" y="1454"/>
                    <a:pt x="7434" y="1528"/>
                  </a:cubicBezTo>
                  <a:cubicBezTo>
                    <a:pt x="7301" y="824"/>
                    <a:pt x="7020" y="264"/>
                    <a:pt x="6655" y="30"/>
                  </a:cubicBezTo>
                  <a:cubicBezTo>
                    <a:pt x="6624" y="10"/>
                    <a:pt x="6589" y="0"/>
                    <a:pt x="6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61"/>
          <p:cNvSpPr txBox="1">
            <a:spLocks noGrp="1"/>
          </p:cNvSpPr>
          <p:nvPr>
            <p:ph type="title"/>
          </p:nvPr>
        </p:nvSpPr>
        <p:spPr>
          <a:xfrm>
            <a:off x="714900" y="24680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800" dirty="0">
                <a:solidFill>
                  <a:schemeClr val="bg1"/>
                </a:solidFill>
                <a:latin typeface="Segoe Print" panose="02000600000000000000" pitchFamily="2" charset="0"/>
              </a:rPr>
              <a:t> </a:t>
            </a:r>
            <a:r>
              <a:rPr lang="ru-RU" sz="5400" dirty="0">
                <a:solidFill>
                  <a:schemeClr val="bg1"/>
                </a:solidFill>
                <a:latin typeface="Segoe Print" panose="02000600000000000000" pitchFamily="2" charset="0"/>
              </a:rPr>
              <a:t>Спасибо за внимание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30" name="Google Shape;1830;p61"/>
          <p:cNvGrpSpPr/>
          <p:nvPr/>
        </p:nvGrpSpPr>
        <p:grpSpPr>
          <a:xfrm rot="449204">
            <a:off x="4399511" y="3871744"/>
            <a:ext cx="1575133" cy="472369"/>
            <a:chOff x="1565983" y="2391012"/>
            <a:chExt cx="1575093" cy="472357"/>
          </a:xfrm>
        </p:grpSpPr>
        <p:sp>
          <p:nvSpPr>
            <p:cNvPr id="1831" name="Google Shape;1831;p61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61"/>
          <p:cNvGrpSpPr/>
          <p:nvPr/>
        </p:nvGrpSpPr>
        <p:grpSpPr>
          <a:xfrm>
            <a:off x="8116060" y="1952682"/>
            <a:ext cx="433127" cy="387743"/>
            <a:chOff x="6023035" y="1606269"/>
            <a:chExt cx="433127" cy="387743"/>
          </a:xfrm>
        </p:grpSpPr>
        <p:sp>
          <p:nvSpPr>
            <p:cNvPr id="1834" name="Google Shape;1834;p61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61"/>
          <p:cNvGrpSpPr/>
          <p:nvPr/>
        </p:nvGrpSpPr>
        <p:grpSpPr>
          <a:xfrm>
            <a:off x="4207825" y="250111"/>
            <a:ext cx="364232" cy="399419"/>
            <a:chOff x="4577200" y="2059473"/>
            <a:chExt cx="364232" cy="399419"/>
          </a:xfrm>
        </p:grpSpPr>
        <p:sp>
          <p:nvSpPr>
            <p:cNvPr id="1841" name="Google Shape;1841;p61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1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1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1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1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7" name="Google Shape;1847;p61"/>
          <p:cNvSpPr/>
          <p:nvPr/>
        </p:nvSpPr>
        <p:spPr>
          <a:xfrm>
            <a:off x="603329" y="2009445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8" name="Google Shape;1848;p61"/>
          <p:cNvGrpSpPr/>
          <p:nvPr/>
        </p:nvGrpSpPr>
        <p:grpSpPr>
          <a:xfrm>
            <a:off x="7577107" y="4327036"/>
            <a:ext cx="432440" cy="562931"/>
            <a:chOff x="3909282" y="4420011"/>
            <a:chExt cx="432440" cy="562931"/>
          </a:xfrm>
        </p:grpSpPr>
        <p:grpSp>
          <p:nvGrpSpPr>
            <p:cNvPr id="1849" name="Google Shape;1849;p61"/>
            <p:cNvGrpSpPr/>
            <p:nvPr/>
          </p:nvGrpSpPr>
          <p:grpSpPr>
            <a:xfrm>
              <a:off x="3941458" y="4497465"/>
              <a:ext cx="298556" cy="485478"/>
              <a:chOff x="3941458" y="4497465"/>
              <a:chExt cx="298556" cy="485478"/>
            </a:xfrm>
          </p:grpSpPr>
          <p:sp>
            <p:nvSpPr>
              <p:cNvPr id="1850" name="Google Shape;1850;p61"/>
              <p:cNvSpPr/>
              <p:nvPr/>
            </p:nvSpPr>
            <p:spPr>
              <a:xfrm>
                <a:off x="4128752" y="4832745"/>
                <a:ext cx="94095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2"/>
                      <a:pt x="803" y="420"/>
                    </a:cubicBezTo>
                    <a:cubicBezTo>
                      <a:pt x="792" y="652"/>
                      <a:pt x="749" y="884"/>
                      <a:pt x="687" y="1109"/>
                    </a:cubicBezTo>
                    <a:cubicBezTo>
                      <a:pt x="605" y="1409"/>
                      <a:pt x="485" y="1708"/>
                      <a:pt x="326" y="1977"/>
                    </a:cubicBezTo>
                    <a:cubicBezTo>
                      <a:pt x="223" y="2153"/>
                      <a:pt x="99" y="2324"/>
                      <a:pt x="27" y="2515"/>
                    </a:cubicBezTo>
                    <a:cubicBezTo>
                      <a:pt x="12" y="2553"/>
                      <a:pt x="5" y="2587"/>
                      <a:pt x="1" y="2619"/>
                    </a:cubicBezTo>
                    <a:cubicBezTo>
                      <a:pt x="12" y="2627"/>
                      <a:pt x="21" y="2628"/>
                      <a:pt x="31" y="2628"/>
                    </a:cubicBezTo>
                    <a:cubicBezTo>
                      <a:pt x="37" y="2628"/>
                      <a:pt x="46" y="2628"/>
                      <a:pt x="55" y="2628"/>
                    </a:cubicBezTo>
                    <a:cubicBezTo>
                      <a:pt x="76" y="2628"/>
                      <a:pt x="99" y="2627"/>
                      <a:pt x="106" y="2626"/>
                    </a:cubicBezTo>
                    <a:cubicBezTo>
                      <a:pt x="282" y="2602"/>
                      <a:pt x="455" y="2522"/>
                      <a:pt x="613" y="2447"/>
                    </a:cubicBezTo>
                    <a:cubicBezTo>
                      <a:pt x="950" y="2289"/>
                      <a:pt x="1304" y="2113"/>
                      <a:pt x="1552" y="1828"/>
                    </a:cubicBezTo>
                    <a:cubicBezTo>
                      <a:pt x="1630" y="1738"/>
                      <a:pt x="1695" y="1636"/>
                      <a:pt x="1737" y="1528"/>
                    </a:cubicBezTo>
                    <a:cubicBezTo>
                      <a:pt x="1737" y="1523"/>
                      <a:pt x="1736" y="1518"/>
                      <a:pt x="1737" y="1514"/>
                    </a:cubicBezTo>
                    <a:cubicBezTo>
                      <a:pt x="1749" y="1436"/>
                      <a:pt x="1765" y="1359"/>
                      <a:pt x="1780" y="1281"/>
                    </a:cubicBezTo>
                    <a:cubicBezTo>
                      <a:pt x="1777" y="1206"/>
                      <a:pt x="1761" y="1129"/>
                      <a:pt x="1722" y="1054"/>
                    </a:cubicBezTo>
                    <a:cubicBezTo>
                      <a:pt x="1597" y="806"/>
                      <a:pt x="1432" y="583"/>
                      <a:pt x="1235" y="386"/>
                    </a:cubicBezTo>
                    <a:cubicBezTo>
                      <a:pt x="1094" y="243"/>
                      <a:pt x="939" y="116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1"/>
              <p:cNvSpPr/>
              <p:nvPr/>
            </p:nvSpPr>
            <p:spPr>
              <a:xfrm>
                <a:off x="3950651" y="4567205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1"/>
                    </a:moveTo>
                    <a:cubicBezTo>
                      <a:pt x="3975" y="4670"/>
                      <a:pt x="3972" y="4669"/>
                      <a:pt x="3970" y="4668"/>
                    </a:cubicBezTo>
                    <a:cubicBezTo>
                      <a:pt x="3931" y="4627"/>
                      <a:pt x="3886" y="4592"/>
                      <a:pt x="3835" y="4563"/>
                    </a:cubicBezTo>
                    <a:cubicBezTo>
                      <a:pt x="3810" y="4550"/>
                      <a:pt x="3786" y="4549"/>
                      <a:pt x="3765" y="4552"/>
                    </a:cubicBezTo>
                    <a:cubicBezTo>
                      <a:pt x="3308" y="4296"/>
                      <a:pt x="2824" y="4087"/>
                      <a:pt x="2342" y="3885"/>
                    </a:cubicBezTo>
                    <a:cubicBezTo>
                      <a:pt x="1995" y="3740"/>
                      <a:pt x="1644" y="3603"/>
                      <a:pt x="1301" y="3451"/>
                    </a:cubicBezTo>
                    <a:cubicBezTo>
                      <a:pt x="1044" y="3336"/>
                      <a:pt x="801" y="3211"/>
                      <a:pt x="612" y="2999"/>
                    </a:cubicBezTo>
                    <a:cubicBezTo>
                      <a:pt x="255" y="2597"/>
                      <a:pt x="179" y="1997"/>
                      <a:pt x="99" y="1487"/>
                    </a:cubicBezTo>
                    <a:cubicBezTo>
                      <a:pt x="44" y="1129"/>
                      <a:pt x="9" y="767"/>
                      <a:pt x="3" y="403"/>
                    </a:cubicBezTo>
                    <a:cubicBezTo>
                      <a:pt x="0" y="269"/>
                      <a:pt x="1" y="135"/>
                      <a:pt x="4" y="1"/>
                    </a:cubicBezTo>
                    <a:cubicBezTo>
                      <a:pt x="74" y="111"/>
                      <a:pt x="168" y="211"/>
                      <a:pt x="244" y="295"/>
                    </a:cubicBezTo>
                    <a:cubicBezTo>
                      <a:pt x="458" y="528"/>
                      <a:pt x="704" y="727"/>
                      <a:pt x="952" y="922"/>
                    </a:cubicBezTo>
                    <a:cubicBezTo>
                      <a:pt x="1482" y="1337"/>
                      <a:pt x="2018" y="1745"/>
                      <a:pt x="2551" y="2156"/>
                    </a:cubicBezTo>
                    <a:cubicBezTo>
                      <a:pt x="3409" y="2818"/>
                      <a:pt x="4360" y="3497"/>
                      <a:pt x="4833" y="4504"/>
                    </a:cubicBezTo>
                    <a:cubicBezTo>
                      <a:pt x="4970" y="4798"/>
                      <a:pt x="5052" y="5111"/>
                      <a:pt x="5108" y="5430"/>
                    </a:cubicBezTo>
                    <a:cubicBezTo>
                      <a:pt x="5127" y="5541"/>
                      <a:pt x="5141" y="5653"/>
                      <a:pt x="5152" y="5765"/>
                    </a:cubicBezTo>
                    <a:cubicBezTo>
                      <a:pt x="4862" y="5307"/>
                      <a:pt x="4439" y="4951"/>
                      <a:pt x="3977" y="4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1"/>
              <p:cNvSpPr/>
              <p:nvPr/>
            </p:nvSpPr>
            <p:spPr>
              <a:xfrm>
                <a:off x="3968931" y="4575870"/>
                <a:ext cx="260359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4953" extrusionOk="0">
                    <a:moveTo>
                      <a:pt x="4908" y="4408"/>
                    </a:moveTo>
                    <a:cubicBezTo>
                      <a:pt x="4902" y="4589"/>
                      <a:pt x="4899" y="4770"/>
                      <a:pt x="4896" y="4952"/>
                    </a:cubicBezTo>
                    <a:cubicBezTo>
                      <a:pt x="4861" y="4804"/>
                      <a:pt x="4819" y="4658"/>
                      <a:pt x="4766" y="4514"/>
                    </a:cubicBezTo>
                    <a:cubicBezTo>
                      <a:pt x="4582" y="4023"/>
                      <a:pt x="4282" y="3590"/>
                      <a:pt x="3922" y="3209"/>
                    </a:cubicBezTo>
                    <a:cubicBezTo>
                      <a:pt x="3547" y="2812"/>
                      <a:pt x="3115" y="2473"/>
                      <a:pt x="2684" y="2139"/>
                    </a:cubicBezTo>
                    <a:cubicBezTo>
                      <a:pt x="2140" y="1718"/>
                      <a:pt x="1589" y="1307"/>
                      <a:pt x="1045" y="886"/>
                    </a:cubicBezTo>
                    <a:cubicBezTo>
                      <a:pt x="760" y="665"/>
                      <a:pt x="471" y="449"/>
                      <a:pt x="205" y="206"/>
                    </a:cubicBezTo>
                    <a:cubicBezTo>
                      <a:pt x="134" y="139"/>
                      <a:pt x="67" y="71"/>
                      <a:pt x="1" y="1"/>
                    </a:cubicBezTo>
                    <a:cubicBezTo>
                      <a:pt x="13" y="5"/>
                      <a:pt x="25" y="9"/>
                      <a:pt x="38" y="13"/>
                    </a:cubicBezTo>
                    <a:cubicBezTo>
                      <a:pt x="203" y="70"/>
                      <a:pt x="369" y="126"/>
                      <a:pt x="534" y="185"/>
                    </a:cubicBezTo>
                    <a:cubicBezTo>
                      <a:pt x="865" y="304"/>
                      <a:pt x="1193" y="431"/>
                      <a:pt x="1520" y="556"/>
                    </a:cubicBezTo>
                    <a:cubicBezTo>
                      <a:pt x="2144" y="794"/>
                      <a:pt x="2770" y="1031"/>
                      <a:pt x="3357" y="1352"/>
                    </a:cubicBezTo>
                    <a:cubicBezTo>
                      <a:pt x="3882" y="1641"/>
                      <a:pt x="4311" y="2063"/>
                      <a:pt x="4596" y="2591"/>
                    </a:cubicBezTo>
                    <a:cubicBezTo>
                      <a:pt x="4737" y="2850"/>
                      <a:pt x="4833" y="3129"/>
                      <a:pt x="4878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1"/>
              <p:cNvSpPr/>
              <p:nvPr/>
            </p:nvSpPr>
            <p:spPr>
              <a:xfrm>
                <a:off x="3941458" y="4497465"/>
                <a:ext cx="298556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9189" extrusionOk="0">
                    <a:moveTo>
                      <a:pt x="513" y="1481"/>
                    </a:moveTo>
                    <a:lnTo>
                      <a:pt x="513" y="1481"/>
                    </a:lnTo>
                    <a:cubicBezTo>
                      <a:pt x="526" y="1485"/>
                      <a:pt x="538" y="1489"/>
                      <a:pt x="551" y="1493"/>
                    </a:cubicBezTo>
                    <a:cubicBezTo>
                      <a:pt x="716" y="1550"/>
                      <a:pt x="882" y="1606"/>
                      <a:pt x="1047" y="1666"/>
                    </a:cubicBezTo>
                    <a:cubicBezTo>
                      <a:pt x="1378" y="1785"/>
                      <a:pt x="1705" y="1911"/>
                      <a:pt x="2034" y="2036"/>
                    </a:cubicBezTo>
                    <a:cubicBezTo>
                      <a:pt x="2657" y="2275"/>
                      <a:pt x="3283" y="2511"/>
                      <a:pt x="3869" y="2832"/>
                    </a:cubicBezTo>
                    <a:cubicBezTo>
                      <a:pt x="4396" y="3121"/>
                      <a:pt x="4825" y="3542"/>
                      <a:pt x="5110" y="4071"/>
                    </a:cubicBezTo>
                    <a:cubicBezTo>
                      <a:pt x="5250" y="4330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0" y="5888"/>
                    </a:cubicBezTo>
                    <a:cubicBezTo>
                      <a:pt x="5415" y="6069"/>
                      <a:pt x="5412" y="6251"/>
                      <a:pt x="5409" y="6432"/>
                    </a:cubicBezTo>
                    <a:cubicBezTo>
                      <a:pt x="5375" y="6284"/>
                      <a:pt x="5331" y="6138"/>
                      <a:pt x="5279" y="5995"/>
                    </a:cubicBezTo>
                    <a:cubicBezTo>
                      <a:pt x="5095" y="5503"/>
                      <a:pt x="4795" y="5070"/>
                      <a:pt x="4435" y="4689"/>
                    </a:cubicBezTo>
                    <a:cubicBezTo>
                      <a:pt x="4060" y="4293"/>
                      <a:pt x="3627" y="3954"/>
                      <a:pt x="3196" y="3620"/>
                    </a:cubicBezTo>
                    <a:cubicBezTo>
                      <a:pt x="2652" y="3198"/>
                      <a:pt x="2101" y="2788"/>
                      <a:pt x="1558" y="2366"/>
                    </a:cubicBezTo>
                    <a:cubicBezTo>
                      <a:pt x="1273" y="2145"/>
                      <a:pt x="985" y="1928"/>
                      <a:pt x="719" y="1686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0" y="1427"/>
                      <a:pt x="334" y="1527"/>
                      <a:pt x="411" y="1611"/>
                    </a:cubicBezTo>
                    <a:cubicBezTo>
                      <a:pt x="625" y="1845"/>
                      <a:pt x="871" y="2043"/>
                      <a:pt x="1119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7" y="6115"/>
                      <a:pt x="5219" y="6428"/>
                      <a:pt x="5275" y="6747"/>
                    </a:cubicBezTo>
                    <a:cubicBezTo>
                      <a:pt x="5294" y="6857"/>
                      <a:pt x="5308" y="6969"/>
                      <a:pt x="5319" y="7081"/>
                    </a:cubicBezTo>
                    <a:cubicBezTo>
                      <a:pt x="5028" y="6622"/>
                      <a:pt x="4606" y="6268"/>
                      <a:pt x="4143" y="5988"/>
                    </a:cubicBezTo>
                    <a:lnTo>
                      <a:pt x="4137" y="5984"/>
                    </a:lnTo>
                    <a:cubicBezTo>
                      <a:pt x="4098" y="5943"/>
                      <a:pt x="4052" y="5908"/>
                      <a:pt x="4002" y="5880"/>
                    </a:cubicBezTo>
                    <a:cubicBezTo>
                      <a:pt x="3984" y="5870"/>
                      <a:pt x="3967" y="5866"/>
                      <a:pt x="3950" y="5866"/>
                    </a:cubicBezTo>
                    <a:cubicBezTo>
                      <a:pt x="3944" y="5866"/>
                      <a:pt x="3938" y="5867"/>
                      <a:pt x="3931" y="5868"/>
                    </a:cubicBezTo>
                    <a:cubicBezTo>
                      <a:pt x="3474" y="5612"/>
                      <a:pt x="2991" y="5402"/>
                      <a:pt x="2509" y="5201"/>
                    </a:cubicBezTo>
                    <a:cubicBezTo>
                      <a:pt x="2161" y="5056"/>
                      <a:pt x="1811" y="4920"/>
                      <a:pt x="1468" y="4767"/>
                    </a:cubicBezTo>
                    <a:cubicBezTo>
                      <a:pt x="1211" y="4653"/>
                      <a:pt x="968" y="4528"/>
                      <a:pt x="779" y="4316"/>
                    </a:cubicBezTo>
                    <a:cubicBezTo>
                      <a:pt x="421" y="3913"/>
                      <a:pt x="346" y="3314"/>
                      <a:pt x="266" y="2803"/>
                    </a:cubicBezTo>
                    <a:cubicBezTo>
                      <a:pt x="211" y="2444"/>
                      <a:pt x="177" y="2083"/>
                      <a:pt x="170" y="1720"/>
                    </a:cubicBezTo>
                    <a:cubicBezTo>
                      <a:pt x="167" y="1585"/>
                      <a:pt x="169" y="1451"/>
                      <a:pt x="171" y="1317"/>
                    </a:cubicBezTo>
                    <a:close/>
                    <a:moveTo>
                      <a:pt x="4314" y="6342"/>
                    </a:moveTo>
                    <a:lnTo>
                      <a:pt x="4314" y="6342"/>
                    </a:lnTo>
                    <a:cubicBezTo>
                      <a:pt x="4476" y="6459"/>
                      <a:pt x="4631" y="6585"/>
                      <a:pt x="4773" y="6728"/>
                    </a:cubicBezTo>
                    <a:cubicBezTo>
                      <a:pt x="4970" y="6924"/>
                      <a:pt x="5135" y="7149"/>
                      <a:pt x="5260" y="7396"/>
                    </a:cubicBezTo>
                    <a:cubicBezTo>
                      <a:pt x="5298" y="7472"/>
                      <a:pt x="5315" y="7549"/>
                      <a:pt x="5318" y="7624"/>
                    </a:cubicBezTo>
                    <a:cubicBezTo>
                      <a:pt x="5303" y="7701"/>
                      <a:pt x="5287" y="7778"/>
                      <a:pt x="5275" y="7856"/>
                    </a:cubicBezTo>
                    <a:cubicBezTo>
                      <a:pt x="5273" y="7861"/>
                      <a:pt x="5275" y="7865"/>
                      <a:pt x="5275" y="7869"/>
                    </a:cubicBezTo>
                    <a:cubicBezTo>
                      <a:pt x="5234" y="7978"/>
                      <a:pt x="5168" y="8080"/>
                      <a:pt x="5089" y="8171"/>
                    </a:cubicBezTo>
                    <a:cubicBezTo>
                      <a:pt x="4841" y="8455"/>
                      <a:pt x="4488" y="8630"/>
                      <a:pt x="4152" y="8790"/>
                    </a:cubicBezTo>
                    <a:cubicBezTo>
                      <a:pt x="3992" y="8864"/>
                      <a:pt x="3820" y="8945"/>
                      <a:pt x="3644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8" y="8971"/>
                      <a:pt x="3573" y="8971"/>
                      <a:pt x="3569" y="8971"/>
                    </a:cubicBezTo>
                    <a:cubicBezTo>
                      <a:pt x="3559" y="8969"/>
                      <a:pt x="3551" y="8969"/>
                      <a:pt x="3539" y="8961"/>
                    </a:cubicBezTo>
                    <a:cubicBezTo>
                      <a:pt x="3543" y="8929"/>
                      <a:pt x="3550" y="8895"/>
                      <a:pt x="3564" y="8857"/>
                    </a:cubicBezTo>
                    <a:cubicBezTo>
                      <a:pt x="3637" y="8666"/>
                      <a:pt x="3761" y="8495"/>
                      <a:pt x="3864" y="8320"/>
                    </a:cubicBezTo>
                    <a:cubicBezTo>
                      <a:pt x="4022" y="8051"/>
                      <a:pt x="4142" y="7751"/>
                      <a:pt x="4225" y="7451"/>
                    </a:cubicBezTo>
                    <a:cubicBezTo>
                      <a:pt x="4287" y="7227"/>
                      <a:pt x="4330" y="6995"/>
                      <a:pt x="4341" y="6762"/>
                    </a:cubicBezTo>
                    <a:cubicBezTo>
                      <a:pt x="4348" y="6625"/>
                      <a:pt x="4344" y="6480"/>
                      <a:pt x="4314" y="6342"/>
                    </a:cubicBezTo>
                    <a:close/>
                    <a:moveTo>
                      <a:pt x="177" y="0"/>
                    </a:moveTo>
                    <a:cubicBezTo>
                      <a:pt x="141" y="0"/>
                      <a:pt x="107" y="16"/>
                      <a:pt x="86" y="53"/>
                    </a:cubicBezTo>
                    <a:cubicBezTo>
                      <a:pt x="77" y="57"/>
                      <a:pt x="70" y="63"/>
                      <a:pt x="70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8" y="96"/>
                      <a:pt x="38" y="122"/>
                      <a:pt x="47" y="153"/>
                    </a:cubicBezTo>
                    <a:cubicBezTo>
                      <a:pt x="0" y="318"/>
                      <a:pt x="18" y="497"/>
                      <a:pt x="46" y="664"/>
                    </a:cubicBezTo>
                    <a:cubicBezTo>
                      <a:pt x="46" y="665"/>
                      <a:pt x="47" y="667"/>
                      <a:pt x="47" y="668"/>
                    </a:cubicBezTo>
                    <a:cubicBezTo>
                      <a:pt x="24" y="1198"/>
                      <a:pt x="3" y="1726"/>
                      <a:pt x="46" y="2254"/>
                    </a:cubicBezTo>
                    <a:cubicBezTo>
                      <a:pt x="74" y="2600"/>
                      <a:pt x="125" y="2944"/>
                      <a:pt x="188" y="3284"/>
                    </a:cubicBezTo>
                    <a:cubicBezTo>
                      <a:pt x="233" y="3528"/>
                      <a:pt x="289" y="3771"/>
                      <a:pt x="385" y="3999"/>
                    </a:cubicBezTo>
                    <a:cubicBezTo>
                      <a:pt x="476" y="4213"/>
                      <a:pt x="604" y="4409"/>
                      <a:pt x="778" y="4566"/>
                    </a:cubicBezTo>
                    <a:cubicBezTo>
                      <a:pt x="998" y="4765"/>
                      <a:pt x="1269" y="4880"/>
                      <a:pt x="1538" y="4997"/>
                    </a:cubicBezTo>
                    <a:cubicBezTo>
                      <a:pt x="2147" y="5264"/>
                      <a:pt x="2765" y="5506"/>
                      <a:pt x="3364" y="5795"/>
                    </a:cubicBezTo>
                    <a:cubicBezTo>
                      <a:pt x="3536" y="5879"/>
                      <a:pt x="3707" y="5967"/>
                      <a:pt x="3874" y="6063"/>
                    </a:cubicBezTo>
                    <a:cubicBezTo>
                      <a:pt x="3879" y="6066"/>
                      <a:pt x="3882" y="6071"/>
                      <a:pt x="3888" y="6075"/>
                    </a:cubicBezTo>
                    <a:cubicBezTo>
                      <a:pt x="4078" y="6180"/>
                      <a:pt x="4129" y="6406"/>
                      <a:pt x="4135" y="6608"/>
                    </a:cubicBezTo>
                    <a:cubicBezTo>
                      <a:pt x="4141" y="6826"/>
                      <a:pt x="4108" y="7044"/>
                      <a:pt x="4060" y="7256"/>
                    </a:cubicBezTo>
                    <a:cubicBezTo>
                      <a:pt x="3984" y="7582"/>
                      <a:pt x="3861" y="7905"/>
                      <a:pt x="3695" y="8195"/>
                    </a:cubicBezTo>
                    <a:cubicBezTo>
                      <a:pt x="3590" y="8378"/>
                      <a:pt x="3468" y="8550"/>
                      <a:pt x="3383" y="8743"/>
                    </a:cubicBezTo>
                    <a:cubicBezTo>
                      <a:pt x="3319" y="8890"/>
                      <a:pt x="3279" y="9086"/>
                      <a:pt x="3463" y="9163"/>
                    </a:cubicBezTo>
                    <a:cubicBezTo>
                      <a:pt x="3507" y="9181"/>
                      <a:pt x="3555" y="9188"/>
                      <a:pt x="3604" y="9188"/>
                    </a:cubicBezTo>
                    <a:cubicBezTo>
                      <a:pt x="3715" y="9188"/>
                      <a:pt x="3833" y="9150"/>
                      <a:pt x="3930" y="9115"/>
                    </a:cubicBezTo>
                    <a:cubicBezTo>
                      <a:pt x="4252" y="9004"/>
                      <a:pt x="4568" y="8841"/>
                      <a:pt x="4854" y="8655"/>
                    </a:cubicBezTo>
                    <a:cubicBezTo>
                      <a:pt x="5099" y="8496"/>
                      <a:pt x="5327" y="8275"/>
                      <a:pt x="5449" y="8006"/>
                    </a:cubicBezTo>
                    <a:cubicBezTo>
                      <a:pt x="5455" y="7992"/>
                      <a:pt x="5460" y="7979"/>
                      <a:pt x="5465" y="7966"/>
                    </a:cubicBezTo>
                    <a:cubicBezTo>
                      <a:pt x="5466" y="7966"/>
                      <a:pt x="5466" y="7966"/>
                      <a:pt x="5467" y="7966"/>
                    </a:cubicBezTo>
                    <a:cubicBezTo>
                      <a:pt x="5508" y="7966"/>
                      <a:pt x="5548" y="7939"/>
                      <a:pt x="5553" y="7884"/>
                    </a:cubicBezTo>
                    <a:cubicBezTo>
                      <a:pt x="5558" y="7806"/>
                      <a:pt x="5560" y="7728"/>
                      <a:pt x="5560" y="7650"/>
                    </a:cubicBezTo>
                    <a:cubicBezTo>
                      <a:pt x="5601" y="7459"/>
                      <a:pt x="5611" y="7255"/>
                      <a:pt x="5618" y="7067"/>
                    </a:cubicBezTo>
                    <a:cubicBezTo>
                      <a:pt x="5628" y="6765"/>
                      <a:pt x="5616" y="6464"/>
                      <a:pt x="5613" y="6162"/>
                    </a:cubicBezTo>
                    <a:cubicBezTo>
                      <a:pt x="5606" y="5513"/>
                      <a:pt x="5651" y="4862"/>
                      <a:pt x="5389" y="4250"/>
                    </a:cubicBezTo>
                    <a:cubicBezTo>
                      <a:pt x="5158" y="3708"/>
                      <a:pt x="4762" y="3225"/>
                      <a:pt x="4279" y="2886"/>
                    </a:cubicBezTo>
                    <a:cubicBezTo>
                      <a:pt x="4010" y="2698"/>
                      <a:pt x="3706" y="2552"/>
                      <a:pt x="3407" y="2415"/>
                    </a:cubicBezTo>
                    <a:cubicBezTo>
                      <a:pt x="3098" y="2273"/>
                      <a:pt x="2782" y="2147"/>
                      <a:pt x="2464" y="2024"/>
                    </a:cubicBezTo>
                    <a:cubicBezTo>
                      <a:pt x="2090" y="1879"/>
                      <a:pt x="1716" y="1734"/>
                      <a:pt x="1339" y="1598"/>
                    </a:cubicBezTo>
                    <a:cubicBezTo>
                      <a:pt x="1153" y="1530"/>
                      <a:pt x="966" y="1465"/>
                      <a:pt x="779" y="1403"/>
                    </a:cubicBezTo>
                    <a:cubicBezTo>
                      <a:pt x="686" y="1372"/>
                      <a:pt x="592" y="1343"/>
                      <a:pt x="498" y="1316"/>
                    </a:cubicBezTo>
                    <a:cubicBezTo>
                      <a:pt x="446" y="1301"/>
                      <a:pt x="394" y="1285"/>
                      <a:pt x="342" y="1274"/>
                    </a:cubicBezTo>
                    <a:cubicBezTo>
                      <a:pt x="340" y="1273"/>
                      <a:pt x="337" y="1273"/>
                      <a:pt x="334" y="1272"/>
                    </a:cubicBezTo>
                    <a:cubicBezTo>
                      <a:pt x="339" y="1265"/>
                      <a:pt x="344" y="1257"/>
                      <a:pt x="345" y="1247"/>
                    </a:cubicBezTo>
                    <a:cubicBezTo>
                      <a:pt x="347" y="1237"/>
                      <a:pt x="348" y="1226"/>
                      <a:pt x="349" y="1216"/>
                    </a:cubicBezTo>
                    <a:cubicBezTo>
                      <a:pt x="361" y="1126"/>
                      <a:pt x="356" y="1034"/>
                      <a:pt x="343" y="942"/>
                    </a:cubicBezTo>
                    <a:cubicBezTo>
                      <a:pt x="341" y="841"/>
                      <a:pt x="338" y="738"/>
                      <a:pt x="330" y="637"/>
                    </a:cubicBezTo>
                    <a:cubicBezTo>
                      <a:pt x="321" y="518"/>
                      <a:pt x="311" y="387"/>
                      <a:pt x="274" y="267"/>
                    </a:cubicBezTo>
                    <a:cubicBezTo>
                      <a:pt x="282" y="230"/>
                      <a:pt x="291" y="192"/>
                      <a:pt x="303" y="152"/>
                    </a:cubicBezTo>
                    <a:cubicBezTo>
                      <a:pt x="329" y="68"/>
                      <a:pt x="251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4" name="Google Shape;1854;p61"/>
            <p:cNvSpPr/>
            <p:nvPr/>
          </p:nvSpPr>
          <p:spPr>
            <a:xfrm>
              <a:off x="4118872" y="4506341"/>
              <a:ext cx="40628" cy="40417"/>
            </a:xfrm>
            <a:custGeom>
              <a:avLst/>
              <a:gdLst/>
              <a:ahLst/>
              <a:cxnLst/>
              <a:rect l="l" t="t" r="r" b="b"/>
              <a:pathLst>
                <a:path w="769" h="765" extrusionOk="0">
                  <a:moveTo>
                    <a:pt x="385" y="1"/>
                  </a:moveTo>
                  <a:cubicBezTo>
                    <a:pt x="177" y="1"/>
                    <a:pt x="1" y="175"/>
                    <a:pt x="1" y="382"/>
                  </a:cubicBezTo>
                  <a:cubicBezTo>
                    <a:pt x="1" y="590"/>
                    <a:pt x="176" y="765"/>
                    <a:pt x="385" y="765"/>
                  </a:cubicBezTo>
                  <a:cubicBezTo>
                    <a:pt x="592" y="765"/>
                    <a:pt x="769" y="589"/>
                    <a:pt x="769" y="382"/>
                  </a:cubicBezTo>
                  <a:cubicBezTo>
                    <a:pt x="769" y="175"/>
                    <a:pt x="593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1"/>
            <p:cNvSpPr/>
            <p:nvPr/>
          </p:nvSpPr>
          <p:spPr>
            <a:xfrm>
              <a:off x="4074756" y="4420011"/>
              <a:ext cx="21344" cy="22084"/>
            </a:xfrm>
            <a:custGeom>
              <a:avLst/>
              <a:gdLst/>
              <a:ahLst/>
              <a:cxnLst/>
              <a:rect l="l" t="t" r="r" b="b"/>
              <a:pathLst>
                <a:path w="404" h="418" extrusionOk="0">
                  <a:moveTo>
                    <a:pt x="202" y="0"/>
                  </a:moveTo>
                  <a:cubicBezTo>
                    <a:pt x="165" y="0"/>
                    <a:pt x="132" y="9"/>
                    <a:pt x="100" y="28"/>
                  </a:cubicBezTo>
                  <a:cubicBezTo>
                    <a:pt x="70" y="46"/>
                    <a:pt x="46" y="69"/>
                    <a:pt x="27" y="100"/>
                  </a:cubicBezTo>
                  <a:cubicBezTo>
                    <a:pt x="10" y="131"/>
                    <a:pt x="0" y="166"/>
                    <a:pt x="0" y="202"/>
                  </a:cubicBezTo>
                  <a:cubicBezTo>
                    <a:pt x="0" y="238"/>
                    <a:pt x="10" y="271"/>
                    <a:pt x="27" y="303"/>
                  </a:cubicBezTo>
                  <a:lnTo>
                    <a:pt x="43" y="327"/>
                  </a:lnTo>
                  <a:cubicBezTo>
                    <a:pt x="59" y="355"/>
                    <a:pt x="81" y="376"/>
                    <a:pt x="109" y="393"/>
                  </a:cubicBezTo>
                  <a:cubicBezTo>
                    <a:pt x="138" y="410"/>
                    <a:pt x="169" y="418"/>
                    <a:pt x="202" y="418"/>
                  </a:cubicBezTo>
                  <a:cubicBezTo>
                    <a:pt x="235" y="418"/>
                    <a:pt x="266" y="410"/>
                    <a:pt x="294" y="393"/>
                  </a:cubicBezTo>
                  <a:cubicBezTo>
                    <a:pt x="322" y="376"/>
                    <a:pt x="344" y="355"/>
                    <a:pt x="360" y="327"/>
                  </a:cubicBezTo>
                  <a:lnTo>
                    <a:pt x="376" y="303"/>
                  </a:lnTo>
                  <a:cubicBezTo>
                    <a:pt x="394" y="272"/>
                    <a:pt x="403" y="238"/>
                    <a:pt x="403" y="202"/>
                  </a:cubicBezTo>
                  <a:cubicBezTo>
                    <a:pt x="403" y="166"/>
                    <a:pt x="394" y="131"/>
                    <a:pt x="376" y="100"/>
                  </a:cubicBezTo>
                  <a:cubicBezTo>
                    <a:pt x="358" y="69"/>
                    <a:pt x="334" y="46"/>
                    <a:pt x="303" y="28"/>
                  </a:cubicBezTo>
                  <a:cubicBezTo>
                    <a:pt x="272" y="9"/>
                    <a:pt x="23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1"/>
            <p:cNvSpPr/>
            <p:nvPr/>
          </p:nvSpPr>
          <p:spPr>
            <a:xfrm>
              <a:off x="3909282" y="4757299"/>
              <a:ext cx="32703" cy="29216"/>
            </a:xfrm>
            <a:custGeom>
              <a:avLst/>
              <a:gdLst/>
              <a:ahLst/>
              <a:cxnLst/>
              <a:rect l="l" t="t" r="r" b="b"/>
              <a:pathLst>
                <a:path w="619" h="553" extrusionOk="0">
                  <a:moveTo>
                    <a:pt x="272" y="0"/>
                  </a:moveTo>
                  <a:cubicBezTo>
                    <a:pt x="237" y="0"/>
                    <a:pt x="203" y="8"/>
                    <a:pt x="172" y="24"/>
                  </a:cubicBezTo>
                  <a:cubicBezTo>
                    <a:pt x="138" y="36"/>
                    <a:pt x="108" y="54"/>
                    <a:pt x="83" y="81"/>
                  </a:cubicBezTo>
                  <a:cubicBezTo>
                    <a:pt x="56" y="107"/>
                    <a:pt x="37" y="136"/>
                    <a:pt x="26" y="170"/>
                  </a:cubicBezTo>
                  <a:cubicBezTo>
                    <a:pt x="9" y="203"/>
                    <a:pt x="1" y="239"/>
                    <a:pt x="2" y="277"/>
                  </a:cubicBezTo>
                  <a:cubicBezTo>
                    <a:pt x="6" y="301"/>
                    <a:pt x="9" y="326"/>
                    <a:pt x="12" y="350"/>
                  </a:cubicBezTo>
                  <a:cubicBezTo>
                    <a:pt x="25" y="398"/>
                    <a:pt x="49" y="438"/>
                    <a:pt x="83" y="472"/>
                  </a:cubicBezTo>
                  <a:cubicBezTo>
                    <a:pt x="102" y="487"/>
                    <a:pt x="120" y="501"/>
                    <a:pt x="139" y="515"/>
                  </a:cubicBezTo>
                  <a:cubicBezTo>
                    <a:pt x="182" y="540"/>
                    <a:pt x="229" y="553"/>
                    <a:pt x="279" y="553"/>
                  </a:cubicBezTo>
                  <a:lnTo>
                    <a:pt x="298" y="553"/>
                  </a:lnTo>
                  <a:cubicBezTo>
                    <a:pt x="316" y="552"/>
                    <a:pt x="331" y="550"/>
                    <a:pt x="350" y="547"/>
                  </a:cubicBezTo>
                  <a:cubicBezTo>
                    <a:pt x="363" y="547"/>
                    <a:pt x="377" y="544"/>
                    <a:pt x="390" y="541"/>
                  </a:cubicBezTo>
                  <a:cubicBezTo>
                    <a:pt x="412" y="532"/>
                    <a:pt x="434" y="523"/>
                    <a:pt x="455" y="513"/>
                  </a:cubicBezTo>
                  <a:cubicBezTo>
                    <a:pt x="478" y="501"/>
                    <a:pt x="497" y="484"/>
                    <a:pt x="514" y="468"/>
                  </a:cubicBezTo>
                  <a:cubicBezTo>
                    <a:pt x="517" y="465"/>
                    <a:pt x="521" y="462"/>
                    <a:pt x="524" y="460"/>
                  </a:cubicBezTo>
                  <a:cubicBezTo>
                    <a:pt x="530" y="453"/>
                    <a:pt x="536" y="447"/>
                    <a:pt x="542" y="442"/>
                  </a:cubicBezTo>
                  <a:cubicBezTo>
                    <a:pt x="544" y="439"/>
                    <a:pt x="547" y="437"/>
                    <a:pt x="551" y="434"/>
                  </a:cubicBezTo>
                  <a:cubicBezTo>
                    <a:pt x="552" y="433"/>
                    <a:pt x="553" y="432"/>
                    <a:pt x="554" y="431"/>
                  </a:cubicBezTo>
                  <a:cubicBezTo>
                    <a:pt x="565" y="416"/>
                    <a:pt x="576" y="402"/>
                    <a:pt x="588" y="387"/>
                  </a:cubicBezTo>
                  <a:cubicBezTo>
                    <a:pt x="605" y="359"/>
                    <a:pt x="619" y="310"/>
                    <a:pt x="618" y="277"/>
                  </a:cubicBezTo>
                  <a:cubicBezTo>
                    <a:pt x="615" y="258"/>
                    <a:pt x="613" y="238"/>
                    <a:pt x="609" y="220"/>
                  </a:cubicBezTo>
                  <a:cubicBezTo>
                    <a:pt x="606" y="210"/>
                    <a:pt x="602" y="202"/>
                    <a:pt x="598" y="193"/>
                  </a:cubicBezTo>
                  <a:cubicBezTo>
                    <a:pt x="590" y="166"/>
                    <a:pt x="574" y="142"/>
                    <a:pt x="554" y="123"/>
                  </a:cubicBezTo>
                  <a:cubicBezTo>
                    <a:pt x="553" y="123"/>
                    <a:pt x="552" y="122"/>
                    <a:pt x="551" y="121"/>
                  </a:cubicBezTo>
                  <a:cubicBezTo>
                    <a:pt x="547" y="117"/>
                    <a:pt x="545" y="115"/>
                    <a:pt x="542" y="112"/>
                  </a:cubicBezTo>
                  <a:cubicBezTo>
                    <a:pt x="536" y="107"/>
                    <a:pt x="530" y="101"/>
                    <a:pt x="524" y="96"/>
                  </a:cubicBezTo>
                  <a:cubicBezTo>
                    <a:pt x="521" y="93"/>
                    <a:pt x="517" y="90"/>
                    <a:pt x="514" y="86"/>
                  </a:cubicBezTo>
                  <a:cubicBezTo>
                    <a:pt x="505" y="77"/>
                    <a:pt x="496" y="71"/>
                    <a:pt x="483" y="62"/>
                  </a:cubicBezTo>
                  <a:cubicBezTo>
                    <a:pt x="456" y="38"/>
                    <a:pt x="425" y="21"/>
                    <a:pt x="390" y="13"/>
                  </a:cubicBezTo>
                  <a:cubicBezTo>
                    <a:pt x="389" y="13"/>
                    <a:pt x="388" y="12"/>
                    <a:pt x="387" y="12"/>
                  </a:cubicBezTo>
                  <a:cubicBezTo>
                    <a:pt x="352" y="3"/>
                    <a:pt x="315" y="3"/>
                    <a:pt x="279" y="1"/>
                  </a:cubicBezTo>
                  <a:cubicBezTo>
                    <a:pt x="276" y="1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1"/>
            <p:cNvSpPr/>
            <p:nvPr/>
          </p:nvSpPr>
          <p:spPr>
            <a:xfrm>
              <a:off x="4008133" y="4799302"/>
              <a:ext cx="18650" cy="18544"/>
            </a:xfrm>
            <a:custGeom>
              <a:avLst/>
              <a:gdLst/>
              <a:ahLst/>
              <a:cxnLst/>
              <a:rect l="l" t="t" r="r" b="b"/>
              <a:pathLst>
                <a:path w="353" h="351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163" y="3"/>
                    <a:pt x="150" y="4"/>
                    <a:pt x="137" y="6"/>
                  </a:cubicBezTo>
                  <a:cubicBezTo>
                    <a:pt x="135" y="6"/>
                    <a:pt x="134" y="6"/>
                    <a:pt x="132" y="6"/>
                  </a:cubicBezTo>
                  <a:cubicBezTo>
                    <a:pt x="115" y="6"/>
                    <a:pt x="101" y="10"/>
                    <a:pt x="87" y="17"/>
                  </a:cubicBezTo>
                  <a:cubicBezTo>
                    <a:pt x="70" y="22"/>
                    <a:pt x="56" y="31"/>
                    <a:pt x="44" y="44"/>
                  </a:cubicBezTo>
                  <a:cubicBezTo>
                    <a:pt x="37" y="52"/>
                    <a:pt x="30" y="62"/>
                    <a:pt x="24" y="70"/>
                  </a:cubicBezTo>
                  <a:cubicBezTo>
                    <a:pt x="11" y="91"/>
                    <a:pt x="5" y="113"/>
                    <a:pt x="5" y="136"/>
                  </a:cubicBezTo>
                  <a:cubicBezTo>
                    <a:pt x="4" y="150"/>
                    <a:pt x="2" y="163"/>
                    <a:pt x="1" y="175"/>
                  </a:cubicBezTo>
                  <a:cubicBezTo>
                    <a:pt x="3" y="191"/>
                    <a:pt x="5" y="206"/>
                    <a:pt x="7" y="222"/>
                  </a:cubicBezTo>
                  <a:cubicBezTo>
                    <a:pt x="13" y="236"/>
                    <a:pt x="18" y="250"/>
                    <a:pt x="25" y="264"/>
                  </a:cubicBezTo>
                  <a:cubicBezTo>
                    <a:pt x="36" y="284"/>
                    <a:pt x="51" y="301"/>
                    <a:pt x="70" y="313"/>
                  </a:cubicBezTo>
                  <a:cubicBezTo>
                    <a:pt x="82" y="323"/>
                    <a:pt x="94" y="332"/>
                    <a:pt x="108" y="336"/>
                  </a:cubicBezTo>
                  <a:cubicBezTo>
                    <a:pt x="123" y="343"/>
                    <a:pt x="137" y="347"/>
                    <a:pt x="153" y="347"/>
                  </a:cubicBezTo>
                  <a:cubicBezTo>
                    <a:pt x="161" y="349"/>
                    <a:pt x="168" y="350"/>
                    <a:pt x="176" y="350"/>
                  </a:cubicBezTo>
                  <a:cubicBezTo>
                    <a:pt x="184" y="350"/>
                    <a:pt x="192" y="349"/>
                    <a:pt x="199" y="347"/>
                  </a:cubicBezTo>
                  <a:cubicBezTo>
                    <a:pt x="216" y="347"/>
                    <a:pt x="230" y="343"/>
                    <a:pt x="244" y="336"/>
                  </a:cubicBezTo>
                  <a:cubicBezTo>
                    <a:pt x="266" y="328"/>
                    <a:pt x="285" y="316"/>
                    <a:pt x="301" y="299"/>
                  </a:cubicBezTo>
                  <a:lnTo>
                    <a:pt x="328" y="263"/>
                  </a:lnTo>
                  <a:cubicBezTo>
                    <a:pt x="334" y="250"/>
                    <a:pt x="340" y="236"/>
                    <a:pt x="346" y="222"/>
                  </a:cubicBezTo>
                  <a:lnTo>
                    <a:pt x="352" y="175"/>
                  </a:lnTo>
                  <a:cubicBezTo>
                    <a:pt x="350" y="160"/>
                    <a:pt x="347" y="144"/>
                    <a:pt x="345" y="130"/>
                  </a:cubicBezTo>
                  <a:cubicBezTo>
                    <a:pt x="340" y="115"/>
                    <a:pt x="334" y="102"/>
                    <a:pt x="328" y="88"/>
                  </a:cubicBezTo>
                  <a:cubicBezTo>
                    <a:pt x="317" y="67"/>
                    <a:pt x="302" y="51"/>
                    <a:pt x="283" y="39"/>
                  </a:cubicBezTo>
                  <a:cubicBezTo>
                    <a:pt x="272" y="28"/>
                    <a:pt x="258" y="20"/>
                    <a:pt x="244" y="16"/>
                  </a:cubicBezTo>
                  <a:cubicBezTo>
                    <a:pt x="225" y="6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1"/>
            <p:cNvSpPr/>
            <p:nvPr/>
          </p:nvSpPr>
          <p:spPr>
            <a:xfrm>
              <a:off x="3917683" y="4877548"/>
              <a:ext cx="29692" cy="30484"/>
            </a:xfrm>
            <a:custGeom>
              <a:avLst/>
              <a:gdLst/>
              <a:ahLst/>
              <a:cxnLst/>
              <a:rect l="l" t="t" r="r" b="b"/>
              <a:pathLst>
                <a:path w="562" h="577" extrusionOk="0">
                  <a:moveTo>
                    <a:pt x="281" y="0"/>
                  </a:moveTo>
                  <a:cubicBezTo>
                    <a:pt x="233" y="0"/>
                    <a:pt x="189" y="12"/>
                    <a:pt x="148" y="35"/>
                  </a:cubicBezTo>
                  <a:cubicBezTo>
                    <a:pt x="108" y="59"/>
                    <a:pt x="76" y="90"/>
                    <a:pt x="52" y="131"/>
                  </a:cubicBezTo>
                  <a:cubicBezTo>
                    <a:pt x="48" y="139"/>
                    <a:pt x="43" y="147"/>
                    <a:pt x="39" y="155"/>
                  </a:cubicBezTo>
                  <a:cubicBezTo>
                    <a:pt x="13" y="199"/>
                    <a:pt x="1" y="246"/>
                    <a:pt x="1" y="296"/>
                  </a:cubicBezTo>
                  <a:cubicBezTo>
                    <a:pt x="1" y="347"/>
                    <a:pt x="13" y="394"/>
                    <a:pt x="39" y="438"/>
                  </a:cubicBezTo>
                  <a:cubicBezTo>
                    <a:pt x="64" y="479"/>
                    <a:pt x="97" y="513"/>
                    <a:pt x="139" y="538"/>
                  </a:cubicBezTo>
                  <a:cubicBezTo>
                    <a:pt x="183" y="563"/>
                    <a:pt x="230" y="575"/>
                    <a:pt x="281" y="576"/>
                  </a:cubicBezTo>
                  <a:cubicBezTo>
                    <a:pt x="332" y="575"/>
                    <a:pt x="379" y="563"/>
                    <a:pt x="423" y="538"/>
                  </a:cubicBezTo>
                  <a:cubicBezTo>
                    <a:pt x="465" y="513"/>
                    <a:pt x="498" y="479"/>
                    <a:pt x="523" y="438"/>
                  </a:cubicBezTo>
                  <a:cubicBezTo>
                    <a:pt x="549" y="394"/>
                    <a:pt x="561" y="347"/>
                    <a:pt x="561" y="296"/>
                  </a:cubicBezTo>
                  <a:cubicBezTo>
                    <a:pt x="561" y="246"/>
                    <a:pt x="549" y="199"/>
                    <a:pt x="523" y="155"/>
                  </a:cubicBezTo>
                  <a:cubicBezTo>
                    <a:pt x="519" y="147"/>
                    <a:pt x="514" y="139"/>
                    <a:pt x="508" y="131"/>
                  </a:cubicBezTo>
                  <a:cubicBezTo>
                    <a:pt x="486" y="90"/>
                    <a:pt x="454" y="59"/>
                    <a:pt x="414" y="35"/>
                  </a:cubicBezTo>
                  <a:cubicBezTo>
                    <a:pt x="373" y="12"/>
                    <a:pt x="328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1"/>
            <p:cNvSpPr/>
            <p:nvPr/>
          </p:nvSpPr>
          <p:spPr>
            <a:xfrm>
              <a:off x="4316046" y="4702722"/>
              <a:ext cx="25677" cy="19971"/>
            </a:xfrm>
            <a:custGeom>
              <a:avLst/>
              <a:gdLst/>
              <a:ahLst/>
              <a:cxnLst/>
              <a:rect l="l" t="t" r="r" b="b"/>
              <a:pathLst>
                <a:path w="486" h="378" extrusionOk="0">
                  <a:moveTo>
                    <a:pt x="243" y="1"/>
                  </a:moveTo>
                  <a:cubicBezTo>
                    <a:pt x="0" y="1"/>
                    <a:pt x="0" y="377"/>
                    <a:pt x="243" y="377"/>
                  </a:cubicBezTo>
                  <a:cubicBezTo>
                    <a:pt x="486" y="377"/>
                    <a:pt x="486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61"/>
          <p:cNvGrpSpPr/>
          <p:nvPr/>
        </p:nvGrpSpPr>
        <p:grpSpPr>
          <a:xfrm rot="-2345198">
            <a:off x="1928801" y="4303934"/>
            <a:ext cx="985559" cy="738192"/>
            <a:chOff x="6945874" y="1405450"/>
            <a:chExt cx="985551" cy="738186"/>
          </a:xfrm>
        </p:grpSpPr>
        <p:grpSp>
          <p:nvGrpSpPr>
            <p:cNvPr id="1861" name="Google Shape;1861;p61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1862" name="Google Shape;1862;p61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61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61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61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" name="Google Shape;1866;p61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1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1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1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1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1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1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1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1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1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6" name="Google Shape;1876;p61"/>
          <p:cNvGrpSpPr/>
          <p:nvPr/>
        </p:nvGrpSpPr>
        <p:grpSpPr>
          <a:xfrm rot="3010385">
            <a:off x="481056" y="3090084"/>
            <a:ext cx="468094" cy="688115"/>
            <a:chOff x="2660619" y="2985278"/>
            <a:chExt cx="619166" cy="910197"/>
          </a:xfrm>
        </p:grpSpPr>
        <p:sp>
          <p:nvSpPr>
            <p:cNvPr id="1877" name="Google Shape;1877;p61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1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1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1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1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1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1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1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1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1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1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1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1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1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1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1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1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1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1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1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1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1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1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61"/>
          <p:cNvGrpSpPr/>
          <p:nvPr/>
        </p:nvGrpSpPr>
        <p:grpSpPr>
          <a:xfrm>
            <a:off x="8009548" y="789509"/>
            <a:ext cx="519872" cy="241128"/>
            <a:chOff x="4968198" y="4040084"/>
            <a:chExt cx="519872" cy="241128"/>
          </a:xfrm>
        </p:grpSpPr>
        <p:sp>
          <p:nvSpPr>
            <p:cNvPr id="1901" name="Google Shape;1901;p61"/>
            <p:cNvSpPr/>
            <p:nvPr/>
          </p:nvSpPr>
          <p:spPr>
            <a:xfrm>
              <a:off x="4977655" y="4051549"/>
              <a:ext cx="106880" cy="123787"/>
            </a:xfrm>
            <a:custGeom>
              <a:avLst/>
              <a:gdLst/>
              <a:ahLst/>
              <a:cxnLst/>
              <a:rect l="l" t="t" r="r" b="b"/>
              <a:pathLst>
                <a:path w="2023" h="2343" extrusionOk="0">
                  <a:moveTo>
                    <a:pt x="358" y="1"/>
                  </a:moveTo>
                  <a:cubicBezTo>
                    <a:pt x="345" y="6"/>
                    <a:pt x="340" y="12"/>
                    <a:pt x="333" y="19"/>
                  </a:cubicBezTo>
                  <a:cubicBezTo>
                    <a:pt x="318" y="37"/>
                    <a:pt x="295" y="72"/>
                    <a:pt x="291" y="81"/>
                  </a:cubicBezTo>
                  <a:cubicBezTo>
                    <a:pt x="206" y="236"/>
                    <a:pt x="169" y="423"/>
                    <a:pt x="136" y="594"/>
                  </a:cubicBezTo>
                  <a:cubicBezTo>
                    <a:pt x="67" y="958"/>
                    <a:pt x="0" y="1347"/>
                    <a:pt x="83" y="1714"/>
                  </a:cubicBezTo>
                  <a:cubicBezTo>
                    <a:pt x="110" y="1831"/>
                    <a:pt x="154" y="1943"/>
                    <a:pt x="219" y="2041"/>
                  </a:cubicBezTo>
                  <a:cubicBezTo>
                    <a:pt x="222" y="2044"/>
                    <a:pt x="226" y="2045"/>
                    <a:pt x="230" y="2049"/>
                  </a:cubicBezTo>
                  <a:cubicBezTo>
                    <a:pt x="285" y="2105"/>
                    <a:pt x="339" y="2163"/>
                    <a:pt x="391" y="2221"/>
                  </a:cubicBezTo>
                  <a:cubicBezTo>
                    <a:pt x="454" y="2263"/>
                    <a:pt x="527" y="2294"/>
                    <a:pt x="610" y="2308"/>
                  </a:cubicBezTo>
                  <a:cubicBezTo>
                    <a:pt x="749" y="2331"/>
                    <a:pt x="888" y="2342"/>
                    <a:pt x="1027" y="2342"/>
                  </a:cubicBezTo>
                  <a:cubicBezTo>
                    <a:pt x="1165" y="2342"/>
                    <a:pt x="1303" y="2332"/>
                    <a:pt x="1440" y="2310"/>
                  </a:cubicBezTo>
                  <a:cubicBezTo>
                    <a:pt x="1638" y="2281"/>
                    <a:pt x="1833" y="2231"/>
                    <a:pt x="2023" y="2169"/>
                  </a:cubicBezTo>
                  <a:cubicBezTo>
                    <a:pt x="1894" y="2112"/>
                    <a:pt x="1774" y="2030"/>
                    <a:pt x="1666" y="1943"/>
                  </a:cubicBezTo>
                  <a:cubicBezTo>
                    <a:pt x="1485" y="1797"/>
                    <a:pt x="1322" y="1626"/>
                    <a:pt x="1177" y="1444"/>
                  </a:cubicBezTo>
                  <a:cubicBezTo>
                    <a:pt x="983" y="1200"/>
                    <a:pt x="810" y="926"/>
                    <a:pt x="686" y="641"/>
                  </a:cubicBezTo>
                  <a:cubicBezTo>
                    <a:pt x="605" y="454"/>
                    <a:pt x="540" y="254"/>
                    <a:pt x="427" y="83"/>
                  </a:cubicBezTo>
                  <a:cubicBezTo>
                    <a:pt x="405" y="49"/>
                    <a:pt x="381" y="22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1"/>
            <p:cNvSpPr/>
            <p:nvPr/>
          </p:nvSpPr>
          <p:spPr>
            <a:xfrm>
              <a:off x="5021560" y="4076486"/>
              <a:ext cx="407339" cy="146399"/>
            </a:xfrm>
            <a:custGeom>
              <a:avLst/>
              <a:gdLst/>
              <a:ahLst/>
              <a:cxnLst/>
              <a:rect l="l" t="t" r="r" b="b"/>
              <a:pathLst>
                <a:path w="7710" h="2771" extrusionOk="0">
                  <a:moveTo>
                    <a:pt x="1581" y="1770"/>
                  </a:moveTo>
                  <a:cubicBezTo>
                    <a:pt x="1583" y="1769"/>
                    <a:pt x="1585" y="1768"/>
                    <a:pt x="1587" y="1767"/>
                  </a:cubicBezTo>
                  <a:cubicBezTo>
                    <a:pt x="1644" y="1759"/>
                    <a:pt x="1698" y="1743"/>
                    <a:pt x="1751" y="1719"/>
                  </a:cubicBezTo>
                  <a:cubicBezTo>
                    <a:pt x="1777" y="1707"/>
                    <a:pt x="1792" y="1690"/>
                    <a:pt x="1803" y="1670"/>
                  </a:cubicBezTo>
                  <a:cubicBezTo>
                    <a:pt x="2278" y="1453"/>
                    <a:pt x="2734" y="1187"/>
                    <a:pt x="3182" y="918"/>
                  </a:cubicBezTo>
                  <a:cubicBezTo>
                    <a:pt x="3505" y="725"/>
                    <a:pt x="3822" y="523"/>
                    <a:pt x="4149" y="338"/>
                  </a:cubicBezTo>
                  <a:cubicBezTo>
                    <a:pt x="4393" y="200"/>
                    <a:pt x="4638" y="77"/>
                    <a:pt x="4921" y="51"/>
                  </a:cubicBezTo>
                  <a:cubicBezTo>
                    <a:pt x="5459" y="0"/>
                    <a:pt x="5988" y="293"/>
                    <a:pt x="6449" y="531"/>
                  </a:cubicBezTo>
                  <a:cubicBezTo>
                    <a:pt x="6773" y="697"/>
                    <a:pt x="7086" y="883"/>
                    <a:pt x="7384" y="1092"/>
                  </a:cubicBezTo>
                  <a:cubicBezTo>
                    <a:pt x="7495" y="1169"/>
                    <a:pt x="7602" y="1249"/>
                    <a:pt x="7710" y="1330"/>
                  </a:cubicBezTo>
                  <a:cubicBezTo>
                    <a:pt x="7579" y="1322"/>
                    <a:pt x="7443" y="1338"/>
                    <a:pt x="7329" y="1349"/>
                  </a:cubicBezTo>
                  <a:cubicBezTo>
                    <a:pt x="7015" y="1384"/>
                    <a:pt x="6708" y="1464"/>
                    <a:pt x="6404" y="1549"/>
                  </a:cubicBezTo>
                  <a:cubicBezTo>
                    <a:pt x="5754" y="1730"/>
                    <a:pt x="5108" y="1921"/>
                    <a:pt x="4460" y="2107"/>
                  </a:cubicBezTo>
                  <a:cubicBezTo>
                    <a:pt x="3417" y="2406"/>
                    <a:pt x="2306" y="2770"/>
                    <a:pt x="1210" y="2556"/>
                  </a:cubicBezTo>
                  <a:cubicBezTo>
                    <a:pt x="891" y="2493"/>
                    <a:pt x="589" y="2374"/>
                    <a:pt x="298" y="2231"/>
                  </a:cubicBezTo>
                  <a:cubicBezTo>
                    <a:pt x="196" y="2181"/>
                    <a:pt x="98" y="2126"/>
                    <a:pt x="1" y="2069"/>
                  </a:cubicBezTo>
                  <a:cubicBezTo>
                    <a:pt x="544" y="2106"/>
                    <a:pt x="1081" y="1976"/>
                    <a:pt x="1581" y="1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1"/>
            <p:cNvSpPr/>
            <p:nvPr/>
          </p:nvSpPr>
          <p:spPr>
            <a:xfrm>
              <a:off x="5046550" y="4156159"/>
              <a:ext cx="364703" cy="118979"/>
            </a:xfrm>
            <a:custGeom>
              <a:avLst/>
              <a:gdLst/>
              <a:ahLst/>
              <a:cxnLst/>
              <a:rect l="l" t="t" r="r" b="b"/>
              <a:pathLst>
                <a:path w="6903" h="2252" extrusionOk="0">
                  <a:moveTo>
                    <a:pt x="434" y="1347"/>
                  </a:moveTo>
                  <a:cubicBezTo>
                    <a:pt x="291" y="1236"/>
                    <a:pt x="145" y="1127"/>
                    <a:pt x="0" y="1017"/>
                  </a:cubicBezTo>
                  <a:cubicBezTo>
                    <a:pt x="141" y="1077"/>
                    <a:pt x="285" y="1129"/>
                    <a:pt x="432" y="1170"/>
                  </a:cubicBezTo>
                  <a:cubicBezTo>
                    <a:pt x="939" y="1312"/>
                    <a:pt x="1467" y="1327"/>
                    <a:pt x="1987" y="1262"/>
                  </a:cubicBezTo>
                  <a:cubicBezTo>
                    <a:pt x="2531" y="1194"/>
                    <a:pt x="3061" y="1047"/>
                    <a:pt x="3586" y="897"/>
                  </a:cubicBezTo>
                  <a:cubicBezTo>
                    <a:pt x="4248" y="708"/>
                    <a:pt x="4906" y="507"/>
                    <a:pt x="5569" y="319"/>
                  </a:cubicBezTo>
                  <a:cubicBezTo>
                    <a:pt x="5915" y="221"/>
                    <a:pt x="6262" y="115"/>
                    <a:pt x="6615" y="45"/>
                  </a:cubicBezTo>
                  <a:cubicBezTo>
                    <a:pt x="6710" y="27"/>
                    <a:pt x="6806" y="13"/>
                    <a:pt x="6903" y="1"/>
                  </a:cubicBezTo>
                  <a:cubicBezTo>
                    <a:pt x="6892" y="9"/>
                    <a:pt x="6881" y="16"/>
                    <a:pt x="6871" y="23"/>
                  </a:cubicBezTo>
                  <a:cubicBezTo>
                    <a:pt x="6727" y="123"/>
                    <a:pt x="6583" y="224"/>
                    <a:pt x="6437" y="321"/>
                  </a:cubicBezTo>
                  <a:cubicBezTo>
                    <a:pt x="6147" y="517"/>
                    <a:pt x="5850" y="706"/>
                    <a:pt x="5555" y="896"/>
                  </a:cubicBezTo>
                  <a:cubicBezTo>
                    <a:pt x="4994" y="1257"/>
                    <a:pt x="4433" y="1621"/>
                    <a:pt x="3827" y="1903"/>
                  </a:cubicBezTo>
                  <a:cubicBezTo>
                    <a:pt x="3283" y="2155"/>
                    <a:pt x="2687" y="2252"/>
                    <a:pt x="2091" y="2169"/>
                  </a:cubicBezTo>
                  <a:cubicBezTo>
                    <a:pt x="1798" y="2128"/>
                    <a:pt x="1516" y="2043"/>
                    <a:pt x="1253" y="1905"/>
                  </a:cubicBezTo>
                  <a:cubicBezTo>
                    <a:pt x="960" y="1753"/>
                    <a:pt x="696" y="1549"/>
                    <a:pt x="434" y="1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1"/>
            <p:cNvSpPr/>
            <p:nvPr/>
          </p:nvSpPr>
          <p:spPr>
            <a:xfrm>
              <a:off x="4968198" y="4040084"/>
              <a:ext cx="519872" cy="241128"/>
            </a:xfrm>
            <a:custGeom>
              <a:avLst/>
              <a:gdLst/>
              <a:ahLst/>
              <a:cxnLst/>
              <a:rect l="l" t="t" r="r" b="b"/>
              <a:pathLst>
                <a:path w="9840" h="4564" extrusionOk="0">
                  <a:moveTo>
                    <a:pt x="544" y="214"/>
                  </a:moveTo>
                  <a:cubicBezTo>
                    <a:pt x="567" y="235"/>
                    <a:pt x="591" y="262"/>
                    <a:pt x="614" y="296"/>
                  </a:cubicBezTo>
                  <a:cubicBezTo>
                    <a:pt x="726" y="468"/>
                    <a:pt x="792" y="667"/>
                    <a:pt x="872" y="854"/>
                  </a:cubicBezTo>
                  <a:cubicBezTo>
                    <a:pt x="996" y="1140"/>
                    <a:pt x="1170" y="1414"/>
                    <a:pt x="1363" y="1658"/>
                  </a:cubicBezTo>
                  <a:cubicBezTo>
                    <a:pt x="1508" y="1839"/>
                    <a:pt x="1671" y="2011"/>
                    <a:pt x="1852" y="2156"/>
                  </a:cubicBezTo>
                  <a:cubicBezTo>
                    <a:pt x="1961" y="2244"/>
                    <a:pt x="2080" y="2326"/>
                    <a:pt x="2209" y="2383"/>
                  </a:cubicBezTo>
                  <a:cubicBezTo>
                    <a:pt x="2019" y="2445"/>
                    <a:pt x="1824" y="2494"/>
                    <a:pt x="1626" y="2524"/>
                  </a:cubicBezTo>
                  <a:cubicBezTo>
                    <a:pt x="1489" y="2545"/>
                    <a:pt x="1351" y="2556"/>
                    <a:pt x="1214" y="2556"/>
                  </a:cubicBezTo>
                  <a:cubicBezTo>
                    <a:pt x="1074" y="2556"/>
                    <a:pt x="935" y="2545"/>
                    <a:pt x="797" y="2521"/>
                  </a:cubicBezTo>
                  <a:cubicBezTo>
                    <a:pt x="713" y="2508"/>
                    <a:pt x="642" y="2477"/>
                    <a:pt x="579" y="2434"/>
                  </a:cubicBezTo>
                  <a:cubicBezTo>
                    <a:pt x="525" y="2377"/>
                    <a:pt x="471" y="2318"/>
                    <a:pt x="416" y="2262"/>
                  </a:cubicBezTo>
                  <a:cubicBezTo>
                    <a:pt x="412" y="2259"/>
                    <a:pt x="408" y="2258"/>
                    <a:pt x="405" y="2255"/>
                  </a:cubicBezTo>
                  <a:cubicBezTo>
                    <a:pt x="341" y="2157"/>
                    <a:pt x="296" y="2045"/>
                    <a:pt x="270" y="1928"/>
                  </a:cubicBezTo>
                  <a:cubicBezTo>
                    <a:pt x="187" y="1561"/>
                    <a:pt x="253" y="1172"/>
                    <a:pt x="322" y="808"/>
                  </a:cubicBezTo>
                  <a:cubicBezTo>
                    <a:pt x="355" y="636"/>
                    <a:pt x="392" y="450"/>
                    <a:pt x="477" y="295"/>
                  </a:cubicBezTo>
                  <a:cubicBezTo>
                    <a:pt x="481" y="286"/>
                    <a:pt x="504" y="251"/>
                    <a:pt x="520" y="233"/>
                  </a:cubicBezTo>
                  <a:cubicBezTo>
                    <a:pt x="526" y="226"/>
                    <a:pt x="531" y="219"/>
                    <a:pt x="544" y="214"/>
                  </a:cubicBezTo>
                  <a:close/>
                  <a:moveTo>
                    <a:pt x="6063" y="730"/>
                  </a:moveTo>
                  <a:cubicBezTo>
                    <a:pt x="6558" y="730"/>
                    <a:pt x="7042" y="996"/>
                    <a:pt x="7466" y="1215"/>
                  </a:cubicBezTo>
                  <a:cubicBezTo>
                    <a:pt x="7790" y="1383"/>
                    <a:pt x="8103" y="1569"/>
                    <a:pt x="8402" y="1777"/>
                  </a:cubicBezTo>
                  <a:cubicBezTo>
                    <a:pt x="8512" y="1854"/>
                    <a:pt x="8619" y="1934"/>
                    <a:pt x="8727" y="2016"/>
                  </a:cubicBezTo>
                  <a:cubicBezTo>
                    <a:pt x="8700" y="2014"/>
                    <a:pt x="8673" y="2013"/>
                    <a:pt x="8647" y="2013"/>
                  </a:cubicBezTo>
                  <a:cubicBezTo>
                    <a:pt x="8542" y="2013"/>
                    <a:pt x="8437" y="2025"/>
                    <a:pt x="8347" y="2035"/>
                  </a:cubicBezTo>
                  <a:cubicBezTo>
                    <a:pt x="8032" y="2069"/>
                    <a:pt x="7726" y="2150"/>
                    <a:pt x="7421" y="2235"/>
                  </a:cubicBezTo>
                  <a:cubicBezTo>
                    <a:pt x="6772" y="2416"/>
                    <a:pt x="6125" y="2606"/>
                    <a:pt x="5477" y="2792"/>
                  </a:cubicBezTo>
                  <a:cubicBezTo>
                    <a:pt x="4654" y="3029"/>
                    <a:pt x="3788" y="3306"/>
                    <a:pt x="2921" y="3306"/>
                  </a:cubicBezTo>
                  <a:cubicBezTo>
                    <a:pt x="2690" y="3306"/>
                    <a:pt x="2459" y="3286"/>
                    <a:pt x="2229" y="3241"/>
                  </a:cubicBezTo>
                  <a:cubicBezTo>
                    <a:pt x="1909" y="3179"/>
                    <a:pt x="1607" y="3060"/>
                    <a:pt x="1316" y="2916"/>
                  </a:cubicBezTo>
                  <a:cubicBezTo>
                    <a:pt x="1214" y="2867"/>
                    <a:pt x="1115" y="2812"/>
                    <a:pt x="1018" y="2755"/>
                  </a:cubicBezTo>
                  <a:lnTo>
                    <a:pt x="1018" y="2755"/>
                  </a:lnTo>
                  <a:cubicBezTo>
                    <a:pt x="1080" y="2759"/>
                    <a:pt x="1142" y="2761"/>
                    <a:pt x="1203" y="2761"/>
                  </a:cubicBezTo>
                  <a:cubicBezTo>
                    <a:pt x="1683" y="2761"/>
                    <a:pt x="2155" y="2637"/>
                    <a:pt x="2598" y="2455"/>
                  </a:cubicBezTo>
                  <a:cubicBezTo>
                    <a:pt x="2600" y="2454"/>
                    <a:pt x="2602" y="2453"/>
                    <a:pt x="2604" y="2452"/>
                  </a:cubicBezTo>
                  <a:cubicBezTo>
                    <a:pt x="2661" y="2445"/>
                    <a:pt x="2716" y="2429"/>
                    <a:pt x="2768" y="2404"/>
                  </a:cubicBezTo>
                  <a:cubicBezTo>
                    <a:pt x="2794" y="2393"/>
                    <a:pt x="2810" y="2374"/>
                    <a:pt x="2820" y="2355"/>
                  </a:cubicBezTo>
                  <a:cubicBezTo>
                    <a:pt x="3296" y="2138"/>
                    <a:pt x="3753" y="1872"/>
                    <a:pt x="4199" y="1604"/>
                  </a:cubicBezTo>
                  <a:cubicBezTo>
                    <a:pt x="4522" y="1411"/>
                    <a:pt x="4839" y="1209"/>
                    <a:pt x="5166" y="1023"/>
                  </a:cubicBezTo>
                  <a:cubicBezTo>
                    <a:pt x="5410" y="885"/>
                    <a:pt x="5655" y="763"/>
                    <a:pt x="5938" y="736"/>
                  </a:cubicBezTo>
                  <a:cubicBezTo>
                    <a:pt x="5980" y="732"/>
                    <a:pt x="6021" y="730"/>
                    <a:pt x="6063" y="730"/>
                  </a:cubicBezTo>
                  <a:close/>
                  <a:moveTo>
                    <a:pt x="8393" y="2195"/>
                  </a:moveTo>
                  <a:cubicBezTo>
                    <a:pt x="8382" y="2202"/>
                    <a:pt x="8371" y="2209"/>
                    <a:pt x="8360" y="2216"/>
                  </a:cubicBezTo>
                  <a:cubicBezTo>
                    <a:pt x="8216" y="2317"/>
                    <a:pt x="8073" y="2417"/>
                    <a:pt x="7928" y="2514"/>
                  </a:cubicBezTo>
                  <a:cubicBezTo>
                    <a:pt x="7636" y="2710"/>
                    <a:pt x="7340" y="2900"/>
                    <a:pt x="7045" y="3089"/>
                  </a:cubicBezTo>
                  <a:cubicBezTo>
                    <a:pt x="6484" y="3450"/>
                    <a:pt x="5923" y="3815"/>
                    <a:pt x="5317" y="4096"/>
                  </a:cubicBezTo>
                  <a:cubicBezTo>
                    <a:pt x="4900" y="4289"/>
                    <a:pt x="4452" y="4391"/>
                    <a:pt x="3997" y="4391"/>
                  </a:cubicBezTo>
                  <a:cubicBezTo>
                    <a:pt x="3859" y="4391"/>
                    <a:pt x="3720" y="4382"/>
                    <a:pt x="3581" y="4363"/>
                  </a:cubicBezTo>
                  <a:cubicBezTo>
                    <a:pt x="3288" y="4322"/>
                    <a:pt x="3006" y="4236"/>
                    <a:pt x="2744" y="4099"/>
                  </a:cubicBezTo>
                  <a:cubicBezTo>
                    <a:pt x="2450" y="3946"/>
                    <a:pt x="2186" y="3742"/>
                    <a:pt x="1925" y="3541"/>
                  </a:cubicBezTo>
                  <a:cubicBezTo>
                    <a:pt x="1781" y="3429"/>
                    <a:pt x="1635" y="3319"/>
                    <a:pt x="1490" y="3210"/>
                  </a:cubicBezTo>
                  <a:lnTo>
                    <a:pt x="1490" y="3210"/>
                  </a:lnTo>
                  <a:cubicBezTo>
                    <a:pt x="1631" y="3270"/>
                    <a:pt x="1775" y="3323"/>
                    <a:pt x="1923" y="3363"/>
                  </a:cubicBezTo>
                  <a:cubicBezTo>
                    <a:pt x="2243" y="3453"/>
                    <a:pt x="2572" y="3492"/>
                    <a:pt x="2902" y="3492"/>
                  </a:cubicBezTo>
                  <a:cubicBezTo>
                    <a:pt x="3094" y="3492"/>
                    <a:pt x="3286" y="3479"/>
                    <a:pt x="3478" y="3455"/>
                  </a:cubicBezTo>
                  <a:cubicBezTo>
                    <a:pt x="4021" y="3387"/>
                    <a:pt x="4551" y="3240"/>
                    <a:pt x="5076" y="3090"/>
                  </a:cubicBezTo>
                  <a:cubicBezTo>
                    <a:pt x="5738" y="2901"/>
                    <a:pt x="6396" y="2700"/>
                    <a:pt x="7059" y="2512"/>
                  </a:cubicBezTo>
                  <a:cubicBezTo>
                    <a:pt x="7405" y="2414"/>
                    <a:pt x="7752" y="2309"/>
                    <a:pt x="8105" y="2239"/>
                  </a:cubicBezTo>
                  <a:cubicBezTo>
                    <a:pt x="8201" y="2219"/>
                    <a:pt x="8297" y="2206"/>
                    <a:pt x="8393" y="2195"/>
                  </a:cubicBezTo>
                  <a:close/>
                  <a:moveTo>
                    <a:pt x="539" y="0"/>
                  </a:moveTo>
                  <a:cubicBezTo>
                    <a:pt x="503" y="0"/>
                    <a:pt x="465" y="10"/>
                    <a:pt x="425" y="35"/>
                  </a:cubicBezTo>
                  <a:cubicBezTo>
                    <a:pt x="291" y="116"/>
                    <a:pt x="231" y="296"/>
                    <a:pt x="189" y="438"/>
                  </a:cubicBezTo>
                  <a:cubicBezTo>
                    <a:pt x="89" y="763"/>
                    <a:pt x="35" y="1113"/>
                    <a:pt x="16" y="1452"/>
                  </a:cubicBezTo>
                  <a:cubicBezTo>
                    <a:pt x="1" y="1743"/>
                    <a:pt x="46" y="2057"/>
                    <a:pt x="192" y="2313"/>
                  </a:cubicBezTo>
                  <a:cubicBezTo>
                    <a:pt x="199" y="2327"/>
                    <a:pt x="207" y="2338"/>
                    <a:pt x="215" y="2351"/>
                  </a:cubicBezTo>
                  <a:cubicBezTo>
                    <a:pt x="190" y="2383"/>
                    <a:pt x="188" y="2432"/>
                    <a:pt x="230" y="2469"/>
                  </a:cubicBezTo>
                  <a:cubicBezTo>
                    <a:pt x="289" y="2519"/>
                    <a:pt x="351" y="2567"/>
                    <a:pt x="414" y="2613"/>
                  </a:cubicBezTo>
                  <a:cubicBezTo>
                    <a:pt x="545" y="2760"/>
                    <a:pt x="705" y="2887"/>
                    <a:pt x="854" y="3003"/>
                  </a:cubicBezTo>
                  <a:cubicBezTo>
                    <a:pt x="1091" y="3190"/>
                    <a:pt x="1343" y="3358"/>
                    <a:pt x="1589" y="3533"/>
                  </a:cubicBezTo>
                  <a:cubicBezTo>
                    <a:pt x="2119" y="3912"/>
                    <a:pt x="2622" y="4332"/>
                    <a:pt x="3272" y="4483"/>
                  </a:cubicBezTo>
                  <a:cubicBezTo>
                    <a:pt x="3505" y="4536"/>
                    <a:pt x="3747" y="4563"/>
                    <a:pt x="3990" y="4563"/>
                  </a:cubicBezTo>
                  <a:cubicBezTo>
                    <a:pt x="4344" y="4563"/>
                    <a:pt x="4699" y="4506"/>
                    <a:pt x="5032" y="4394"/>
                  </a:cubicBezTo>
                  <a:cubicBezTo>
                    <a:pt x="5344" y="4289"/>
                    <a:pt x="5641" y="4130"/>
                    <a:pt x="5927" y="3971"/>
                  </a:cubicBezTo>
                  <a:cubicBezTo>
                    <a:pt x="6225" y="3806"/>
                    <a:pt x="6514" y="3627"/>
                    <a:pt x="6802" y="3444"/>
                  </a:cubicBezTo>
                  <a:cubicBezTo>
                    <a:pt x="7140" y="3228"/>
                    <a:pt x="7478" y="3012"/>
                    <a:pt x="7811" y="2790"/>
                  </a:cubicBezTo>
                  <a:cubicBezTo>
                    <a:pt x="7974" y="2679"/>
                    <a:pt x="8138" y="2569"/>
                    <a:pt x="8299" y="2454"/>
                  </a:cubicBezTo>
                  <a:cubicBezTo>
                    <a:pt x="8378" y="2397"/>
                    <a:pt x="8457" y="2339"/>
                    <a:pt x="8535" y="2279"/>
                  </a:cubicBezTo>
                  <a:cubicBezTo>
                    <a:pt x="8578" y="2247"/>
                    <a:pt x="8621" y="2214"/>
                    <a:pt x="8662" y="2179"/>
                  </a:cubicBezTo>
                  <a:cubicBezTo>
                    <a:pt x="8664" y="2177"/>
                    <a:pt x="8665" y="2176"/>
                    <a:pt x="8667" y="2174"/>
                  </a:cubicBezTo>
                  <a:cubicBezTo>
                    <a:pt x="8671" y="2182"/>
                    <a:pt x="8674" y="2190"/>
                    <a:pt x="8681" y="2198"/>
                  </a:cubicBezTo>
                  <a:cubicBezTo>
                    <a:pt x="8688" y="2205"/>
                    <a:pt x="8696" y="2211"/>
                    <a:pt x="8704" y="2218"/>
                  </a:cubicBezTo>
                  <a:lnTo>
                    <a:pt x="8704" y="2219"/>
                  </a:lnTo>
                  <a:cubicBezTo>
                    <a:pt x="8769" y="2282"/>
                    <a:pt x="8848" y="2332"/>
                    <a:pt x="8931" y="2376"/>
                  </a:cubicBezTo>
                  <a:cubicBezTo>
                    <a:pt x="9013" y="2433"/>
                    <a:pt x="9098" y="2491"/>
                    <a:pt x="9184" y="2545"/>
                  </a:cubicBezTo>
                  <a:cubicBezTo>
                    <a:pt x="9286" y="2608"/>
                    <a:pt x="9399" y="2677"/>
                    <a:pt x="9517" y="2719"/>
                  </a:cubicBezTo>
                  <a:cubicBezTo>
                    <a:pt x="9544" y="2747"/>
                    <a:pt x="9568" y="2777"/>
                    <a:pt x="9593" y="2810"/>
                  </a:cubicBezTo>
                  <a:cubicBezTo>
                    <a:pt x="9616" y="2840"/>
                    <a:pt x="9648" y="2853"/>
                    <a:pt x="9680" y="2853"/>
                  </a:cubicBezTo>
                  <a:cubicBezTo>
                    <a:pt x="9759" y="2853"/>
                    <a:pt x="9840" y="2777"/>
                    <a:pt x="9801" y="2694"/>
                  </a:cubicBezTo>
                  <a:cubicBezTo>
                    <a:pt x="9804" y="2685"/>
                    <a:pt x="9803" y="2674"/>
                    <a:pt x="9794" y="2667"/>
                  </a:cubicBezTo>
                  <a:cubicBezTo>
                    <a:pt x="9793" y="2666"/>
                    <a:pt x="9791" y="2665"/>
                    <a:pt x="9789" y="2663"/>
                  </a:cubicBezTo>
                  <a:cubicBezTo>
                    <a:pt x="9789" y="2637"/>
                    <a:pt x="9774" y="2613"/>
                    <a:pt x="9743" y="2603"/>
                  </a:cubicBezTo>
                  <a:cubicBezTo>
                    <a:pt x="9638" y="2469"/>
                    <a:pt x="9483" y="2377"/>
                    <a:pt x="9331" y="2301"/>
                  </a:cubicBezTo>
                  <a:cubicBezTo>
                    <a:pt x="9329" y="2300"/>
                    <a:pt x="9328" y="2299"/>
                    <a:pt x="9325" y="2299"/>
                  </a:cubicBezTo>
                  <a:cubicBezTo>
                    <a:pt x="8911" y="1968"/>
                    <a:pt x="8495" y="1639"/>
                    <a:pt x="8041" y="1362"/>
                  </a:cubicBezTo>
                  <a:cubicBezTo>
                    <a:pt x="7745" y="1181"/>
                    <a:pt x="7437" y="1019"/>
                    <a:pt x="7122" y="869"/>
                  </a:cubicBezTo>
                  <a:cubicBezTo>
                    <a:pt x="6899" y="762"/>
                    <a:pt x="6669" y="663"/>
                    <a:pt x="6426" y="605"/>
                  </a:cubicBezTo>
                  <a:cubicBezTo>
                    <a:pt x="6296" y="575"/>
                    <a:pt x="6162" y="558"/>
                    <a:pt x="6029" y="558"/>
                  </a:cubicBezTo>
                  <a:cubicBezTo>
                    <a:pt x="5931" y="558"/>
                    <a:pt x="5833" y="567"/>
                    <a:pt x="5736" y="587"/>
                  </a:cubicBezTo>
                  <a:cubicBezTo>
                    <a:pt x="5445" y="647"/>
                    <a:pt x="5191" y="797"/>
                    <a:pt x="4938" y="944"/>
                  </a:cubicBezTo>
                  <a:cubicBezTo>
                    <a:pt x="4363" y="1276"/>
                    <a:pt x="3801" y="1631"/>
                    <a:pt x="3213" y="1941"/>
                  </a:cubicBezTo>
                  <a:cubicBezTo>
                    <a:pt x="3044" y="2030"/>
                    <a:pt x="2872" y="2115"/>
                    <a:pt x="2696" y="2194"/>
                  </a:cubicBezTo>
                  <a:cubicBezTo>
                    <a:pt x="2690" y="2195"/>
                    <a:pt x="2685" y="2195"/>
                    <a:pt x="2678" y="2198"/>
                  </a:cubicBezTo>
                  <a:cubicBezTo>
                    <a:pt x="2623" y="2223"/>
                    <a:pt x="2565" y="2234"/>
                    <a:pt x="2508" y="2234"/>
                  </a:cubicBezTo>
                  <a:cubicBezTo>
                    <a:pt x="2364" y="2234"/>
                    <a:pt x="2220" y="2163"/>
                    <a:pt x="2100" y="2082"/>
                  </a:cubicBezTo>
                  <a:cubicBezTo>
                    <a:pt x="1920" y="1959"/>
                    <a:pt x="1762" y="1804"/>
                    <a:pt x="1620" y="1639"/>
                  </a:cubicBezTo>
                  <a:cubicBezTo>
                    <a:pt x="1399" y="1386"/>
                    <a:pt x="1211" y="1098"/>
                    <a:pt x="1074" y="792"/>
                  </a:cubicBezTo>
                  <a:cubicBezTo>
                    <a:pt x="987" y="600"/>
                    <a:pt x="920" y="400"/>
                    <a:pt x="813" y="218"/>
                  </a:cubicBezTo>
                  <a:cubicBezTo>
                    <a:pt x="751" y="112"/>
                    <a:pt x="657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74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2"/>
          <p:cNvSpPr txBox="1">
            <a:spLocks noGrp="1"/>
          </p:cNvSpPr>
          <p:nvPr>
            <p:ph type="subTitle" idx="1"/>
          </p:nvPr>
        </p:nvSpPr>
        <p:spPr>
          <a:xfrm>
            <a:off x="1169453" y="2400650"/>
            <a:ext cx="6990127" cy="11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0900" indent="-285750">
              <a:buClr>
                <a:srgbClr val="073245"/>
              </a:buClr>
              <a:buSzPct val="10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Задачи:</a:t>
            </a:r>
          </a:p>
          <a:p>
            <a:pPr marL="420900" indent="-285750">
              <a:buClr>
                <a:srgbClr val="073245"/>
              </a:buClr>
              <a:buSzPct val="12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описание и формализация доступных моделей</a:t>
            </a:r>
          </a:p>
          <a:p>
            <a:pPr marL="420900" indent="-285750">
              <a:buClr>
                <a:srgbClr val="073245"/>
              </a:buClr>
              <a:buSzPct val="12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анализ и выбор соответствующих алгоритмов компьютерной графики для визуализации сцены и объектов</a:t>
            </a:r>
          </a:p>
          <a:p>
            <a:pPr marL="420900" indent="-285750">
              <a:buClr>
                <a:srgbClr val="073245"/>
              </a:buClr>
              <a:buSzPct val="12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анализ и выбор языка программирования</a:t>
            </a:r>
          </a:p>
          <a:p>
            <a:pPr marL="420900" indent="-285750">
              <a:buClr>
                <a:srgbClr val="073245"/>
              </a:buClr>
              <a:buSzPct val="12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реализация выбранных алгоритмов визуализации</a:t>
            </a:r>
          </a:p>
          <a:p>
            <a:pPr marL="420900" indent="-285750">
              <a:buClr>
                <a:srgbClr val="073245"/>
              </a:buClr>
              <a:buSzPct val="1200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bg1"/>
                </a:solidFill>
                <a:latin typeface="Candara Light" panose="020E0502030303020204" pitchFamily="34" charset="0"/>
              </a:rPr>
              <a:t>реализация программного обеспечения для визуализации и редактирования лесного массива.</a:t>
            </a:r>
          </a:p>
        </p:txBody>
      </p:sp>
      <p:grpSp>
        <p:nvGrpSpPr>
          <p:cNvPr id="768" name="Google Shape;768;p52"/>
          <p:cNvGrpSpPr/>
          <p:nvPr/>
        </p:nvGrpSpPr>
        <p:grpSpPr>
          <a:xfrm>
            <a:off x="2996907" y="922813"/>
            <a:ext cx="1575093" cy="472357"/>
            <a:chOff x="1565983" y="2391012"/>
            <a:chExt cx="1575093" cy="472357"/>
          </a:xfrm>
        </p:grpSpPr>
        <p:sp>
          <p:nvSpPr>
            <p:cNvPr id="769" name="Google Shape;769;p52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52"/>
          <p:cNvSpPr/>
          <p:nvPr/>
        </p:nvSpPr>
        <p:spPr>
          <a:xfrm rot="9148941">
            <a:off x="7117741" y="3618716"/>
            <a:ext cx="930461" cy="542104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52"/>
          <p:cNvGrpSpPr/>
          <p:nvPr/>
        </p:nvGrpSpPr>
        <p:grpSpPr>
          <a:xfrm rot="4174845">
            <a:off x="7365412" y="3718953"/>
            <a:ext cx="433143" cy="387758"/>
            <a:chOff x="6023035" y="1606269"/>
            <a:chExt cx="433127" cy="387743"/>
          </a:xfrm>
        </p:grpSpPr>
        <p:sp>
          <p:nvSpPr>
            <p:cNvPr id="778" name="Google Shape;778;p52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2"/>
          <p:cNvGrpSpPr/>
          <p:nvPr/>
        </p:nvGrpSpPr>
        <p:grpSpPr>
          <a:xfrm>
            <a:off x="8193725" y="1608286"/>
            <a:ext cx="364232" cy="399419"/>
            <a:chOff x="4577200" y="2059473"/>
            <a:chExt cx="364232" cy="399419"/>
          </a:xfrm>
        </p:grpSpPr>
        <p:sp>
          <p:nvSpPr>
            <p:cNvPr id="785" name="Google Shape;785;p52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52"/>
          <p:cNvGrpSpPr/>
          <p:nvPr/>
        </p:nvGrpSpPr>
        <p:grpSpPr>
          <a:xfrm>
            <a:off x="7241742" y="1593469"/>
            <a:ext cx="432440" cy="562931"/>
            <a:chOff x="3909282" y="4420011"/>
            <a:chExt cx="432440" cy="562931"/>
          </a:xfrm>
        </p:grpSpPr>
        <p:grpSp>
          <p:nvGrpSpPr>
            <p:cNvPr id="792" name="Google Shape;792;p52"/>
            <p:cNvGrpSpPr/>
            <p:nvPr/>
          </p:nvGrpSpPr>
          <p:grpSpPr>
            <a:xfrm>
              <a:off x="3941458" y="4497465"/>
              <a:ext cx="298556" cy="485478"/>
              <a:chOff x="3941458" y="4497465"/>
              <a:chExt cx="298556" cy="485478"/>
            </a:xfrm>
          </p:grpSpPr>
          <p:sp>
            <p:nvSpPr>
              <p:cNvPr id="793" name="Google Shape;793;p52"/>
              <p:cNvSpPr/>
              <p:nvPr/>
            </p:nvSpPr>
            <p:spPr>
              <a:xfrm>
                <a:off x="4128752" y="4832745"/>
                <a:ext cx="94095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2"/>
                      <a:pt x="803" y="420"/>
                    </a:cubicBezTo>
                    <a:cubicBezTo>
                      <a:pt x="792" y="652"/>
                      <a:pt x="749" y="884"/>
                      <a:pt x="687" y="1109"/>
                    </a:cubicBezTo>
                    <a:cubicBezTo>
                      <a:pt x="605" y="1409"/>
                      <a:pt x="485" y="1708"/>
                      <a:pt x="326" y="1977"/>
                    </a:cubicBezTo>
                    <a:cubicBezTo>
                      <a:pt x="223" y="2153"/>
                      <a:pt x="99" y="2324"/>
                      <a:pt x="27" y="2515"/>
                    </a:cubicBezTo>
                    <a:cubicBezTo>
                      <a:pt x="12" y="2553"/>
                      <a:pt x="5" y="2587"/>
                      <a:pt x="1" y="2619"/>
                    </a:cubicBezTo>
                    <a:cubicBezTo>
                      <a:pt x="12" y="2627"/>
                      <a:pt x="21" y="2628"/>
                      <a:pt x="31" y="2628"/>
                    </a:cubicBezTo>
                    <a:cubicBezTo>
                      <a:pt x="37" y="2628"/>
                      <a:pt x="46" y="2628"/>
                      <a:pt x="55" y="2628"/>
                    </a:cubicBezTo>
                    <a:cubicBezTo>
                      <a:pt x="76" y="2628"/>
                      <a:pt x="99" y="2627"/>
                      <a:pt x="106" y="2626"/>
                    </a:cubicBezTo>
                    <a:cubicBezTo>
                      <a:pt x="282" y="2602"/>
                      <a:pt x="455" y="2522"/>
                      <a:pt x="613" y="2447"/>
                    </a:cubicBezTo>
                    <a:cubicBezTo>
                      <a:pt x="950" y="2289"/>
                      <a:pt x="1304" y="2113"/>
                      <a:pt x="1552" y="1828"/>
                    </a:cubicBezTo>
                    <a:cubicBezTo>
                      <a:pt x="1630" y="1738"/>
                      <a:pt x="1695" y="1636"/>
                      <a:pt x="1737" y="1528"/>
                    </a:cubicBezTo>
                    <a:cubicBezTo>
                      <a:pt x="1737" y="1523"/>
                      <a:pt x="1736" y="1518"/>
                      <a:pt x="1737" y="1514"/>
                    </a:cubicBezTo>
                    <a:cubicBezTo>
                      <a:pt x="1749" y="1436"/>
                      <a:pt x="1765" y="1359"/>
                      <a:pt x="1780" y="1281"/>
                    </a:cubicBezTo>
                    <a:cubicBezTo>
                      <a:pt x="1777" y="1206"/>
                      <a:pt x="1761" y="1129"/>
                      <a:pt x="1722" y="1054"/>
                    </a:cubicBezTo>
                    <a:cubicBezTo>
                      <a:pt x="1597" y="806"/>
                      <a:pt x="1432" y="583"/>
                      <a:pt x="1235" y="386"/>
                    </a:cubicBezTo>
                    <a:cubicBezTo>
                      <a:pt x="1094" y="243"/>
                      <a:pt x="939" y="116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2"/>
              <p:cNvSpPr/>
              <p:nvPr/>
            </p:nvSpPr>
            <p:spPr>
              <a:xfrm>
                <a:off x="3950651" y="4567205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1"/>
                    </a:moveTo>
                    <a:cubicBezTo>
                      <a:pt x="3975" y="4670"/>
                      <a:pt x="3972" y="4669"/>
                      <a:pt x="3970" y="4668"/>
                    </a:cubicBezTo>
                    <a:cubicBezTo>
                      <a:pt x="3931" y="4627"/>
                      <a:pt x="3886" y="4592"/>
                      <a:pt x="3835" y="4563"/>
                    </a:cubicBezTo>
                    <a:cubicBezTo>
                      <a:pt x="3810" y="4550"/>
                      <a:pt x="3786" y="4549"/>
                      <a:pt x="3765" y="4552"/>
                    </a:cubicBezTo>
                    <a:cubicBezTo>
                      <a:pt x="3308" y="4296"/>
                      <a:pt x="2824" y="4087"/>
                      <a:pt x="2342" y="3885"/>
                    </a:cubicBezTo>
                    <a:cubicBezTo>
                      <a:pt x="1995" y="3740"/>
                      <a:pt x="1644" y="3603"/>
                      <a:pt x="1301" y="3451"/>
                    </a:cubicBezTo>
                    <a:cubicBezTo>
                      <a:pt x="1044" y="3336"/>
                      <a:pt x="801" y="3211"/>
                      <a:pt x="612" y="2999"/>
                    </a:cubicBezTo>
                    <a:cubicBezTo>
                      <a:pt x="255" y="2597"/>
                      <a:pt x="179" y="1997"/>
                      <a:pt x="99" y="1487"/>
                    </a:cubicBezTo>
                    <a:cubicBezTo>
                      <a:pt x="44" y="1129"/>
                      <a:pt x="9" y="767"/>
                      <a:pt x="3" y="403"/>
                    </a:cubicBezTo>
                    <a:cubicBezTo>
                      <a:pt x="0" y="269"/>
                      <a:pt x="1" y="135"/>
                      <a:pt x="4" y="1"/>
                    </a:cubicBezTo>
                    <a:cubicBezTo>
                      <a:pt x="74" y="111"/>
                      <a:pt x="168" y="211"/>
                      <a:pt x="244" y="295"/>
                    </a:cubicBezTo>
                    <a:cubicBezTo>
                      <a:pt x="458" y="528"/>
                      <a:pt x="704" y="727"/>
                      <a:pt x="952" y="922"/>
                    </a:cubicBezTo>
                    <a:cubicBezTo>
                      <a:pt x="1482" y="1337"/>
                      <a:pt x="2018" y="1745"/>
                      <a:pt x="2551" y="2156"/>
                    </a:cubicBezTo>
                    <a:cubicBezTo>
                      <a:pt x="3409" y="2818"/>
                      <a:pt x="4360" y="3497"/>
                      <a:pt x="4833" y="4504"/>
                    </a:cubicBezTo>
                    <a:cubicBezTo>
                      <a:pt x="4970" y="4798"/>
                      <a:pt x="5052" y="5111"/>
                      <a:pt x="5108" y="5430"/>
                    </a:cubicBezTo>
                    <a:cubicBezTo>
                      <a:pt x="5127" y="5541"/>
                      <a:pt x="5141" y="5653"/>
                      <a:pt x="5152" y="5765"/>
                    </a:cubicBezTo>
                    <a:cubicBezTo>
                      <a:pt x="4862" y="5307"/>
                      <a:pt x="4439" y="4951"/>
                      <a:pt x="3977" y="4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2"/>
              <p:cNvSpPr/>
              <p:nvPr/>
            </p:nvSpPr>
            <p:spPr>
              <a:xfrm>
                <a:off x="3968931" y="4575870"/>
                <a:ext cx="260359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4953" extrusionOk="0">
                    <a:moveTo>
                      <a:pt x="4908" y="4408"/>
                    </a:moveTo>
                    <a:cubicBezTo>
                      <a:pt x="4902" y="4589"/>
                      <a:pt x="4899" y="4770"/>
                      <a:pt x="4896" y="4952"/>
                    </a:cubicBezTo>
                    <a:cubicBezTo>
                      <a:pt x="4861" y="4804"/>
                      <a:pt x="4819" y="4658"/>
                      <a:pt x="4766" y="4514"/>
                    </a:cubicBezTo>
                    <a:cubicBezTo>
                      <a:pt x="4582" y="4023"/>
                      <a:pt x="4282" y="3590"/>
                      <a:pt x="3922" y="3209"/>
                    </a:cubicBezTo>
                    <a:cubicBezTo>
                      <a:pt x="3547" y="2812"/>
                      <a:pt x="3115" y="2473"/>
                      <a:pt x="2684" y="2139"/>
                    </a:cubicBezTo>
                    <a:cubicBezTo>
                      <a:pt x="2140" y="1718"/>
                      <a:pt x="1589" y="1307"/>
                      <a:pt x="1045" y="886"/>
                    </a:cubicBezTo>
                    <a:cubicBezTo>
                      <a:pt x="760" y="665"/>
                      <a:pt x="471" y="449"/>
                      <a:pt x="205" y="206"/>
                    </a:cubicBezTo>
                    <a:cubicBezTo>
                      <a:pt x="134" y="139"/>
                      <a:pt x="67" y="71"/>
                      <a:pt x="1" y="1"/>
                    </a:cubicBezTo>
                    <a:cubicBezTo>
                      <a:pt x="13" y="5"/>
                      <a:pt x="25" y="9"/>
                      <a:pt x="38" y="13"/>
                    </a:cubicBezTo>
                    <a:cubicBezTo>
                      <a:pt x="203" y="70"/>
                      <a:pt x="369" y="126"/>
                      <a:pt x="534" y="185"/>
                    </a:cubicBezTo>
                    <a:cubicBezTo>
                      <a:pt x="865" y="304"/>
                      <a:pt x="1193" y="431"/>
                      <a:pt x="1520" y="556"/>
                    </a:cubicBezTo>
                    <a:cubicBezTo>
                      <a:pt x="2144" y="794"/>
                      <a:pt x="2770" y="1031"/>
                      <a:pt x="3357" y="1352"/>
                    </a:cubicBezTo>
                    <a:cubicBezTo>
                      <a:pt x="3882" y="1641"/>
                      <a:pt x="4311" y="2063"/>
                      <a:pt x="4596" y="2591"/>
                    </a:cubicBezTo>
                    <a:cubicBezTo>
                      <a:pt x="4737" y="2850"/>
                      <a:pt x="4833" y="3129"/>
                      <a:pt x="4878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2"/>
              <p:cNvSpPr/>
              <p:nvPr/>
            </p:nvSpPr>
            <p:spPr>
              <a:xfrm>
                <a:off x="3941458" y="4497465"/>
                <a:ext cx="298556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9189" extrusionOk="0">
                    <a:moveTo>
                      <a:pt x="513" y="1481"/>
                    </a:moveTo>
                    <a:lnTo>
                      <a:pt x="513" y="1481"/>
                    </a:lnTo>
                    <a:cubicBezTo>
                      <a:pt x="526" y="1485"/>
                      <a:pt x="538" y="1489"/>
                      <a:pt x="551" y="1493"/>
                    </a:cubicBezTo>
                    <a:cubicBezTo>
                      <a:pt x="716" y="1550"/>
                      <a:pt x="882" y="1606"/>
                      <a:pt x="1047" y="1666"/>
                    </a:cubicBezTo>
                    <a:cubicBezTo>
                      <a:pt x="1378" y="1785"/>
                      <a:pt x="1705" y="1911"/>
                      <a:pt x="2034" y="2036"/>
                    </a:cubicBezTo>
                    <a:cubicBezTo>
                      <a:pt x="2657" y="2275"/>
                      <a:pt x="3283" y="2511"/>
                      <a:pt x="3869" y="2832"/>
                    </a:cubicBezTo>
                    <a:cubicBezTo>
                      <a:pt x="4396" y="3121"/>
                      <a:pt x="4825" y="3542"/>
                      <a:pt x="5110" y="4071"/>
                    </a:cubicBezTo>
                    <a:cubicBezTo>
                      <a:pt x="5250" y="4330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0" y="5888"/>
                    </a:cubicBezTo>
                    <a:cubicBezTo>
                      <a:pt x="5415" y="6069"/>
                      <a:pt x="5412" y="6251"/>
                      <a:pt x="5409" y="6432"/>
                    </a:cubicBezTo>
                    <a:cubicBezTo>
                      <a:pt x="5375" y="6284"/>
                      <a:pt x="5331" y="6138"/>
                      <a:pt x="5279" y="5995"/>
                    </a:cubicBezTo>
                    <a:cubicBezTo>
                      <a:pt x="5095" y="5503"/>
                      <a:pt x="4795" y="5070"/>
                      <a:pt x="4435" y="4689"/>
                    </a:cubicBezTo>
                    <a:cubicBezTo>
                      <a:pt x="4060" y="4293"/>
                      <a:pt x="3627" y="3954"/>
                      <a:pt x="3196" y="3620"/>
                    </a:cubicBezTo>
                    <a:cubicBezTo>
                      <a:pt x="2652" y="3198"/>
                      <a:pt x="2101" y="2788"/>
                      <a:pt x="1558" y="2366"/>
                    </a:cubicBezTo>
                    <a:cubicBezTo>
                      <a:pt x="1273" y="2145"/>
                      <a:pt x="985" y="1928"/>
                      <a:pt x="719" y="1686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0" y="1427"/>
                      <a:pt x="334" y="1527"/>
                      <a:pt x="411" y="1611"/>
                    </a:cubicBezTo>
                    <a:cubicBezTo>
                      <a:pt x="625" y="1845"/>
                      <a:pt x="871" y="2043"/>
                      <a:pt x="1119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7" y="6115"/>
                      <a:pt x="5219" y="6428"/>
                      <a:pt x="5275" y="6747"/>
                    </a:cubicBezTo>
                    <a:cubicBezTo>
                      <a:pt x="5294" y="6857"/>
                      <a:pt x="5308" y="6969"/>
                      <a:pt x="5319" y="7081"/>
                    </a:cubicBezTo>
                    <a:cubicBezTo>
                      <a:pt x="5028" y="6622"/>
                      <a:pt x="4606" y="6268"/>
                      <a:pt x="4143" y="5988"/>
                    </a:cubicBezTo>
                    <a:lnTo>
                      <a:pt x="4137" y="5984"/>
                    </a:lnTo>
                    <a:cubicBezTo>
                      <a:pt x="4098" y="5943"/>
                      <a:pt x="4052" y="5908"/>
                      <a:pt x="4002" y="5880"/>
                    </a:cubicBezTo>
                    <a:cubicBezTo>
                      <a:pt x="3984" y="5870"/>
                      <a:pt x="3967" y="5866"/>
                      <a:pt x="3950" y="5866"/>
                    </a:cubicBezTo>
                    <a:cubicBezTo>
                      <a:pt x="3944" y="5866"/>
                      <a:pt x="3938" y="5867"/>
                      <a:pt x="3931" y="5868"/>
                    </a:cubicBezTo>
                    <a:cubicBezTo>
                      <a:pt x="3474" y="5612"/>
                      <a:pt x="2991" y="5402"/>
                      <a:pt x="2509" y="5201"/>
                    </a:cubicBezTo>
                    <a:cubicBezTo>
                      <a:pt x="2161" y="5056"/>
                      <a:pt x="1811" y="4920"/>
                      <a:pt x="1468" y="4767"/>
                    </a:cubicBezTo>
                    <a:cubicBezTo>
                      <a:pt x="1211" y="4653"/>
                      <a:pt x="968" y="4528"/>
                      <a:pt x="779" y="4316"/>
                    </a:cubicBezTo>
                    <a:cubicBezTo>
                      <a:pt x="421" y="3913"/>
                      <a:pt x="346" y="3314"/>
                      <a:pt x="266" y="2803"/>
                    </a:cubicBezTo>
                    <a:cubicBezTo>
                      <a:pt x="211" y="2444"/>
                      <a:pt x="177" y="2083"/>
                      <a:pt x="170" y="1720"/>
                    </a:cubicBezTo>
                    <a:cubicBezTo>
                      <a:pt x="167" y="1585"/>
                      <a:pt x="169" y="1451"/>
                      <a:pt x="171" y="1317"/>
                    </a:cubicBezTo>
                    <a:close/>
                    <a:moveTo>
                      <a:pt x="4314" y="6342"/>
                    </a:moveTo>
                    <a:lnTo>
                      <a:pt x="4314" y="6342"/>
                    </a:lnTo>
                    <a:cubicBezTo>
                      <a:pt x="4476" y="6459"/>
                      <a:pt x="4631" y="6585"/>
                      <a:pt x="4773" y="6728"/>
                    </a:cubicBezTo>
                    <a:cubicBezTo>
                      <a:pt x="4970" y="6924"/>
                      <a:pt x="5135" y="7149"/>
                      <a:pt x="5260" y="7396"/>
                    </a:cubicBezTo>
                    <a:cubicBezTo>
                      <a:pt x="5298" y="7472"/>
                      <a:pt x="5315" y="7549"/>
                      <a:pt x="5318" y="7624"/>
                    </a:cubicBezTo>
                    <a:cubicBezTo>
                      <a:pt x="5303" y="7701"/>
                      <a:pt x="5287" y="7778"/>
                      <a:pt x="5275" y="7856"/>
                    </a:cubicBezTo>
                    <a:cubicBezTo>
                      <a:pt x="5273" y="7861"/>
                      <a:pt x="5275" y="7865"/>
                      <a:pt x="5275" y="7869"/>
                    </a:cubicBezTo>
                    <a:cubicBezTo>
                      <a:pt x="5234" y="7978"/>
                      <a:pt x="5168" y="8080"/>
                      <a:pt x="5089" y="8171"/>
                    </a:cubicBezTo>
                    <a:cubicBezTo>
                      <a:pt x="4841" y="8455"/>
                      <a:pt x="4488" y="8630"/>
                      <a:pt x="4152" y="8790"/>
                    </a:cubicBezTo>
                    <a:cubicBezTo>
                      <a:pt x="3992" y="8864"/>
                      <a:pt x="3820" y="8945"/>
                      <a:pt x="3644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8" y="8971"/>
                      <a:pt x="3573" y="8971"/>
                      <a:pt x="3569" y="8971"/>
                    </a:cubicBezTo>
                    <a:cubicBezTo>
                      <a:pt x="3559" y="8969"/>
                      <a:pt x="3551" y="8969"/>
                      <a:pt x="3539" y="8961"/>
                    </a:cubicBezTo>
                    <a:cubicBezTo>
                      <a:pt x="3543" y="8929"/>
                      <a:pt x="3550" y="8895"/>
                      <a:pt x="3564" y="8857"/>
                    </a:cubicBezTo>
                    <a:cubicBezTo>
                      <a:pt x="3637" y="8666"/>
                      <a:pt x="3761" y="8495"/>
                      <a:pt x="3864" y="8320"/>
                    </a:cubicBezTo>
                    <a:cubicBezTo>
                      <a:pt x="4022" y="8051"/>
                      <a:pt x="4142" y="7751"/>
                      <a:pt x="4225" y="7451"/>
                    </a:cubicBezTo>
                    <a:cubicBezTo>
                      <a:pt x="4287" y="7227"/>
                      <a:pt x="4330" y="6995"/>
                      <a:pt x="4341" y="6762"/>
                    </a:cubicBezTo>
                    <a:cubicBezTo>
                      <a:pt x="4348" y="6625"/>
                      <a:pt x="4344" y="6480"/>
                      <a:pt x="4314" y="6342"/>
                    </a:cubicBezTo>
                    <a:close/>
                    <a:moveTo>
                      <a:pt x="177" y="0"/>
                    </a:moveTo>
                    <a:cubicBezTo>
                      <a:pt x="141" y="0"/>
                      <a:pt x="107" y="16"/>
                      <a:pt x="86" y="53"/>
                    </a:cubicBezTo>
                    <a:cubicBezTo>
                      <a:pt x="77" y="57"/>
                      <a:pt x="70" y="63"/>
                      <a:pt x="70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8" y="96"/>
                      <a:pt x="38" y="122"/>
                      <a:pt x="47" y="153"/>
                    </a:cubicBezTo>
                    <a:cubicBezTo>
                      <a:pt x="0" y="318"/>
                      <a:pt x="18" y="497"/>
                      <a:pt x="46" y="664"/>
                    </a:cubicBezTo>
                    <a:cubicBezTo>
                      <a:pt x="46" y="665"/>
                      <a:pt x="47" y="667"/>
                      <a:pt x="47" y="668"/>
                    </a:cubicBezTo>
                    <a:cubicBezTo>
                      <a:pt x="24" y="1198"/>
                      <a:pt x="3" y="1726"/>
                      <a:pt x="46" y="2254"/>
                    </a:cubicBezTo>
                    <a:cubicBezTo>
                      <a:pt x="74" y="2600"/>
                      <a:pt x="125" y="2944"/>
                      <a:pt x="188" y="3284"/>
                    </a:cubicBezTo>
                    <a:cubicBezTo>
                      <a:pt x="233" y="3528"/>
                      <a:pt x="289" y="3771"/>
                      <a:pt x="385" y="3999"/>
                    </a:cubicBezTo>
                    <a:cubicBezTo>
                      <a:pt x="476" y="4213"/>
                      <a:pt x="604" y="4409"/>
                      <a:pt x="778" y="4566"/>
                    </a:cubicBezTo>
                    <a:cubicBezTo>
                      <a:pt x="998" y="4765"/>
                      <a:pt x="1269" y="4880"/>
                      <a:pt x="1538" y="4997"/>
                    </a:cubicBezTo>
                    <a:cubicBezTo>
                      <a:pt x="2147" y="5264"/>
                      <a:pt x="2765" y="5506"/>
                      <a:pt x="3364" y="5795"/>
                    </a:cubicBezTo>
                    <a:cubicBezTo>
                      <a:pt x="3536" y="5879"/>
                      <a:pt x="3707" y="5967"/>
                      <a:pt x="3874" y="6063"/>
                    </a:cubicBezTo>
                    <a:cubicBezTo>
                      <a:pt x="3879" y="6066"/>
                      <a:pt x="3882" y="6071"/>
                      <a:pt x="3888" y="6075"/>
                    </a:cubicBezTo>
                    <a:cubicBezTo>
                      <a:pt x="4078" y="6180"/>
                      <a:pt x="4129" y="6406"/>
                      <a:pt x="4135" y="6608"/>
                    </a:cubicBezTo>
                    <a:cubicBezTo>
                      <a:pt x="4141" y="6826"/>
                      <a:pt x="4108" y="7044"/>
                      <a:pt x="4060" y="7256"/>
                    </a:cubicBezTo>
                    <a:cubicBezTo>
                      <a:pt x="3984" y="7582"/>
                      <a:pt x="3861" y="7905"/>
                      <a:pt x="3695" y="8195"/>
                    </a:cubicBezTo>
                    <a:cubicBezTo>
                      <a:pt x="3590" y="8378"/>
                      <a:pt x="3468" y="8550"/>
                      <a:pt x="3383" y="8743"/>
                    </a:cubicBezTo>
                    <a:cubicBezTo>
                      <a:pt x="3319" y="8890"/>
                      <a:pt x="3279" y="9086"/>
                      <a:pt x="3463" y="9163"/>
                    </a:cubicBezTo>
                    <a:cubicBezTo>
                      <a:pt x="3507" y="9181"/>
                      <a:pt x="3555" y="9188"/>
                      <a:pt x="3604" y="9188"/>
                    </a:cubicBezTo>
                    <a:cubicBezTo>
                      <a:pt x="3715" y="9188"/>
                      <a:pt x="3833" y="9150"/>
                      <a:pt x="3930" y="9115"/>
                    </a:cubicBezTo>
                    <a:cubicBezTo>
                      <a:pt x="4252" y="9004"/>
                      <a:pt x="4568" y="8841"/>
                      <a:pt x="4854" y="8655"/>
                    </a:cubicBezTo>
                    <a:cubicBezTo>
                      <a:pt x="5099" y="8496"/>
                      <a:pt x="5327" y="8275"/>
                      <a:pt x="5449" y="8006"/>
                    </a:cubicBezTo>
                    <a:cubicBezTo>
                      <a:pt x="5455" y="7992"/>
                      <a:pt x="5460" y="7979"/>
                      <a:pt x="5465" y="7966"/>
                    </a:cubicBezTo>
                    <a:cubicBezTo>
                      <a:pt x="5466" y="7966"/>
                      <a:pt x="5466" y="7966"/>
                      <a:pt x="5467" y="7966"/>
                    </a:cubicBezTo>
                    <a:cubicBezTo>
                      <a:pt x="5508" y="7966"/>
                      <a:pt x="5548" y="7939"/>
                      <a:pt x="5553" y="7884"/>
                    </a:cubicBezTo>
                    <a:cubicBezTo>
                      <a:pt x="5558" y="7806"/>
                      <a:pt x="5560" y="7728"/>
                      <a:pt x="5560" y="7650"/>
                    </a:cubicBezTo>
                    <a:cubicBezTo>
                      <a:pt x="5601" y="7459"/>
                      <a:pt x="5611" y="7255"/>
                      <a:pt x="5618" y="7067"/>
                    </a:cubicBezTo>
                    <a:cubicBezTo>
                      <a:pt x="5628" y="6765"/>
                      <a:pt x="5616" y="6464"/>
                      <a:pt x="5613" y="6162"/>
                    </a:cubicBezTo>
                    <a:cubicBezTo>
                      <a:pt x="5606" y="5513"/>
                      <a:pt x="5651" y="4862"/>
                      <a:pt x="5389" y="4250"/>
                    </a:cubicBezTo>
                    <a:cubicBezTo>
                      <a:pt x="5158" y="3708"/>
                      <a:pt x="4762" y="3225"/>
                      <a:pt x="4279" y="2886"/>
                    </a:cubicBezTo>
                    <a:cubicBezTo>
                      <a:pt x="4010" y="2698"/>
                      <a:pt x="3706" y="2552"/>
                      <a:pt x="3407" y="2415"/>
                    </a:cubicBezTo>
                    <a:cubicBezTo>
                      <a:pt x="3098" y="2273"/>
                      <a:pt x="2782" y="2147"/>
                      <a:pt x="2464" y="2024"/>
                    </a:cubicBezTo>
                    <a:cubicBezTo>
                      <a:pt x="2090" y="1879"/>
                      <a:pt x="1716" y="1734"/>
                      <a:pt x="1339" y="1598"/>
                    </a:cubicBezTo>
                    <a:cubicBezTo>
                      <a:pt x="1153" y="1530"/>
                      <a:pt x="966" y="1465"/>
                      <a:pt x="779" y="1403"/>
                    </a:cubicBezTo>
                    <a:cubicBezTo>
                      <a:pt x="686" y="1372"/>
                      <a:pt x="592" y="1343"/>
                      <a:pt x="498" y="1316"/>
                    </a:cubicBezTo>
                    <a:cubicBezTo>
                      <a:pt x="446" y="1301"/>
                      <a:pt x="394" y="1285"/>
                      <a:pt x="342" y="1274"/>
                    </a:cubicBezTo>
                    <a:cubicBezTo>
                      <a:pt x="340" y="1273"/>
                      <a:pt x="337" y="1273"/>
                      <a:pt x="334" y="1272"/>
                    </a:cubicBezTo>
                    <a:cubicBezTo>
                      <a:pt x="339" y="1265"/>
                      <a:pt x="344" y="1257"/>
                      <a:pt x="345" y="1247"/>
                    </a:cubicBezTo>
                    <a:cubicBezTo>
                      <a:pt x="347" y="1237"/>
                      <a:pt x="348" y="1226"/>
                      <a:pt x="349" y="1216"/>
                    </a:cubicBezTo>
                    <a:cubicBezTo>
                      <a:pt x="361" y="1126"/>
                      <a:pt x="356" y="1034"/>
                      <a:pt x="343" y="942"/>
                    </a:cubicBezTo>
                    <a:cubicBezTo>
                      <a:pt x="341" y="841"/>
                      <a:pt x="338" y="738"/>
                      <a:pt x="330" y="637"/>
                    </a:cubicBezTo>
                    <a:cubicBezTo>
                      <a:pt x="321" y="518"/>
                      <a:pt x="311" y="387"/>
                      <a:pt x="274" y="267"/>
                    </a:cubicBezTo>
                    <a:cubicBezTo>
                      <a:pt x="282" y="230"/>
                      <a:pt x="291" y="192"/>
                      <a:pt x="303" y="152"/>
                    </a:cubicBezTo>
                    <a:cubicBezTo>
                      <a:pt x="329" y="68"/>
                      <a:pt x="251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52"/>
            <p:cNvSpPr/>
            <p:nvPr/>
          </p:nvSpPr>
          <p:spPr>
            <a:xfrm>
              <a:off x="4118872" y="4506341"/>
              <a:ext cx="40628" cy="40417"/>
            </a:xfrm>
            <a:custGeom>
              <a:avLst/>
              <a:gdLst/>
              <a:ahLst/>
              <a:cxnLst/>
              <a:rect l="l" t="t" r="r" b="b"/>
              <a:pathLst>
                <a:path w="769" h="765" extrusionOk="0">
                  <a:moveTo>
                    <a:pt x="385" y="1"/>
                  </a:moveTo>
                  <a:cubicBezTo>
                    <a:pt x="177" y="1"/>
                    <a:pt x="1" y="175"/>
                    <a:pt x="1" y="382"/>
                  </a:cubicBezTo>
                  <a:cubicBezTo>
                    <a:pt x="1" y="590"/>
                    <a:pt x="176" y="765"/>
                    <a:pt x="385" y="765"/>
                  </a:cubicBezTo>
                  <a:cubicBezTo>
                    <a:pt x="592" y="765"/>
                    <a:pt x="769" y="589"/>
                    <a:pt x="769" y="382"/>
                  </a:cubicBezTo>
                  <a:cubicBezTo>
                    <a:pt x="769" y="175"/>
                    <a:pt x="593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4074756" y="4420011"/>
              <a:ext cx="21344" cy="22084"/>
            </a:xfrm>
            <a:custGeom>
              <a:avLst/>
              <a:gdLst/>
              <a:ahLst/>
              <a:cxnLst/>
              <a:rect l="l" t="t" r="r" b="b"/>
              <a:pathLst>
                <a:path w="404" h="418" extrusionOk="0">
                  <a:moveTo>
                    <a:pt x="202" y="0"/>
                  </a:moveTo>
                  <a:cubicBezTo>
                    <a:pt x="165" y="0"/>
                    <a:pt x="132" y="9"/>
                    <a:pt x="100" y="28"/>
                  </a:cubicBezTo>
                  <a:cubicBezTo>
                    <a:pt x="70" y="46"/>
                    <a:pt x="46" y="69"/>
                    <a:pt x="27" y="100"/>
                  </a:cubicBezTo>
                  <a:cubicBezTo>
                    <a:pt x="10" y="131"/>
                    <a:pt x="0" y="166"/>
                    <a:pt x="0" y="202"/>
                  </a:cubicBezTo>
                  <a:cubicBezTo>
                    <a:pt x="0" y="238"/>
                    <a:pt x="10" y="271"/>
                    <a:pt x="27" y="303"/>
                  </a:cubicBezTo>
                  <a:lnTo>
                    <a:pt x="43" y="327"/>
                  </a:lnTo>
                  <a:cubicBezTo>
                    <a:pt x="59" y="355"/>
                    <a:pt x="81" y="376"/>
                    <a:pt x="109" y="393"/>
                  </a:cubicBezTo>
                  <a:cubicBezTo>
                    <a:pt x="138" y="410"/>
                    <a:pt x="169" y="418"/>
                    <a:pt x="202" y="418"/>
                  </a:cubicBezTo>
                  <a:cubicBezTo>
                    <a:pt x="235" y="418"/>
                    <a:pt x="266" y="410"/>
                    <a:pt x="294" y="393"/>
                  </a:cubicBezTo>
                  <a:cubicBezTo>
                    <a:pt x="322" y="376"/>
                    <a:pt x="344" y="355"/>
                    <a:pt x="360" y="327"/>
                  </a:cubicBezTo>
                  <a:lnTo>
                    <a:pt x="376" y="303"/>
                  </a:lnTo>
                  <a:cubicBezTo>
                    <a:pt x="394" y="272"/>
                    <a:pt x="403" y="238"/>
                    <a:pt x="403" y="202"/>
                  </a:cubicBezTo>
                  <a:cubicBezTo>
                    <a:pt x="403" y="166"/>
                    <a:pt x="394" y="131"/>
                    <a:pt x="376" y="100"/>
                  </a:cubicBezTo>
                  <a:cubicBezTo>
                    <a:pt x="358" y="69"/>
                    <a:pt x="334" y="46"/>
                    <a:pt x="303" y="28"/>
                  </a:cubicBezTo>
                  <a:cubicBezTo>
                    <a:pt x="272" y="9"/>
                    <a:pt x="23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3909282" y="4757299"/>
              <a:ext cx="32703" cy="29216"/>
            </a:xfrm>
            <a:custGeom>
              <a:avLst/>
              <a:gdLst/>
              <a:ahLst/>
              <a:cxnLst/>
              <a:rect l="l" t="t" r="r" b="b"/>
              <a:pathLst>
                <a:path w="619" h="553" extrusionOk="0">
                  <a:moveTo>
                    <a:pt x="272" y="0"/>
                  </a:moveTo>
                  <a:cubicBezTo>
                    <a:pt x="237" y="0"/>
                    <a:pt x="203" y="8"/>
                    <a:pt x="172" y="24"/>
                  </a:cubicBezTo>
                  <a:cubicBezTo>
                    <a:pt x="138" y="36"/>
                    <a:pt x="108" y="54"/>
                    <a:pt x="83" y="81"/>
                  </a:cubicBezTo>
                  <a:cubicBezTo>
                    <a:pt x="56" y="107"/>
                    <a:pt x="37" y="136"/>
                    <a:pt x="26" y="170"/>
                  </a:cubicBezTo>
                  <a:cubicBezTo>
                    <a:pt x="9" y="203"/>
                    <a:pt x="1" y="239"/>
                    <a:pt x="2" y="277"/>
                  </a:cubicBezTo>
                  <a:cubicBezTo>
                    <a:pt x="6" y="301"/>
                    <a:pt x="9" y="326"/>
                    <a:pt x="12" y="350"/>
                  </a:cubicBezTo>
                  <a:cubicBezTo>
                    <a:pt x="25" y="398"/>
                    <a:pt x="49" y="438"/>
                    <a:pt x="83" y="472"/>
                  </a:cubicBezTo>
                  <a:cubicBezTo>
                    <a:pt x="102" y="487"/>
                    <a:pt x="120" y="501"/>
                    <a:pt x="139" y="515"/>
                  </a:cubicBezTo>
                  <a:cubicBezTo>
                    <a:pt x="182" y="540"/>
                    <a:pt x="229" y="553"/>
                    <a:pt x="279" y="553"/>
                  </a:cubicBezTo>
                  <a:lnTo>
                    <a:pt x="298" y="553"/>
                  </a:lnTo>
                  <a:cubicBezTo>
                    <a:pt x="316" y="552"/>
                    <a:pt x="331" y="550"/>
                    <a:pt x="350" y="547"/>
                  </a:cubicBezTo>
                  <a:cubicBezTo>
                    <a:pt x="363" y="547"/>
                    <a:pt x="377" y="544"/>
                    <a:pt x="390" y="541"/>
                  </a:cubicBezTo>
                  <a:cubicBezTo>
                    <a:pt x="412" y="532"/>
                    <a:pt x="434" y="523"/>
                    <a:pt x="455" y="513"/>
                  </a:cubicBezTo>
                  <a:cubicBezTo>
                    <a:pt x="478" y="501"/>
                    <a:pt x="497" y="484"/>
                    <a:pt x="514" y="468"/>
                  </a:cubicBezTo>
                  <a:cubicBezTo>
                    <a:pt x="517" y="465"/>
                    <a:pt x="521" y="462"/>
                    <a:pt x="524" y="460"/>
                  </a:cubicBezTo>
                  <a:cubicBezTo>
                    <a:pt x="530" y="453"/>
                    <a:pt x="536" y="447"/>
                    <a:pt x="542" y="442"/>
                  </a:cubicBezTo>
                  <a:cubicBezTo>
                    <a:pt x="544" y="439"/>
                    <a:pt x="547" y="437"/>
                    <a:pt x="551" y="434"/>
                  </a:cubicBezTo>
                  <a:cubicBezTo>
                    <a:pt x="552" y="433"/>
                    <a:pt x="553" y="432"/>
                    <a:pt x="554" y="431"/>
                  </a:cubicBezTo>
                  <a:cubicBezTo>
                    <a:pt x="565" y="416"/>
                    <a:pt x="576" y="402"/>
                    <a:pt x="588" y="387"/>
                  </a:cubicBezTo>
                  <a:cubicBezTo>
                    <a:pt x="605" y="359"/>
                    <a:pt x="619" y="310"/>
                    <a:pt x="618" y="277"/>
                  </a:cubicBezTo>
                  <a:cubicBezTo>
                    <a:pt x="615" y="258"/>
                    <a:pt x="613" y="238"/>
                    <a:pt x="609" y="220"/>
                  </a:cubicBezTo>
                  <a:cubicBezTo>
                    <a:pt x="606" y="210"/>
                    <a:pt x="602" y="202"/>
                    <a:pt x="598" y="193"/>
                  </a:cubicBezTo>
                  <a:cubicBezTo>
                    <a:pt x="590" y="166"/>
                    <a:pt x="574" y="142"/>
                    <a:pt x="554" y="123"/>
                  </a:cubicBezTo>
                  <a:cubicBezTo>
                    <a:pt x="553" y="123"/>
                    <a:pt x="552" y="122"/>
                    <a:pt x="551" y="121"/>
                  </a:cubicBezTo>
                  <a:cubicBezTo>
                    <a:pt x="547" y="117"/>
                    <a:pt x="545" y="115"/>
                    <a:pt x="542" y="112"/>
                  </a:cubicBezTo>
                  <a:cubicBezTo>
                    <a:pt x="536" y="107"/>
                    <a:pt x="530" y="101"/>
                    <a:pt x="524" y="96"/>
                  </a:cubicBezTo>
                  <a:cubicBezTo>
                    <a:pt x="521" y="93"/>
                    <a:pt x="517" y="90"/>
                    <a:pt x="514" y="86"/>
                  </a:cubicBezTo>
                  <a:cubicBezTo>
                    <a:pt x="505" y="77"/>
                    <a:pt x="496" y="71"/>
                    <a:pt x="483" y="62"/>
                  </a:cubicBezTo>
                  <a:cubicBezTo>
                    <a:pt x="456" y="38"/>
                    <a:pt x="425" y="21"/>
                    <a:pt x="390" y="13"/>
                  </a:cubicBezTo>
                  <a:cubicBezTo>
                    <a:pt x="389" y="13"/>
                    <a:pt x="388" y="12"/>
                    <a:pt x="387" y="12"/>
                  </a:cubicBezTo>
                  <a:cubicBezTo>
                    <a:pt x="352" y="3"/>
                    <a:pt x="315" y="3"/>
                    <a:pt x="279" y="1"/>
                  </a:cubicBezTo>
                  <a:cubicBezTo>
                    <a:pt x="276" y="1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4008133" y="4799302"/>
              <a:ext cx="18650" cy="18544"/>
            </a:xfrm>
            <a:custGeom>
              <a:avLst/>
              <a:gdLst/>
              <a:ahLst/>
              <a:cxnLst/>
              <a:rect l="l" t="t" r="r" b="b"/>
              <a:pathLst>
                <a:path w="353" h="351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163" y="3"/>
                    <a:pt x="150" y="4"/>
                    <a:pt x="137" y="6"/>
                  </a:cubicBezTo>
                  <a:cubicBezTo>
                    <a:pt x="135" y="6"/>
                    <a:pt x="134" y="6"/>
                    <a:pt x="132" y="6"/>
                  </a:cubicBezTo>
                  <a:cubicBezTo>
                    <a:pt x="115" y="6"/>
                    <a:pt x="101" y="10"/>
                    <a:pt x="87" y="17"/>
                  </a:cubicBezTo>
                  <a:cubicBezTo>
                    <a:pt x="70" y="22"/>
                    <a:pt x="56" y="31"/>
                    <a:pt x="44" y="44"/>
                  </a:cubicBezTo>
                  <a:cubicBezTo>
                    <a:pt x="37" y="52"/>
                    <a:pt x="30" y="62"/>
                    <a:pt x="24" y="70"/>
                  </a:cubicBezTo>
                  <a:cubicBezTo>
                    <a:pt x="11" y="91"/>
                    <a:pt x="5" y="113"/>
                    <a:pt x="5" y="136"/>
                  </a:cubicBezTo>
                  <a:cubicBezTo>
                    <a:pt x="4" y="150"/>
                    <a:pt x="2" y="163"/>
                    <a:pt x="1" y="175"/>
                  </a:cubicBezTo>
                  <a:cubicBezTo>
                    <a:pt x="3" y="191"/>
                    <a:pt x="5" y="206"/>
                    <a:pt x="7" y="222"/>
                  </a:cubicBezTo>
                  <a:cubicBezTo>
                    <a:pt x="13" y="236"/>
                    <a:pt x="18" y="250"/>
                    <a:pt x="25" y="264"/>
                  </a:cubicBezTo>
                  <a:cubicBezTo>
                    <a:pt x="36" y="284"/>
                    <a:pt x="51" y="301"/>
                    <a:pt x="70" y="313"/>
                  </a:cubicBezTo>
                  <a:cubicBezTo>
                    <a:pt x="82" y="323"/>
                    <a:pt x="94" y="332"/>
                    <a:pt x="108" y="336"/>
                  </a:cubicBezTo>
                  <a:cubicBezTo>
                    <a:pt x="123" y="343"/>
                    <a:pt x="137" y="347"/>
                    <a:pt x="153" y="347"/>
                  </a:cubicBezTo>
                  <a:cubicBezTo>
                    <a:pt x="161" y="349"/>
                    <a:pt x="168" y="350"/>
                    <a:pt x="176" y="350"/>
                  </a:cubicBezTo>
                  <a:cubicBezTo>
                    <a:pt x="184" y="350"/>
                    <a:pt x="192" y="349"/>
                    <a:pt x="199" y="347"/>
                  </a:cubicBezTo>
                  <a:cubicBezTo>
                    <a:pt x="216" y="347"/>
                    <a:pt x="230" y="343"/>
                    <a:pt x="244" y="336"/>
                  </a:cubicBezTo>
                  <a:cubicBezTo>
                    <a:pt x="266" y="328"/>
                    <a:pt x="285" y="316"/>
                    <a:pt x="301" y="299"/>
                  </a:cubicBezTo>
                  <a:lnTo>
                    <a:pt x="328" y="263"/>
                  </a:lnTo>
                  <a:cubicBezTo>
                    <a:pt x="334" y="250"/>
                    <a:pt x="340" y="236"/>
                    <a:pt x="346" y="222"/>
                  </a:cubicBezTo>
                  <a:lnTo>
                    <a:pt x="352" y="175"/>
                  </a:lnTo>
                  <a:cubicBezTo>
                    <a:pt x="350" y="160"/>
                    <a:pt x="347" y="144"/>
                    <a:pt x="345" y="130"/>
                  </a:cubicBezTo>
                  <a:cubicBezTo>
                    <a:pt x="340" y="115"/>
                    <a:pt x="334" y="102"/>
                    <a:pt x="328" y="88"/>
                  </a:cubicBezTo>
                  <a:cubicBezTo>
                    <a:pt x="317" y="67"/>
                    <a:pt x="302" y="51"/>
                    <a:pt x="283" y="39"/>
                  </a:cubicBezTo>
                  <a:cubicBezTo>
                    <a:pt x="272" y="28"/>
                    <a:pt x="258" y="20"/>
                    <a:pt x="244" y="16"/>
                  </a:cubicBezTo>
                  <a:cubicBezTo>
                    <a:pt x="225" y="6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3917683" y="4877548"/>
              <a:ext cx="29692" cy="30484"/>
            </a:xfrm>
            <a:custGeom>
              <a:avLst/>
              <a:gdLst/>
              <a:ahLst/>
              <a:cxnLst/>
              <a:rect l="l" t="t" r="r" b="b"/>
              <a:pathLst>
                <a:path w="562" h="577" extrusionOk="0">
                  <a:moveTo>
                    <a:pt x="281" y="0"/>
                  </a:moveTo>
                  <a:cubicBezTo>
                    <a:pt x="233" y="0"/>
                    <a:pt x="189" y="12"/>
                    <a:pt x="148" y="35"/>
                  </a:cubicBezTo>
                  <a:cubicBezTo>
                    <a:pt x="108" y="59"/>
                    <a:pt x="76" y="90"/>
                    <a:pt x="52" y="131"/>
                  </a:cubicBezTo>
                  <a:cubicBezTo>
                    <a:pt x="48" y="139"/>
                    <a:pt x="43" y="147"/>
                    <a:pt x="39" y="155"/>
                  </a:cubicBezTo>
                  <a:cubicBezTo>
                    <a:pt x="13" y="199"/>
                    <a:pt x="1" y="246"/>
                    <a:pt x="1" y="296"/>
                  </a:cubicBezTo>
                  <a:cubicBezTo>
                    <a:pt x="1" y="347"/>
                    <a:pt x="13" y="394"/>
                    <a:pt x="39" y="438"/>
                  </a:cubicBezTo>
                  <a:cubicBezTo>
                    <a:pt x="64" y="479"/>
                    <a:pt x="97" y="513"/>
                    <a:pt x="139" y="538"/>
                  </a:cubicBezTo>
                  <a:cubicBezTo>
                    <a:pt x="183" y="563"/>
                    <a:pt x="230" y="575"/>
                    <a:pt x="281" y="576"/>
                  </a:cubicBezTo>
                  <a:cubicBezTo>
                    <a:pt x="332" y="575"/>
                    <a:pt x="379" y="563"/>
                    <a:pt x="423" y="538"/>
                  </a:cubicBezTo>
                  <a:cubicBezTo>
                    <a:pt x="465" y="513"/>
                    <a:pt x="498" y="479"/>
                    <a:pt x="523" y="438"/>
                  </a:cubicBezTo>
                  <a:cubicBezTo>
                    <a:pt x="549" y="394"/>
                    <a:pt x="561" y="347"/>
                    <a:pt x="561" y="296"/>
                  </a:cubicBezTo>
                  <a:cubicBezTo>
                    <a:pt x="561" y="246"/>
                    <a:pt x="549" y="199"/>
                    <a:pt x="523" y="155"/>
                  </a:cubicBezTo>
                  <a:cubicBezTo>
                    <a:pt x="519" y="147"/>
                    <a:pt x="514" y="139"/>
                    <a:pt x="508" y="131"/>
                  </a:cubicBezTo>
                  <a:cubicBezTo>
                    <a:pt x="486" y="90"/>
                    <a:pt x="454" y="59"/>
                    <a:pt x="414" y="35"/>
                  </a:cubicBezTo>
                  <a:cubicBezTo>
                    <a:pt x="373" y="12"/>
                    <a:pt x="328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4316046" y="4702722"/>
              <a:ext cx="25677" cy="19971"/>
            </a:xfrm>
            <a:custGeom>
              <a:avLst/>
              <a:gdLst/>
              <a:ahLst/>
              <a:cxnLst/>
              <a:rect l="l" t="t" r="r" b="b"/>
              <a:pathLst>
                <a:path w="486" h="378" extrusionOk="0">
                  <a:moveTo>
                    <a:pt x="243" y="1"/>
                  </a:moveTo>
                  <a:cubicBezTo>
                    <a:pt x="0" y="1"/>
                    <a:pt x="0" y="377"/>
                    <a:pt x="243" y="377"/>
                  </a:cubicBezTo>
                  <a:cubicBezTo>
                    <a:pt x="486" y="377"/>
                    <a:pt x="486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52"/>
          <p:cNvGrpSpPr/>
          <p:nvPr/>
        </p:nvGrpSpPr>
        <p:grpSpPr>
          <a:xfrm rot="-2345198">
            <a:off x="6988226" y="2510600"/>
            <a:ext cx="985559" cy="738192"/>
            <a:chOff x="6945874" y="1405450"/>
            <a:chExt cx="985551" cy="738186"/>
          </a:xfrm>
        </p:grpSpPr>
        <p:grpSp>
          <p:nvGrpSpPr>
            <p:cNvPr id="804" name="Google Shape;804;p52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805" name="Google Shape;805;p52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2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2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2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52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2"/>
          <p:cNvGrpSpPr/>
          <p:nvPr/>
        </p:nvGrpSpPr>
        <p:grpSpPr>
          <a:xfrm>
            <a:off x="984419" y="3129878"/>
            <a:ext cx="619166" cy="910197"/>
            <a:chOff x="2660619" y="2985278"/>
            <a:chExt cx="619166" cy="910197"/>
          </a:xfrm>
        </p:grpSpPr>
        <p:sp>
          <p:nvSpPr>
            <p:cNvPr id="820" name="Google Shape;820;p52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52"/>
          <p:cNvSpPr txBox="1">
            <a:spLocks noGrp="1"/>
          </p:cNvSpPr>
          <p:nvPr>
            <p:ph type="title"/>
          </p:nvPr>
        </p:nvSpPr>
        <p:spPr>
          <a:xfrm>
            <a:off x="1307979" y="1255896"/>
            <a:ext cx="67972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Цель</a:t>
            </a:r>
            <a:r>
              <a:rPr lang="ru-RU" sz="2000" dirty="0">
                <a:latin typeface="Segoe Print" panose="02000600000000000000" pitchFamily="2" charset="0"/>
              </a:rPr>
              <a:t> - реализация программного обеспечения для визуализации лесного массива </a:t>
            </a:r>
            <a:endParaRPr sz="20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5400700" scaled="0"/>
        </a:gra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6"/>
          <p:cNvSpPr/>
          <p:nvPr/>
        </p:nvSpPr>
        <p:spPr>
          <a:xfrm>
            <a:off x="6320469" y="1636871"/>
            <a:ext cx="1723828" cy="1723864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rgbClr val="89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6"/>
          <p:cNvSpPr/>
          <p:nvPr/>
        </p:nvSpPr>
        <p:spPr>
          <a:xfrm>
            <a:off x="3597406" y="1636869"/>
            <a:ext cx="1723828" cy="1723864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rgbClr val="C37A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6"/>
          <p:cNvSpPr/>
          <p:nvPr/>
        </p:nvSpPr>
        <p:spPr>
          <a:xfrm>
            <a:off x="874369" y="1636867"/>
            <a:ext cx="1723828" cy="1723864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rgbClr val="C791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6"/>
          <p:cNvSpPr txBox="1">
            <a:spLocks noGrp="1"/>
          </p:cNvSpPr>
          <p:nvPr>
            <p:ph type="title"/>
          </p:nvPr>
        </p:nvSpPr>
        <p:spPr>
          <a:xfrm>
            <a:off x="984033" y="225576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01</a:t>
            </a:r>
            <a:endParaRPr dirty="0"/>
          </a:p>
        </p:txBody>
      </p:sp>
      <p:sp>
        <p:nvSpPr>
          <p:cNvPr id="1181" name="Google Shape;1181;p56"/>
          <p:cNvSpPr txBox="1">
            <a:spLocks noGrp="1"/>
          </p:cNvSpPr>
          <p:nvPr>
            <p:ph type="subTitle" idx="1"/>
          </p:nvPr>
        </p:nvSpPr>
        <p:spPr>
          <a:xfrm>
            <a:off x="693483" y="3436287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ndara Light" panose="020E0502030303020204" pitchFamily="34" charset="0"/>
              </a:rPr>
              <a:t>Площадка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ndara Light" panose="020E0502030303020204" pitchFamily="34" charset="0"/>
              </a:rPr>
              <a:t> сцены</a:t>
            </a:r>
            <a:endParaRPr sz="1800" dirty="0">
              <a:latin typeface="Candara Light" panose="020E0502030303020204" pitchFamily="34" charset="0"/>
            </a:endParaRPr>
          </a:p>
        </p:txBody>
      </p:sp>
      <p:sp>
        <p:nvSpPr>
          <p:cNvPr id="1182" name="Google Shape;1182;p56"/>
          <p:cNvSpPr txBox="1">
            <a:spLocks noGrp="1"/>
          </p:cNvSpPr>
          <p:nvPr>
            <p:ph type="title" idx="2"/>
          </p:nvPr>
        </p:nvSpPr>
        <p:spPr>
          <a:xfrm>
            <a:off x="3707071" y="225576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02</a:t>
            </a:r>
            <a:endParaRPr dirty="0"/>
          </a:p>
        </p:txBody>
      </p:sp>
      <p:sp>
        <p:nvSpPr>
          <p:cNvPr id="1183" name="Google Shape;1183;p56"/>
          <p:cNvSpPr txBox="1">
            <a:spLocks noGrp="1"/>
          </p:cNvSpPr>
          <p:nvPr>
            <p:ph type="subTitle" idx="3"/>
          </p:nvPr>
        </p:nvSpPr>
        <p:spPr>
          <a:xfrm>
            <a:off x="3416521" y="3436292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ndara Light" panose="020E0502030303020204" pitchFamily="34" charset="0"/>
              </a:rPr>
              <a:t>Источник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ndara Light" panose="020E0502030303020204" pitchFamily="34" charset="0"/>
              </a:rPr>
              <a:t>света</a:t>
            </a:r>
            <a:endParaRPr sz="1800" dirty="0">
              <a:latin typeface="Candara Light" panose="020E0502030303020204" pitchFamily="34" charset="0"/>
            </a:endParaRPr>
          </a:p>
        </p:txBody>
      </p:sp>
      <p:sp>
        <p:nvSpPr>
          <p:cNvPr id="1184" name="Google Shape;1184;p56"/>
          <p:cNvSpPr txBox="1">
            <a:spLocks noGrp="1"/>
          </p:cNvSpPr>
          <p:nvPr>
            <p:ph type="title" idx="4"/>
          </p:nvPr>
        </p:nvSpPr>
        <p:spPr>
          <a:xfrm>
            <a:off x="6430133" y="2255760"/>
            <a:ext cx="1504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03</a:t>
            </a:r>
            <a:endParaRPr dirty="0"/>
          </a:p>
        </p:txBody>
      </p:sp>
      <p:sp>
        <p:nvSpPr>
          <p:cNvPr id="1185" name="Google Shape;1185;p56"/>
          <p:cNvSpPr txBox="1">
            <a:spLocks noGrp="1"/>
          </p:cNvSpPr>
          <p:nvPr>
            <p:ph type="subTitle" idx="5"/>
          </p:nvPr>
        </p:nvSpPr>
        <p:spPr>
          <a:xfrm>
            <a:off x="6159302" y="3587697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ndara Light" panose="020E0502030303020204" pitchFamily="34" charset="0"/>
              </a:rPr>
              <a:t>Модели</a:t>
            </a:r>
            <a:r>
              <a:rPr lang="en-US" sz="1600" dirty="0">
                <a:latin typeface="Candara Light" panose="020E0502030303020204" pitchFamily="34" charset="0"/>
              </a:rPr>
              <a:t>:</a:t>
            </a:r>
            <a:r>
              <a:rPr lang="ru-RU" sz="1600" dirty="0">
                <a:latin typeface="Candara Light" panose="020E0502030303020204" pitchFamily="34" charset="0"/>
              </a:rPr>
              <a:t> лиственное</a:t>
            </a:r>
            <a:r>
              <a:rPr lang="en-US" sz="1600" dirty="0">
                <a:latin typeface="Candara Light" panose="020E0502030303020204" pitchFamily="34" charset="0"/>
              </a:rPr>
              <a:t> </a:t>
            </a:r>
            <a:r>
              <a:rPr lang="ru-RU" sz="1600" dirty="0">
                <a:latin typeface="Candara Light" panose="020E0502030303020204" pitchFamily="34" charset="0"/>
              </a:rPr>
              <a:t>дерево, хвойное дерево, кустарник, водоем</a:t>
            </a:r>
            <a:endParaRPr sz="1600" dirty="0">
              <a:latin typeface="Candara Light" panose="020E0502030303020204" pitchFamily="34" charset="0"/>
            </a:endParaRPr>
          </a:p>
        </p:txBody>
      </p:sp>
      <p:grpSp>
        <p:nvGrpSpPr>
          <p:cNvPr id="1192" name="Google Shape;1192;p56"/>
          <p:cNvGrpSpPr/>
          <p:nvPr/>
        </p:nvGrpSpPr>
        <p:grpSpPr>
          <a:xfrm rot="-1418147">
            <a:off x="3154135" y="208423"/>
            <a:ext cx="444312" cy="653155"/>
            <a:chOff x="2660619" y="2985278"/>
            <a:chExt cx="619166" cy="910197"/>
          </a:xfrm>
        </p:grpSpPr>
        <p:sp>
          <p:nvSpPr>
            <p:cNvPr id="1193" name="Google Shape;1193;p56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56"/>
          <p:cNvGrpSpPr/>
          <p:nvPr/>
        </p:nvGrpSpPr>
        <p:grpSpPr>
          <a:xfrm rot="7831593">
            <a:off x="35238" y="776802"/>
            <a:ext cx="861910" cy="489804"/>
            <a:chOff x="625747" y="4146771"/>
            <a:chExt cx="572727" cy="325498"/>
          </a:xfrm>
        </p:grpSpPr>
        <p:sp>
          <p:nvSpPr>
            <p:cNvPr id="1217" name="Google Shape;1217;p56"/>
            <p:cNvSpPr/>
            <p:nvPr/>
          </p:nvSpPr>
          <p:spPr>
            <a:xfrm>
              <a:off x="1040750" y="4153487"/>
              <a:ext cx="149407" cy="25733"/>
            </a:xfrm>
            <a:custGeom>
              <a:avLst/>
              <a:gdLst/>
              <a:ahLst/>
              <a:cxnLst/>
              <a:rect l="l" t="t" r="r" b="b"/>
              <a:pathLst>
                <a:path w="2514" h="433" extrusionOk="0">
                  <a:moveTo>
                    <a:pt x="1003" y="0"/>
                  </a:moveTo>
                  <a:cubicBezTo>
                    <a:pt x="854" y="0"/>
                    <a:pt x="706" y="4"/>
                    <a:pt x="559" y="10"/>
                  </a:cubicBezTo>
                  <a:cubicBezTo>
                    <a:pt x="372" y="17"/>
                    <a:pt x="186" y="28"/>
                    <a:pt x="0" y="41"/>
                  </a:cubicBezTo>
                  <a:cubicBezTo>
                    <a:pt x="84" y="36"/>
                    <a:pt x="168" y="34"/>
                    <a:pt x="252" y="34"/>
                  </a:cubicBezTo>
                  <a:cubicBezTo>
                    <a:pt x="515" y="34"/>
                    <a:pt x="779" y="57"/>
                    <a:pt x="1040" y="106"/>
                  </a:cubicBezTo>
                  <a:cubicBezTo>
                    <a:pt x="1163" y="129"/>
                    <a:pt x="1284" y="160"/>
                    <a:pt x="1407" y="182"/>
                  </a:cubicBezTo>
                  <a:cubicBezTo>
                    <a:pt x="1537" y="206"/>
                    <a:pt x="1666" y="221"/>
                    <a:pt x="1796" y="238"/>
                  </a:cubicBezTo>
                  <a:cubicBezTo>
                    <a:pt x="2017" y="268"/>
                    <a:pt x="2220" y="363"/>
                    <a:pt x="2431" y="433"/>
                  </a:cubicBezTo>
                  <a:cubicBezTo>
                    <a:pt x="2456" y="367"/>
                    <a:pt x="2484" y="303"/>
                    <a:pt x="2514" y="239"/>
                  </a:cubicBezTo>
                  <a:cubicBezTo>
                    <a:pt x="2479" y="226"/>
                    <a:pt x="2445" y="209"/>
                    <a:pt x="2410" y="197"/>
                  </a:cubicBezTo>
                  <a:cubicBezTo>
                    <a:pt x="1964" y="40"/>
                    <a:pt x="1480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863469" y="4160797"/>
              <a:ext cx="139423" cy="67215"/>
            </a:xfrm>
            <a:custGeom>
              <a:avLst/>
              <a:gdLst/>
              <a:ahLst/>
              <a:cxnLst/>
              <a:rect l="l" t="t" r="r" b="b"/>
              <a:pathLst>
                <a:path w="2346" h="1131" extrusionOk="0">
                  <a:moveTo>
                    <a:pt x="1873" y="0"/>
                  </a:moveTo>
                  <a:cubicBezTo>
                    <a:pt x="1797" y="13"/>
                    <a:pt x="1721" y="27"/>
                    <a:pt x="1646" y="47"/>
                  </a:cubicBezTo>
                  <a:cubicBezTo>
                    <a:pt x="998" y="219"/>
                    <a:pt x="460" y="655"/>
                    <a:pt x="0" y="1130"/>
                  </a:cubicBezTo>
                  <a:cubicBezTo>
                    <a:pt x="28" y="1106"/>
                    <a:pt x="56" y="1081"/>
                    <a:pt x="85" y="1056"/>
                  </a:cubicBezTo>
                  <a:cubicBezTo>
                    <a:pt x="719" y="508"/>
                    <a:pt x="1522" y="161"/>
                    <a:pt x="2345" y="0"/>
                  </a:cubicBezTo>
                  <a:lnTo>
                    <a:pt x="2345" y="0"/>
                  </a:lnTo>
                  <a:cubicBezTo>
                    <a:pt x="2273" y="7"/>
                    <a:pt x="2200" y="10"/>
                    <a:pt x="2128" y="10"/>
                  </a:cubicBezTo>
                  <a:cubicBezTo>
                    <a:pt x="2099" y="10"/>
                    <a:pt x="2070" y="10"/>
                    <a:pt x="2041" y="9"/>
                  </a:cubicBezTo>
                  <a:cubicBezTo>
                    <a:pt x="1985" y="8"/>
                    <a:pt x="1930" y="5"/>
                    <a:pt x="1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636504" y="4159252"/>
              <a:ext cx="377797" cy="304222"/>
            </a:xfrm>
            <a:custGeom>
              <a:avLst/>
              <a:gdLst/>
              <a:ahLst/>
              <a:cxnLst/>
              <a:rect l="l" t="t" r="r" b="b"/>
              <a:pathLst>
                <a:path w="6357" h="5119" extrusionOk="0">
                  <a:moveTo>
                    <a:pt x="5193" y="1"/>
                  </a:moveTo>
                  <a:cubicBezTo>
                    <a:pt x="5102" y="1"/>
                    <a:pt x="5011" y="5"/>
                    <a:pt x="4920" y="17"/>
                  </a:cubicBezTo>
                  <a:cubicBezTo>
                    <a:pt x="4748" y="39"/>
                    <a:pt x="4577" y="88"/>
                    <a:pt x="4408" y="132"/>
                  </a:cubicBezTo>
                  <a:cubicBezTo>
                    <a:pt x="4242" y="174"/>
                    <a:pt x="4077" y="219"/>
                    <a:pt x="3913" y="268"/>
                  </a:cubicBezTo>
                  <a:cubicBezTo>
                    <a:pt x="3247" y="471"/>
                    <a:pt x="2616" y="769"/>
                    <a:pt x="2024" y="1133"/>
                  </a:cubicBezTo>
                  <a:cubicBezTo>
                    <a:pt x="1746" y="1303"/>
                    <a:pt x="1484" y="1494"/>
                    <a:pt x="1225" y="1692"/>
                  </a:cubicBezTo>
                  <a:cubicBezTo>
                    <a:pt x="1021" y="1848"/>
                    <a:pt x="817" y="2004"/>
                    <a:pt x="629" y="2179"/>
                  </a:cubicBezTo>
                  <a:cubicBezTo>
                    <a:pt x="447" y="2348"/>
                    <a:pt x="273" y="2539"/>
                    <a:pt x="158" y="2760"/>
                  </a:cubicBezTo>
                  <a:cubicBezTo>
                    <a:pt x="33" y="3000"/>
                    <a:pt x="7" y="3248"/>
                    <a:pt x="5" y="3514"/>
                  </a:cubicBezTo>
                  <a:cubicBezTo>
                    <a:pt x="1" y="3822"/>
                    <a:pt x="28" y="4132"/>
                    <a:pt x="92" y="4434"/>
                  </a:cubicBezTo>
                  <a:cubicBezTo>
                    <a:pt x="121" y="4573"/>
                    <a:pt x="158" y="4709"/>
                    <a:pt x="210" y="4841"/>
                  </a:cubicBezTo>
                  <a:cubicBezTo>
                    <a:pt x="244" y="4928"/>
                    <a:pt x="285" y="5015"/>
                    <a:pt x="366" y="5068"/>
                  </a:cubicBezTo>
                  <a:cubicBezTo>
                    <a:pt x="376" y="5074"/>
                    <a:pt x="388" y="5079"/>
                    <a:pt x="399" y="5084"/>
                  </a:cubicBezTo>
                  <a:cubicBezTo>
                    <a:pt x="412" y="5021"/>
                    <a:pt x="448" y="4952"/>
                    <a:pt x="467" y="4910"/>
                  </a:cubicBezTo>
                  <a:cubicBezTo>
                    <a:pt x="557" y="4710"/>
                    <a:pt x="684" y="4523"/>
                    <a:pt x="822" y="4353"/>
                  </a:cubicBezTo>
                  <a:cubicBezTo>
                    <a:pt x="951" y="4192"/>
                    <a:pt x="1095" y="4045"/>
                    <a:pt x="1227" y="3887"/>
                  </a:cubicBezTo>
                  <a:cubicBezTo>
                    <a:pt x="1233" y="3880"/>
                    <a:pt x="1241" y="3877"/>
                    <a:pt x="1248" y="3877"/>
                  </a:cubicBezTo>
                  <a:cubicBezTo>
                    <a:pt x="1268" y="3877"/>
                    <a:pt x="1287" y="3899"/>
                    <a:pt x="1272" y="3919"/>
                  </a:cubicBezTo>
                  <a:cubicBezTo>
                    <a:pt x="1129" y="4105"/>
                    <a:pt x="996" y="4300"/>
                    <a:pt x="871" y="4497"/>
                  </a:cubicBezTo>
                  <a:cubicBezTo>
                    <a:pt x="757" y="4678"/>
                    <a:pt x="641" y="4859"/>
                    <a:pt x="579" y="5065"/>
                  </a:cubicBezTo>
                  <a:cubicBezTo>
                    <a:pt x="574" y="5081"/>
                    <a:pt x="571" y="5100"/>
                    <a:pt x="567" y="5118"/>
                  </a:cubicBezTo>
                  <a:cubicBezTo>
                    <a:pt x="658" y="5117"/>
                    <a:pt x="752" y="5091"/>
                    <a:pt x="833" y="5061"/>
                  </a:cubicBezTo>
                  <a:cubicBezTo>
                    <a:pt x="1030" y="4988"/>
                    <a:pt x="1212" y="4882"/>
                    <a:pt x="1389" y="4773"/>
                  </a:cubicBezTo>
                  <a:cubicBezTo>
                    <a:pt x="1884" y="4468"/>
                    <a:pt x="2399" y="4197"/>
                    <a:pt x="2926" y="3954"/>
                  </a:cubicBezTo>
                  <a:cubicBezTo>
                    <a:pt x="3230" y="3814"/>
                    <a:pt x="3542" y="3696"/>
                    <a:pt x="3848" y="3562"/>
                  </a:cubicBezTo>
                  <a:cubicBezTo>
                    <a:pt x="4138" y="3436"/>
                    <a:pt x="4420" y="3295"/>
                    <a:pt x="4690" y="3131"/>
                  </a:cubicBezTo>
                  <a:cubicBezTo>
                    <a:pt x="4947" y="2976"/>
                    <a:pt x="5208" y="2797"/>
                    <a:pt x="5418" y="2580"/>
                  </a:cubicBezTo>
                  <a:cubicBezTo>
                    <a:pt x="5613" y="2378"/>
                    <a:pt x="5750" y="2123"/>
                    <a:pt x="5845" y="1861"/>
                  </a:cubicBezTo>
                  <a:cubicBezTo>
                    <a:pt x="5947" y="1576"/>
                    <a:pt x="5994" y="1277"/>
                    <a:pt x="6086" y="990"/>
                  </a:cubicBezTo>
                  <a:cubicBezTo>
                    <a:pt x="6177" y="702"/>
                    <a:pt x="6291" y="417"/>
                    <a:pt x="6356" y="123"/>
                  </a:cubicBezTo>
                  <a:lnTo>
                    <a:pt x="6356" y="123"/>
                  </a:lnTo>
                  <a:cubicBezTo>
                    <a:pt x="5874" y="197"/>
                    <a:pt x="5401" y="345"/>
                    <a:pt x="4961" y="550"/>
                  </a:cubicBezTo>
                  <a:cubicBezTo>
                    <a:pt x="4542" y="744"/>
                    <a:pt x="4167" y="1002"/>
                    <a:pt x="3829" y="1315"/>
                  </a:cubicBezTo>
                  <a:cubicBezTo>
                    <a:pt x="3645" y="1483"/>
                    <a:pt x="3471" y="1662"/>
                    <a:pt x="3302" y="1845"/>
                  </a:cubicBezTo>
                  <a:cubicBezTo>
                    <a:pt x="3219" y="1936"/>
                    <a:pt x="3135" y="2026"/>
                    <a:pt x="3049" y="2115"/>
                  </a:cubicBezTo>
                  <a:cubicBezTo>
                    <a:pt x="2966" y="2202"/>
                    <a:pt x="2878" y="2282"/>
                    <a:pt x="2794" y="2367"/>
                  </a:cubicBezTo>
                  <a:cubicBezTo>
                    <a:pt x="2788" y="2372"/>
                    <a:pt x="2783" y="2375"/>
                    <a:pt x="2777" y="2375"/>
                  </a:cubicBezTo>
                  <a:cubicBezTo>
                    <a:pt x="2757" y="2375"/>
                    <a:pt x="2739" y="2347"/>
                    <a:pt x="2753" y="2328"/>
                  </a:cubicBezTo>
                  <a:cubicBezTo>
                    <a:pt x="2822" y="2237"/>
                    <a:pt x="2889" y="2146"/>
                    <a:pt x="2958" y="2056"/>
                  </a:cubicBezTo>
                  <a:lnTo>
                    <a:pt x="2958" y="2056"/>
                  </a:lnTo>
                  <a:cubicBezTo>
                    <a:pt x="2854" y="2155"/>
                    <a:pt x="2750" y="2254"/>
                    <a:pt x="2648" y="2356"/>
                  </a:cubicBezTo>
                  <a:cubicBezTo>
                    <a:pt x="2476" y="2524"/>
                    <a:pt x="2306" y="2697"/>
                    <a:pt x="2157" y="2887"/>
                  </a:cubicBezTo>
                  <a:cubicBezTo>
                    <a:pt x="2102" y="2958"/>
                    <a:pt x="2047" y="3034"/>
                    <a:pt x="2014" y="3102"/>
                  </a:cubicBezTo>
                  <a:cubicBezTo>
                    <a:pt x="2006" y="3119"/>
                    <a:pt x="1999" y="3136"/>
                    <a:pt x="1991" y="3154"/>
                  </a:cubicBezTo>
                  <a:cubicBezTo>
                    <a:pt x="1989" y="3162"/>
                    <a:pt x="1986" y="3171"/>
                    <a:pt x="1984" y="3179"/>
                  </a:cubicBezTo>
                  <a:cubicBezTo>
                    <a:pt x="1983" y="3183"/>
                    <a:pt x="1982" y="3187"/>
                    <a:pt x="1981" y="3191"/>
                  </a:cubicBezTo>
                  <a:cubicBezTo>
                    <a:pt x="1979" y="3198"/>
                    <a:pt x="1978" y="3202"/>
                    <a:pt x="1977" y="3204"/>
                  </a:cubicBezTo>
                  <a:cubicBezTo>
                    <a:pt x="1977" y="3205"/>
                    <a:pt x="1977" y="3206"/>
                    <a:pt x="1977" y="3208"/>
                  </a:cubicBezTo>
                  <a:cubicBezTo>
                    <a:pt x="1976" y="3213"/>
                    <a:pt x="1975" y="3219"/>
                    <a:pt x="1975" y="3225"/>
                  </a:cubicBezTo>
                  <a:cubicBezTo>
                    <a:pt x="1974" y="3226"/>
                    <a:pt x="1974" y="3226"/>
                    <a:pt x="1974" y="3227"/>
                  </a:cubicBezTo>
                  <a:cubicBezTo>
                    <a:pt x="1974" y="3233"/>
                    <a:pt x="1975" y="3238"/>
                    <a:pt x="1976" y="3243"/>
                  </a:cubicBezTo>
                  <a:cubicBezTo>
                    <a:pt x="1988" y="3287"/>
                    <a:pt x="1946" y="3334"/>
                    <a:pt x="1904" y="3339"/>
                  </a:cubicBezTo>
                  <a:cubicBezTo>
                    <a:pt x="1901" y="3340"/>
                    <a:pt x="1897" y="3340"/>
                    <a:pt x="1893" y="3340"/>
                  </a:cubicBezTo>
                  <a:cubicBezTo>
                    <a:pt x="1849" y="3340"/>
                    <a:pt x="1819" y="3308"/>
                    <a:pt x="1808" y="3267"/>
                  </a:cubicBezTo>
                  <a:lnTo>
                    <a:pt x="1808" y="3267"/>
                  </a:lnTo>
                  <a:cubicBezTo>
                    <a:pt x="1810" y="3274"/>
                    <a:pt x="1811" y="3277"/>
                    <a:pt x="1810" y="3277"/>
                  </a:cubicBezTo>
                  <a:cubicBezTo>
                    <a:pt x="1810" y="3277"/>
                    <a:pt x="1803" y="3253"/>
                    <a:pt x="1802" y="3246"/>
                  </a:cubicBezTo>
                  <a:cubicBezTo>
                    <a:pt x="1801" y="3241"/>
                    <a:pt x="1800" y="3235"/>
                    <a:pt x="1799" y="3229"/>
                  </a:cubicBezTo>
                  <a:cubicBezTo>
                    <a:pt x="1797" y="3211"/>
                    <a:pt x="1797" y="3191"/>
                    <a:pt x="1799" y="3173"/>
                  </a:cubicBezTo>
                  <a:cubicBezTo>
                    <a:pt x="1805" y="3090"/>
                    <a:pt x="1852" y="3009"/>
                    <a:pt x="1894" y="2941"/>
                  </a:cubicBezTo>
                  <a:cubicBezTo>
                    <a:pt x="1949" y="2851"/>
                    <a:pt x="2016" y="2767"/>
                    <a:pt x="2084" y="2687"/>
                  </a:cubicBezTo>
                  <a:cubicBezTo>
                    <a:pt x="2254" y="2488"/>
                    <a:pt x="2442" y="2305"/>
                    <a:pt x="2631" y="2125"/>
                  </a:cubicBezTo>
                  <a:cubicBezTo>
                    <a:pt x="2804" y="1962"/>
                    <a:pt x="2980" y="1803"/>
                    <a:pt x="3150" y="1637"/>
                  </a:cubicBezTo>
                  <a:cubicBezTo>
                    <a:pt x="3345" y="1449"/>
                    <a:pt x="3535" y="1223"/>
                    <a:pt x="3738" y="1024"/>
                  </a:cubicBezTo>
                  <a:cubicBezTo>
                    <a:pt x="4171" y="600"/>
                    <a:pt x="4681" y="200"/>
                    <a:pt x="5263" y="2"/>
                  </a:cubicBezTo>
                  <a:cubicBezTo>
                    <a:pt x="5239" y="1"/>
                    <a:pt x="5216" y="1"/>
                    <a:pt x="5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625747" y="4146771"/>
              <a:ext cx="572727" cy="325498"/>
            </a:xfrm>
            <a:custGeom>
              <a:avLst/>
              <a:gdLst/>
              <a:ahLst/>
              <a:cxnLst/>
              <a:rect l="l" t="t" r="r" b="b"/>
              <a:pathLst>
                <a:path w="9637" h="5477" extrusionOk="0">
                  <a:moveTo>
                    <a:pt x="7988" y="112"/>
                  </a:moveTo>
                  <a:cubicBezTo>
                    <a:pt x="8463" y="112"/>
                    <a:pt x="8947" y="152"/>
                    <a:pt x="9391" y="309"/>
                  </a:cubicBezTo>
                  <a:cubicBezTo>
                    <a:pt x="9425" y="321"/>
                    <a:pt x="9459" y="337"/>
                    <a:pt x="9493" y="351"/>
                  </a:cubicBezTo>
                  <a:cubicBezTo>
                    <a:pt x="9465" y="415"/>
                    <a:pt x="9437" y="478"/>
                    <a:pt x="9411" y="544"/>
                  </a:cubicBezTo>
                  <a:cubicBezTo>
                    <a:pt x="9200" y="475"/>
                    <a:pt x="8998" y="380"/>
                    <a:pt x="8776" y="350"/>
                  </a:cubicBezTo>
                  <a:cubicBezTo>
                    <a:pt x="8647" y="333"/>
                    <a:pt x="8516" y="317"/>
                    <a:pt x="8388" y="294"/>
                  </a:cubicBezTo>
                  <a:cubicBezTo>
                    <a:pt x="8264" y="272"/>
                    <a:pt x="8143" y="241"/>
                    <a:pt x="8021" y="218"/>
                  </a:cubicBezTo>
                  <a:cubicBezTo>
                    <a:pt x="7760" y="169"/>
                    <a:pt x="7497" y="145"/>
                    <a:pt x="7234" y="145"/>
                  </a:cubicBezTo>
                  <a:cubicBezTo>
                    <a:pt x="7150" y="145"/>
                    <a:pt x="7065" y="148"/>
                    <a:pt x="6980" y="153"/>
                  </a:cubicBezTo>
                  <a:cubicBezTo>
                    <a:pt x="7166" y="140"/>
                    <a:pt x="7353" y="129"/>
                    <a:pt x="7539" y="122"/>
                  </a:cubicBezTo>
                  <a:cubicBezTo>
                    <a:pt x="7687" y="116"/>
                    <a:pt x="7837" y="112"/>
                    <a:pt x="7988" y="112"/>
                  </a:cubicBezTo>
                  <a:close/>
                  <a:moveTo>
                    <a:pt x="5871" y="235"/>
                  </a:moveTo>
                  <a:cubicBezTo>
                    <a:pt x="5926" y="239"/>
                    <a:pt x="5982" y="243"/>
                    <a:pt x="6038" y="244"/>
                  </a:cubicBezTo>
                  <a:cubicBezTo>
                    <a:pt x="6067" y="244"/>
                    <a:pt x="6096" y="245"/>
                    <a:pt x="6125" y="245"/>
                  </a:cubicBezTo>
                  <a:cubicBezTo>
                    <a:pt x="6198" y="245"/>
                    <a:pt x="6270" y="242"/>
                    <a:pt x="6342" y="235"/>
                  </a:cubicBezTo>
                  <a:lnTo>
                    <a:pt x="6342" y="235"/>
                  </a:lnTo>
                  <a:cubicBezTo>
                    <a:pt x="5520" y="395"/>
                    <a:pt x="4717" y="743"/>
                    <a:pt x="4082" y="1291"/>
                  </a:cubicBezTo>
                  <a:cubicBezTo>
                    <a:pt x="4054" y="1315"/>
                    <a:pt x="4026" y="1341"/>
                    <a:pt x="3998" y="1365"/>
                  </a:cubicBezTo>
                  <a:cubicBezTo>
                    <a:pt x="4457" y="890"/>
                    <a:pt x="4996" y="452"/>
                    <a:pt x="5643" y="282"/>
                  </a:cubicBezTo>
                  <a:cubicBezTo>
                    <a:pt x="5719" y="262"/>
                    <a:pt x="5794" y="247"/>
                    <a:pt x="5871" y="235"/>
                  </a:cubicBezTo>
                  <a:close/>
                  <a:moveTo>
                    <a:pt x="5371" y="210"/>
                  </a:moveTo>
                  <a:cubicBezTo>
                    <a:pt x="5394" y="210"/>
                    <a:pt x="5417" y="210"/>
                    <a:pt x="5441" y="211"/>
                  </a:cubicBezTo>
                  <a:cubicBezTo>
                    <a:pt x="4859" y="409"/>
                    <a:pt x="4349" y="809"/>
                    <a:pt x="3915" y="1233"/>
                  </a:cubicBezTo>
                  <a:cubicBezTo>
                    <a:pt x="3713" y="1431"/>
                    <a:pt x="3523" y="1658"/>
                    <a:pt x="3329" y="1846"/>
                  </a:cubicBezTo>
                  <a:cubicBezTo>
                    <a:pt x="3159" y="2012"/>
                    <a:pt x="2982" y="2171"/>
                    <a:pt x="2809" y="2334"/>
                  </a:cubicBezTo>
                  <a:cubicBezTo>
                    <a:pt x="2620" y="2514"/>
                    <a:pt x="2433" y="2697"/>
                    <a:pt x="2262" y="2896"/>
                  </a:cubicBezTo>
                  <a:cubicBezTo>
                    <a:pt x="2194" y="2976"/>
                    <a:pt x="2128" y="3059"/>
                    <a:pt x="2072" y="3150"/>
                  </a:cubicBezTo>
                  <a:cubicBezTo>
                    <a:pt x="2031" y="3218"/>
                    <a:pt x="1983" y="3299"/>
                    <a:pt x="1977" y="3381"/>
                  </a:cubicBezTo>
                  <a:cubicBezTo>
                    <a:pt x="1975" y="3400"/>
                    <a:pt x="1976" y="3420"/>
                    <a:pt x="1978" y="3438"/>
                  </a:cubicBezTo>
                  <a:cubicBezTo>
                    <a:pt x="1978" y="3444"/>
                    <a:pt x="1979" y="3450"/>
                    <a:pt x="1980" y="3455"/>
                  </a:cubicBezTo>
                  <a:cubicBezTo>
                    <a:pt x="1982" y="3462"/>
                    <a:pt x="1989" y="3486"/>
                    <a:pt x="1989" y="3486"/>
                  </a:cubicBezTo>
                  <a:cubicBezTo>
                    <a:pt x="1989" y="3486"/>
                    <a:pt x="1988" y="3483"/>
                    <a:pt x="1987" y="3477"/>
                  </a:cubicBezTo>
                  <a:lnTo>
                    <a:pt x="1987" y="3477"/>
                  </a:lnTo>
                  <a:cubicBezTo>
                    <a:pt x="1998" y="3517"/>
                    <a:pt x="2028" y="3549"/>
                    <a:pt x="2071" y="3549"/>
                  </a:cubicBezTo>
                  <a:cubicBezTo>
                    <a:pt x="2075" y="3549"/>
                    <a:pt x="2078" y="3549"/>
                    <a:pt x="2082" y="3548"/>
                  </a:cubicBezTo>
                  <a:cubicBezTo>
                    <a:pt x="2124" y="3542"/>
                    <a:pt x="2166" y="3496"/>
                    <a:pt x="2155" y="3452"/>
                  </a:cubicBezTo>
                  <a:cubicBezTo>
                    <a:pt x="2153" y="3447"/>
                    <a:pt x="2153" y="3442"/>
                    <a:pt x="2153" y="3436"/>
                  </a:cubicBezTo>
                  <a:cubicBezTo>
                    <a:pt x="2153" y="3435"/>
                    <a:pt x="2153" y="3435"/>
                    <a:pt x="2153" y="3434"/>
                  </a:cubicBezTo>
                  <a:cubicBezTo>
                    <a:pt x="2154" y="3428"/>
                    <a:pt x="2155" y="3422"/>
                    <a:pt x="2155" y="3417"/>
                  </a:cubicBezTo>
                  <a:cubicBezTo>
                    <a:pt x="2156" y="3415"/>
                    <a:pt x="2156" y="3414"/>
                    <a:pt x="2156" y="3413"/>
                  </a:cubicBezTo>
                  <a:cubicBezTo>
                    <a:pt x="2156" y="3411"/>
                    <a:pt x="2157" y="3407"/>
                    <a:pt x="2159" y="3399"/>
                  </a:cubicBezTo>
                  <a:cubicBezTo>
                    <a:pt x="2160" y="3396"/>
                    <a:pt x="2161" y="3391"/>
                    <a:pt x="2162" y="3387"/>
                  </a:cubicBezTo>
                  <a:cubicBezTo>
                    <a:pt x="2165" y="3379"/>
                    <a:pt x="2167" y="3371"/>
                    <a:pt x="2170" y="3363"/>
                  </a:cubicBezTo>
                  <a:cubicBezTo>
                    <a:pt x="2176" y="3345"/>
                    <a:pt x="2184" y="3328"/>
                    <a:pt x="2192" y="3311"/>
                  </a:cubicBezTo>
                  <a:cubicBezTo>
                    <a:pt x="2225" y="3243"/>
                    <a:pt x="2280" y="3167"/>
                    <a:pt x="2335" y="3096"/>
                  </a:cubicBezTo>
                  <a:cubicBezTo>
                    <a:pt x="2483" y="2906"/>
                    <a:pt x="2654" y="2733"/>
                    <a:pt x="2826" y="2565"/>
                  </a:cubicBezTo>
                  <a:cubicBezTo>
                    <a:pt x="2928" y="2463"/>
                    <a:pt x="3033" y="2364"/>
                    <a:pt x="3136" y="2265"/>
                  </a:cubicBezTo>
                  <a:lnTo>
                    <a:pt x="3136" y="2265"/>
                  </a:lnTo>
                  <a:cubicBezTo>
                    <a:pt x="3067" y="2355"/>
                    <a:pt x="2999" y="2446"/>
                    <a:pt x="2931" y="2537"/>
                  </a:cubicBezTo>
                  <a:cubicBezTo>
                    <a:pt x="2917" y="2556"/>
                    <a:pt x="2935" y="2584"/>
                    <a:pt x="2955" y="2584"/>
                  </a:cubicBezTo>
                  <a:cubicBezTo>
                    <a:pt x="2961" y="2584"/>
                    <a:pt x="2966" y="2581"/>
                    <a:pt x="2972" y="2576"/>
                  </a:cubicBezTo>
                  <a:cubicBezTo>
                    <a:pt x="3056" y="2491"/>
                    <a:pt x="3145" y="2411"/>
                    <a:pt x="3228" y="2324"/>
                  </a:cubicBezTo>
                  <a:cubicBezTo>
                    <a:pt x="3313" y="2235"/>
                    <a:pt x="3396" y="2145"/>
                    <a:pt x="3480" y="2054"/>
                  </a:cubicBezTo>
                  <a:cubicBezTo>
                    <a:pt x="3649" y="1870"/>
                    <a:pt x="3823" y="1692"/>
                    <a:pt x="4006" y="1524"/>
                  </a:cubicBezTo>
                  <a:cubicBezTo>
                    <a:pt x="4345" y="1211"/>
                    <a:pt x="4720" y="953"/>
                    <a:pt x="5139" y="759"/>
                  </a:cubicBezTo>
                  <a:cubicBezTo>
                    <a:pt x="5580" y="554"/>
                    <a:pt x="6053" y="406"/>
                    <a:pt x="6535" y="331"/>
                  </a:cubicBezTo>
                  <a:lnTo>
                    <a:pt x="6535" y="331"/>
                  </a:lnTo>
                  <a:cubicBezTo>
                    <a:pt x="6469" y="626"/>
                    <a:pt x="6354" y="910"/>
                    <a:pt x="6264" y="1198"/>
                  </a:cubicBezTo>
                  <a:cubicBezTo>
                    <a:pt x="6173" y="1486"/>
                    <a:pt x="6126" y="1785"/>
                    <a:pt x="6023" y="2070"/>
                  </a:cubicBezTo>
                  <a:cubicBezTo>
                    <a:pt x="5929" y="2332"/>
                    <a:pt x="5791" y="2586"/>
                    <a:pt x="5596" y="2789"/>
                  </a:cubicBezTo>
                  <a:cubicBezTo>
                    <a:pt x="5387" y="3006"/>
                    <a:pt x="5126" y="3184"/>
                    <a:pt x="4869" y="3340"/>
                  </a:cubicBezTo>
                  <a:cubicBezTo>
                    <a:pt x="4599" y="3504"/>
                    <a:pt x="4316" y="3645"/>
                    <a:pt x="4026" y="3771"/>
                  </a:cubicBezTo>
                  <a:cubicBezTo>
                    <a:pt x="3720" y="3905"/>
                    <a:pt x="3408" y="4023"/>
                    <a:pt x="3105" y="4163"/>
                  </a:cubicBezTo>
                  <a:cubicBezTo>
                    <a:pt x="2577" y="4406"/>
                    <a:pt x="2062" y="4677"/>
                    <a:pt x="1567" y="4982"/>
                  </a:cubicBezTo>
                  <a:cubicBezTo>
                    <a:pt x="1391" y="5091"/>
                    <a:pt x="1208" y="5197"/>
                    <a:pt x="1012" y="5269"/>
                  </a:cubicBezTo>
                  <a:cubicBezTo>
                    <a:pt x="930" y="5299"/>
                    <a:pt x="836" y="5326"/>
                    <a:pt x="744" y="5327"/>
                  </a:cubicBezTo>
                  <a:cubicBezTo>
                    <a:pt x="749" y="5309"/>
                    <a:pt x="752" y="5290"/>
                    <a:pt x="757" y="5274"/>
                  </a:cubicBezTo>
                  <a:cubicBezTo>
                    <a:pt x="819" y="5068"/>
                    <a:pt x="935" y="4887"/>
                    <a:pt x="1049" y="4706"/>
                  </a:cubicBezTo>
                  <a:cubicBezTo>
                    <a:pt x="1175" y="4509"/>
                    <a:pt x="1307" y="4314"/>
                    <a:pt x="1450" y="4128"/>
                  </a:cubicBezTo>
                  <a:cubicBezTo>
                    <a:pt x="1465" y="4108"/>
                    <a:pt x="1447" y="4086"/>
                    <a:pt x="1427" y="4086"/>
                  </a:cubicBezTo>
                  <a:cubicBezTo>
                    <a:pt x="1420" y="4086"/>
                    <a:pt x="1412" y="4089"/>
                    <a:pt x="1406" y="4096"/>
                  </a:cubicBezTo>
                  <a:cubicBezTo>
                    <a:pt x="1274" y="4253"/>
                    <a:pt x="1130" y="4401"/>
                    <a:pt x="1001" y="4561"/>
                  </a:cubicBezTo>
                  <a:cubicBezTo>
                    <a:pt x="863" y="4732"/>
                    <a:pt x="736" y="4919"/>
                    <a:pt x="645" y="5118"/>
                  </a:cubicBezTo>
                  <a:cubicBezTo>
                    <a:pt x="626" y="5161"/>
                    <a:pt x="590" y="5229"/>
                    <a:pt x="577" y="5293"/>
                  </a:cubicBezTo>
                  <a:cubicBezTo>
                    <a:pt x="567" y="5288"/>
                    <a:pt x="555" y="5283"/>
                    <a:pt x="545" y="5277"/>
                  </a:cubicBezTo>
                  <a:cubicBezTo>
                    <a:pt x="463" y="5223"/>
                    <a:pt x="422" y="5137"/>
                    <a:pt x="388" y="5049"/>
                  </a:cubicBezTo>
                  <a:cubicBezTo>
                    <a:pt x="336" y="4918"/>
                    <a:pt x="299" y="4780"/>
                    <a:pt x="270" y="4643"/>
                  </a:cubicBezTo>
                  <a:cubicBezTo>
                    <a:pt x="206" y="4341"/>
                    <a:pt x="180" y="4031"/>
                    <a:pt x="183" y="3723"/>
                  </a:cubicBezTo>
                  <a:cubicBezTo>
                    <a:pt x="186" y="3457"/>
                    <a:pt x="212" y="3209"/>
                    <a:pt x="336" y="2969"/>
                  </a:cubicBezTo>
                  <a:cubicBezTo>
                    <a:pt x="452" y="2748"/>
                    <a:pt x="625" y="2556"/>
                    <a:pt x="806" y="2387"/>
                  </a:cubicBezTo>
                  <a:cubicBezTo>
                    <a:pt x="996" y="2213"/>
                    <a:pt x="1199" y="2056"/>
                    <a:pt x="1403" y="1901"/>
                  </a:cubicBezTo>
                  <a:cubicBezTo>
                    <a:pt x="1662" y="1702"/>
                    <a:pt x="1925" y="1512"/>
                    <a:pt x="2202" y="1342"/>
                  </a:cubicBezTo>
                  <a:cubicBezTo>
                    <a:pt x="2795" y="978"/>
                    <a:pt x="3426" y="680"/>
                    <a:pt x="4092" y="477"/>
                  </a:cubicBezTo>
                  <a:cubicBezTo>
                    <a:pt x="4256" y="428"/>
                    <a:pt x="4421" y="383"/>
                    <a:pt x="4586" y="341"/>
                  </a:cubicBezTo>
                  <a:cubicBezTo>
                    <a:pt x="4755" y="297"/>
                    <a:pt x="4926" y="248"/>
                    <a:pt x="5098" y="226"/>
                  </a:cubicBezTo>
                  <a:cubicBezTo>
                    <a:pt x="5190" y="214"/>
                    <a:pt x="5280" y="210"/>
                    <a:pt x="5371" y="210"/>
                  </a:cubicBezTo>
                  <a:close/>
                  <a:moveTo>
                    <a:pt x="7840" y="0"/>
                  </a:moveTo>
                  <a:cubicBezTo>
                    <a:pt x="7819" y="0"/>
                    <a:pt x="7798" y="1"/>
                    <a:pt x="7777" y="1"/>
                  </a:cubicBezTo>
                  <a:cubicBezTo>
                    <a:pt x="7446" y="3"/>
                    <a:pt x="7115" y="19"/>
                    <a:pt x="6786" y="41"/>
                  </a:cubicBezTo>
                  <a:cubicBezTo>
                    <a:pt x="6704" y="46"/>
                    <a:pt x="6623" y="51"/>
                    <a:pt x="6542" y="56"/>
                  </a:cubicBezTo>
                  <a:cubicBezTo>
                    <a:pt x="6528" y="46"/>
                    <a:pt x="6511" y="39"/>
                    <a:pt x="6490" y="39"/>
                  </a:cubicBezTo>
                  <a:cubicBezTo>
                    <a:pt x="6485" y="39"/>
                    <a:pt x="6480" y="39"/>
                    <a:pt x="6474" y="40"/>
                  </a:cubicBezTo>
                  <a:cubicBezTo>
                    <a:pt x="6356" y="61"/>
                    <a:pt x="6238" y="68"/>
                    <a:pt x="6119" y="68"/>
                  </a:cubicBezTo>
                  <a:cubicBezTo>
                    <a:pt x="5913" y="68"/>
                    <a:pt x="5706" y="47"/>
                    <a:pt x="5500" y="41"/>
                  </a:cubicBezTo>
                  <a:cubicBezTo>
                    <a:pt x="5464" y="40"/>
                    <a:pt x="5427" y="39"/>
                    <a:pt x="5391" y="39"/>
                  </a:cubicBezTo>
                  <a:cubicBezTo>
                    <a:pt x="5256" y="39"/>
                    <a:pt x="5121" y="48"/>
                    <a:pt x="4989" y="73"/>
                  </a:cubicBezTo>
                  <a:cubicBezTo>
                    <a:pt x="4815" y="105"/>
                    <a:pt x="4644" y="155"/>
                    <a:pt x="4474" y="201"/>
                  </a:cubicBezTo>
                  <a:cubicBezTo>
                    <a:pt x="4131" y="293"/>
                    <a:pt x="3790" y="399"/>
                    <a:pt x="3458" y="529"/>
                  </a:cubicBezTo>
                  <a:cubicBezTo>
                    <a:pt x="3121" y="662"/>
                    <a:pt x="2796" y="824"/>
                    <a:pt x="2479" y="999"/>
                  </a:cubicBezTo>
                  <a:cubicBezTo>
                    <a:pt x="1924" y="1308"/>
                    <a:pt x="1407" y="1679"/>
                    <a:pt x="918" y="2082"/>
                  </a:cubicBezTo>
                  <a:cubicBezTo>
                    <a:pt x="516" y="2413"/>
                    <a:pt x="112" y="2824"/>
                    <a:pt x="40" y="3363"/>
                  </a:cubicBezTo>
                  <a:cubicBezTo>
                    <a:pt x="0" y="3663"/>
                    <a:pt x="16" y="3980"/>
                    <a:pt x="48" y="4280"/>
                  </a:cubicBezTo>
                  <a:cubicBezTo>
                    <a:pt x="81" y="4583"/>
                    <a:pt x="139" y="4899"/>
                    <a:pt x="268" y="5177"/>
                  </a:cubicBezTo>
                  <a:cubicBezTo>
                    <a:pt x="353" y="5357"/>
                    <a:pt x="507" y="5474"/>
                    <a:pt x="710" y="5476"/>
                  </a:cubicBezTo>
                  <a:cubicBezTo>
                    <a:pt x="712" y="5476"/>
                    <a:pt x="713" y="5476"/>
                    <a:pt x="714" y="5476"/>
                  </a:cubicBezTo>
                  <a:cubicBezTo>
                    <a:pt x="915" y="5476"/>
                    <a:pt x="1109" y="5398"/>
                    <a:pt x="1286" y="5309"/>
                  </a:cubicBezTo>
                  <a:cubicBezTo>
                    <a:pt x="1480" y="5212"/>
                    <a:pt x="1660" y="5094"/>
                    <a:pt x="1845" y="4981"/>
                  </a:cubicBezTo>
                  <a:cubicBezTo>
                    <a:pt x="2101" y="4824"/>
                    <a:pt x="2374" y="4689"/>
                    <a:pt x="2642" y="4553"/>
                  </a:cubicBezTo>
                  <a:cubicBezTo>
                    <a:pt x="2967" y="4389"/>
                    <a:pt x="3298" y="4232"/>
                    <a:pt x="3636" y="4093"/>
                  </a:cubicBezTo>
                  <a:cubicBezTo>
                    <a:pt x="3941" y="3967"/>
                    <a:pt x="4245" y="3845"/>
                    <a:pt x="4539" y="3694"/>
                  </a:cubicBezTo>
                  <a:cubicBezTo>
                    <a:pt x="5085" y="3414"/>
                    <a:pt x="5641" y="3061"/>
                    <a:pt x="5952" y="2517"/>
                  </a:cubicBezTo>
                  <a:cubicBezTo>
                    <a:pt x="6097" y="2263"/>
                    <a:pt x="6188" y="1984"/>
                    <a:pt x="6255" y="1700"/>
                  </a:cubicBezTo>
                  <a:cubicBezTo>
                    <a:pt x="6295" y="1532"/>
                    <a:pt x="6334" y="1365"/>
                    <a:pt x="6387" y="1201"/>
                  </a:cubicBezTo>
                  <a:cubicBezTo>
                    <a:pt x="6438" y="1040"/>
                    <a:pt x="6496" y="881"/>
                    <a:pt x="6544" y="718"/>
                  </a:cubicBezTo>
                  <a:cubicBezTo>
                    <a:pt x="6583" y="585"/>
                    <a:pt x="6616" y="451"/>
                    <a:pt x="6640" y="315"/>
                  </a:cubicBezTo>
                  <a:cubicBezTo>
                    <a:pt x="6837" y="289"/>
                    <a:pt x="7035" y="276"/>
                    <a:pt x="7233" y="276"/>
                  </a:cubicBezTo>
                  <a:cubicBezTo>
                    <a:pt x="7434" y="276"/>
                    <a:pt x="7634" y="289"/>
                    <a:pt x="7832" y="318"/>
                  </a:cubicBezTo>
                  <a:cubicBezTo>
                    <a:pt x="7960" y="337"/>
                    <a:pt x="8087" y="361"/>
                    <a:pt x="8212" y="392"/>
                  </a:cubicBezTo>
                  <a:cubicBezTo>
                    <a:pt x="8352" y="426"/>
                    <a:pt x="8493" y="447"/>
                    <a:pt x="8634" y="470"/>
                  </a:cubicBezTo>
                  <a:cubicBezTo>
                    <a:pt x="8771" y="493"/>
                    <a:pt x="8904" y="520"/>
                    <a:pt x="9034" y="564"/>
                  </a:cubicBezTo>
                  <a:cubicBezTo>
                    <a:pt x="9165" y="610"/>
                    <a:pt x="9293" y="660"/>
                    <a:pt x="9426" y="696"/>
                  </a:cubicBezTo>
                  <a:cubicBezTo>
                    <a:pt x="9434" y="699"/>
                    <a:pt x="9443" y="700"/>
                    <a:pt x="9452" y="700"/>
                  </a:cubicBezTo>
                  <a:cubicBezTo>
                    <a:pt x="9481" y="700"/>
                    <a:pt x="9510" y="688"/>
                    <a:pt x="9519" y="657"/>
                  </a:cubicBezTo>
                  <a:cubicBezTo>
                    <a:pt x="9548" y="560"/>
                    <a:pt x="9584" y="464"/>
                    <a:pt x="9620" y="368"/>
                  </a:cubicBezTo>
                  <a:cubicBezTo>
                    <a:pt x="9637" y="321"/>
                    <a:pt x="9599" y="286"/>
                    <a:pt x="9561" y="286"/>
                  </a:cubicBezTo>
                  <a:cubicBezTo>
                    <a:pt x="9546" y="286"/>
                    <a:pt x="9532" y="291"/>
                    <a:pt x="9520" y="303"/>
                  </a:cubicBezTo>
                  <a:cubicBezTo>
                    <a:pt x="9008" y="44"/>
                    <a:pt x="8408" y="0"/>
                    <a:pt x="7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56"/>
          <p:cNvGrpSpPr/>
          <p:nvPr/>
        </p:nvGrpSpPr>
        <p:grpSpPr>
          <a:xfrm>
            <a:off x="8029078" y="1452159"/>
            <a:ext cx="872836" cy="533214"/>
            <a:chOff x="3921910" y="3223760"/>
            <a:chExt cx="801797" cy="489817"/>
          </a:xfrm>
        </p:grpSpPr>
        <p:sp>
          <p:nvSpPr>
            <p:cNvPr id="1222" name="Google Shape;1222;p56"/>
            <p:cNvSpPr/>
            <p:nvPr/>
          </p:nvSpPr>
          <p:spPr>
            <a:xfrm>
              <a:off x="4499324" y="3428225"/>
              <a:ext cx="116918" cy="86117"/>
            </a:xfrm>
            <a:custGeom>
              <a:avLst/>
              <a:gdLst/>
              <a:ahLst/>
              <a:cxnLst/>
              <a:rect l="l" t="t" r="r" b="b"/>
              <a:pathLst>
                <a:path w="2213" h="1630" extrusionOk="0">
                  <a:moveTo>
                    <a:pt x="2178" y="1409"/>
                  </a:moveTo>
                  <a:cubicBezTo>
                    <a:pt x="2146" y="1607"/>
                    <a:pt x="1898" y="1630"/>
                    <a:pt x="1736" y="1624"/>
                  </a:cubicBezTo>
                  <a:cubicBezTo>
                    <a:pt x="1495" y="1615"/>
                    <a:pt x="1256" y="1552"/>
                    <a:pt x="1028" y="1481"/>
                  </a:cubicBezTo>
                  <a:cubicBezTo>
                    <a:pt x="775" y="1402"/>
                    <a:pt x="525" y="1307"/>
                    <a:pt x="302" y="1163"/>
                  </a:cubicBezTo>
                  <a:cubicBezTo>
                    <a:pt x="162" y="1072"/>
                    <a:pt x="1" y="927"/>
                    <a:pt x="22" y="769"/>
                  </a:cubicBezTo>
                  <a:cubicBezTo>
                    <a:pt x="44" y="592"/>
                    <a:pt x="240" y="458"/>
                    <a:pt x="388" y="369"/>
                  </a:cubicBezTo>
                  <a:cubicBezTo>
                    <a:pt x="589" y="249"/>
                    <a:pt x="808" y="161"/>
                    <a:pt x="1030" y="86"/>
                  </a:cubicBezTo>
                  <a:cubicBezTo>
                    <a:pt x="1121" y="56"/>
                    <a:pt x="1212" y="28"/>
                    <a:pt x="1304" y="2"/>
                  </a:cubicBezTo>
                  <a:cubicBezTo>
                    <a:pt x="1305" y="2"/>
                    <a:pt x="1306" y="1"/>
                    <a:pt x="1307" y="0"/>
                  </a:cubicBezTo>
                  <a:cubicBezTo>
                    <a:pt x="1351" y="28"/>
                    <a:pt x="1396" y="54"/>
                    <a:pt x="1438" y="85"/>
                  </a:cubicBezTo>
                  <a:cubicBezTo>
                    <a:pt x="1688" y="265"/>
                    <a:pt x="1850" y="512"/>
                    <a:pt x="1990" y="781"/>
                  </a:cubicBezTo>
                  <a:cubicBezTo>
                    <a:pt x="2083" y="960"/>
                    <a:pt x="2212" y="1200"/>
                    <a:pt x="2178" y="1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3" name="Google Shape;1223;p56"/>
            <p:cNvGrpSpPr/>
            <p:nvPr/>
          </p:nvGrpSpPr>
          <p:grpSpPr>
            <a:xfrm>
              <a:off x="3921910" y="3332280"/>
              <a:ext cx="705737" cy="258245"/>
              <a:chOff x="3921910" y="3332280"/>
              <a:chExt cx="705737" cy="258245"/>
            </a:xfrm>
          </p:grpSpPr>
          <p:sp>
            <p:nvSpPr>
              <p:cNvPr id="1224" name="Google Shape;1224;p56"/>
              <p:cNvSpPr/>
              <p:nvPr/>
            </p:nvSpPr>
            <p:spPr>
              <a:xfrm>
                <a:off x="4031169" y="3343111"/>
                <a:ext cx="398304" cy="188031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3559" extrusionOk="0">
                    <a:moveTo>
                      <a:pt x="3" y="3545"/>
                    </a:moveTo>
                    <a:cubicBezTo>
                      <a:pt x="60" y="3400"/>
                      <a:pt x="212" y="3284"/>
                      <a:pt x="313" y="3171"/>
                    </a:cubicBezTo>
                    <a:cubicBezTo>
                      <a:pt x="424" y="3047"/>
                      <a:pt x="532" y="2921"/>
                      <a:pt x="645" y="2800"/>
                    </a:cubicBezTo>
                    <a:cubicBezTo>
                      <a:pt x="1136" y="2282"/>
                      <a:pt x="1684" y="1815"/>
                      <a:pt x="2267" y="1400"/>
                    </a:cubicBezTo>
                    <a:cubicBezTo>
                      <a:pt x="2853" y="983"/>
                      <a:pt x="3481" y="606"/>
                      <a:pt x="4151" y="336"/>
                    </a:cubicBezTo>
                    <a:cubicBezTo>
                      <a:pt x="4474" y="207"/>
                      <a:pt x="4813" y="88"/>
                      <a:pt x="5159" y="47"/>
                    </a:cubicBezTo>
                    <a:cubicBezTo>
                      <a:pt x="5546" y="0"/>
                      <a:pt x="5941" y="35"/>
                      <a:pt x="6318" y="124"/>
                    </a:cubicBezTo>
                    <a:cubicBezTo>
                      <a:pt x="6687" y="212"/>
                      <a:pt x="7030" y="370"/>
                      <a:pt x="7392" y="476"/>
                    </a:cubicBezTo>
                    <a:cubicBezTo>
                      <a:pt x="7440" y="490"/>
                      <a:pt x="7490" y="504"/>
                      <a:pt x="7538" y="518"/>
                    </a:cubicBezTo>
                    <a:cubicBezTo>
                      <a:pt x="7507" y="517"/>
                      <a:pt x="7476" y="514"/>
                      <a:pt x="7445" y="514"/>
                    </a:cubicBezTo>
                    <a:cubicBezTo>
                      <a:pt x="6647" y="513"/>
                      <a:pt x="5876" y="774"/>
                      <a:pt x="5136" y="1046"/>
                    </a:cubicBezTo>
                    <a:cubicBezTo>
                      <a:pt x="4371" y="1327"/>
                      <a:pt x="3626" y="1665"/>
                      <a:pt x="2896" y="2028"/>
                    </a:cubicBezTo>
                    <a:cubicBezTo>
                      <a:pt x="1918" y="2514"/>
                      <a:pt x="961" y="3039"/>
                      <a:pt x="0" y="3558"/>
                    </a:cubicBezTo>
                    <a:cubicBezTo>
                      <a:pt x="1" y="3553"/>
                      <a:pt x="1" y="3549"/>
                      <a:pt x="3" y="35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4035131" y="3383211"/>
                <a:ext cx="50920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3430" extrusionOk="0">
                    <a:moveTo>
                      <a:pt x="8700" y="1208"/>
                    </a:moveTo>
                    <a:cubicBezTo>
                      <a:pt x="8242" y="1588"/>
                      <a:pt x="7842" y="2026"/>
                      <a:pt x="7330" y="2340"/>
                    </a:cubicBezTo>
                    <a:cubicBezTo>
                      <a:pt x="6685" y="2735"/>
                      <a:pt x="5936" y="2975"/>
                      <a:pt x="5204" y="3154"/>
                    </a:cubicBezTo>
                    <a:cubicBezTo>
                      <a:pt x="4413" y="3347"/>
                      <a:pt x="3602" y="3430"/>
                      <a:pt x="2789" y="3402"/>
                    </a:cubicBezTo>
                    <a:cubicBezTo>
                      <a:pt x="2011" y="3374"/>
                      <a:pt x="1262" y="3180"/>
                      <a:pt x="494" y="3077"/>
                    </a:cubicBezTo>
                    <a:cubicBezTo>
                      <a:pt x="494" y="3077"/>
                      <a:pt x="493" y="3077"/>
                      <a:pt x="493" y="3077"/>
                    </a:cubicBezTo>
                    <a:cubicBezTo>
                      <a:pt x="839" y="2946"/>
                      <a:pt x="1171" y="2771"/>
                      <a:pt x="1512" y="2629"/>
                    </a:cubicBezTo>
                    <a:cubicBezTo>
                      <a:pt x="1730" y="2537"/>
                      <a:pt x="1951" y="2449"/>
                      <a:pt x="2167" y="2351"/>
                    </a:cubicBezTo>
                    <a:cubicBezTo>
                      <a:pt x="2396" y="2249"/>
                      <a:pt x="2635" y="2147"/>
                      <a:pt x="2848" y="2013"/>
                    </a:cubicBezTo>
                    <a:cubicBezTo>
                      <a:pt x="2887" y="1989"/>
                      <a:pt x="2863" y="1924"/>
                      <a:pt x="2816" y="1938"/>
                    </a:cubicBezTo>
                    <a:cubicBezTo>
                      <a:pt x="2579" y="2003"/>
                      <a:pt x="2347" y="2100"/>
                      <a:pt x="2118" y="2189"/>
                    </a:cubicBezTo>
                    <a:cubicBezTo>
                      <a:pt x="1892" y="2278"/>
                      <a:pt x="1668" y="2374"/>
                      <a:pt x="1445" y="2469"/>
                    </a:cubicBezTo>
                    <a:cubicBezTo>
                      <a:pt x="1042" y="2642"/>
                      <a:pt x="654" y="2836"/>
                      <a:pt x="272" y="3046"/>
                    </a:cubicBezTo>
                    <a:cubicBezTo>
                      <a:pt x="174" y="3029"/>
                      <a:pt x="71" y="3002"/>
                      <a:pt x="1" y="2958"/>
                    </a:cubicBezTo>
                    <a:cubicBezTo>
                      <a:pt x="690" y="2607"/>
                      <a:pt x="1371" y="2237"/>
                      <a:pt x="2057" y="1879"/>
                    </a:cubicBezTo>
                    <a:cubicBezTo>
                      <a:pt x="2738" y="1522"/>
                      <a:pt x="3428" y="1179"/>
                      <a:pt x="4134" y="872"/>
                    </a:cubicBezTo>
                    <a:cubicBezTo>
                      <a:pt x="4840" y="566"/>
                      <a:pt x="5571" y="276"/>
                      <a:pt x="6325" y="107"/>
                    </a:cubicBezTo>
                    <a:cubicBezTo>
                      <a:pt x="6572" y="52"/>
                      <a:pt x="6820" y="16"/>
                      <a:pt x="7067" y="0"/>
                    </a:cubicBezTo>
                    <a:cubicBezTo>
                      <a:pt x="6889" y="65"/>
                      <a:pt x="6715" y="141"/>
                      <a:pt x="6542" y="222"/>
                    </a:cubicBezTo>
                    <a:cubicBezTo>
                      <a:pt x="6063" y="443"/>
                      <a:pt x="5588" y="679"/>
                      <a:pt x="5095" y="867"/>
                    </a:cubicBezTo>
                    <a:cubicBezTo>
                      <a:pt x="5060" y="880"/>
                      <a:pt x="5072" y="932"/>
                      <a:pt x="5110" y="924"/>
                    </a:cubicBezTo>
                    <a:cubicBezTo>
                      <a:pt x="5619" y="815"/>
                      <a:pt x="6096" y="614"/>
                      <a:pt x="6570" y="410"/>
                    </a:cubicBezTo>
                    <a:cubicBezTo>
                      <a:pt x="6817" y="303"/>
                      <a:pt x="7058" y="206"/>
                      <a:pt x="7320" y="141"/>
                    </a:cubicBezTo>
                    <a:cubicBezTo>
                      <a:pt x="7440" y="112"/>
                      <a:pt x="7561" y="87"/>
                      <a:pt x="7682" y="60"/>
                    </a:cubicBezTo>
                    <a:cubicBezTo>
                      <a:pt x="7734" y="48"/>
                      <a:pt x="7792" y="39"/>
                      <a:pt x="7849" y="26"/>
                    </a:cubicBezTo>
                    <a:cubicBezTo>
                      <a:pt x="8030" y="51"/>
                      <a:pt x="8211" y="88"/>
                      <a:pt x="8391" y="140"/>
                    </a:cubicBezTo>
                    <a:cubicBezTo>
                      <a:pt x="8737" y="240"/>
                      <a:pt x="9063" y="391"/>
                      <a:pt x="9396" y="525"/>
                    </a:cubicBezTo>
                    <a:cubicBezTo>
                      <a:pt x="9477" y="557"/>
                      <a:pt x="9557" y="590"/>
                      <a:pt x="9638" y="624"/>
                    </a:cubicBezTo>
                    <a:cubicBezTo>
                      <a:pt x="9553" y="651"/>
                      <a:pt x="9471" y="687"/>
                      <a:pt x="9394" y="726"/>
                    </a:cubicBezTo>
                    <a:cubicBezTo>
                      <a:pt x="9143" y="853"/>
                      <a:pt x="8915" y="1028"/>
                      <a:pt x="8700" y="1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>
                <a:off x="3921910" y="3332280"/>
                <a:ext cx="705737" cy="258245"/>
              </a:xfrm>
              <a:custGeom>
                <a:avLst/>
                <a:gdLst/>
                <a:ahLst/>
                <a:cxnLst/>
                <a:rect l="l" t="t" r="r" b="b"/>
                <a:pathLst>
                  <a:path w="13358" h="4888" extrusionOk="0">
                    <a:moveTo>
                      <a:pt x="12229" y="1819"/>
                    </a:moveTo>
                    <a:cubicBezTo>
                      <a:pt x="12273" y="1846"/>
                      <a:pt x="12317" y="1873"/>
                      <a:pt x="12360" y="1903"/>
                    </a:cubicBezTo>
                    <a:cubicBezTo>
                      <a:pt x="12611" y="2084"/>
                      <a:pt x="12772" y="2330"/>
                      <a:pt x="12913" y="2600"/>
                    </a:cubicBezTo>
                    <a:cubicBezTo>
                      <a:pt x="13006" y="2779"/>
                      <a:pt x="13135" y="3019"/>
                      <a:pt x="13101" y="3229"/>
                    </a:cubicBezTo>
                    <a:cubicBezTo>
                      <a:pt x="13071" y="3408"/>
                      <a:pt x="12862" y="3443"/>
                      <a:pt x="12701" y="3443"/>
                    </a:cubicBezTo>
                    <a:cubicBezTo>
                      <a:pt x="12686" y="3443"/>
                      <a:pt x="12672" y="3443"/>
                      <a:pt x="12658" y="3443"/>
                    </a:cubicBezTo>
                    <a:cubicBezTo>
                      <a:pt x="12418" y="3434"/>
                      <a:pt x="12178" y="3370"/>
                      <a:pt x="11949" y="3299"/>
                    </a:cubicBezTo>
                    <a:cubicBezTo>
                      <a:pt x="11697" y="3220"/>
                      <a:pt x="11447" y="3126"/>
                      <a:pt x="11225" y="2981"/>
                    </a:cubicBezTo>
                    <a:cubicBezTo>
                      <a:pt x="11084" y="2892"/>
                      <a:pt x="10923" y="2746"/>
                      <a:pt x="10943" y="2588"/>
                    </a:cubicBezTo>
                    <a:cubicBezTo>
                      <a:pt x="10967" y="2411"/>
                      <a:pt x="11162" y="2276"/>
                      <a:pt x="11310" y="2188"/>
                    </a:cubicBezTo>
                    <a:cubicBezTo>
                      <a:pt x="11511" y="2067"/>
                      <a:pt x="11730" y="1980"/>
                      <a:pt x="11952" y="1905"/>
                    </a:cubicBezTo>
                    <a:cubicBezTo>
                      <a:pt x="12042" y="1874"/>
                      <a:pt x="12133" y="1846"/>
                      <a:pt x="12225" y="1821"/>
                    </a:cubicBezTo>
                    <a:cubicBezTo>
                      <a:pt x="12226" y="1820"/>
                      <a:pt x="12227" y="1819"/>
                      <a:pt x="12229" y="1819"/>
                    </a:cubicBezTo>
                    <a:close/>
                    <a:moveTo>
                      <a:pt x="7569" y="233"/>
                    </a:moveTo>
                    <a:cubicBezTo>
                      <a:pt x="7842" y="233"/>
                      <a:pt x="8115" y="270"/>
                      <a:pt x="8380" y="333"/>
                    </a:cubicBezTo>
                    <a:cubicBezTo>
                      <a:pt x="8747" y="419"/>
                      <a:pt x="9092" y="577"/>
                      <a:pt x="9453" y="684"/>
                    </a:cubicBezTo>
                    <a:cubicBezTo>
                      <a:pt x="9502" y="699"/>
                      <a:pt x="9551" y="712"/>
                      <a:pt x="9600" y="725"/>
                    </a:cubicBezTo>
                    <a:cubicBezTo>
                      <a:pt x="9569" y="725"/>
                      <a:pt x="9537" y="722"/>
                      <a:pt x="9506" y="722"/>
                    </a:cubicBezTo>
                    <a:cubicBezTo>
                      <a:pt x="9503" y="722"/>
                      <a:pt x="9500" y="722"/>
                      <a:pt x="9497" y="722"/>
                    </a:cubicBezTo>
                    <a:cubicBezTo>
                      <a:pt x="8703" y="722"/>
                      <a:pt x="7935" y="982"/>
                      <a:pt x="7197" y="1253"/>
                    </a:cubicBezTo>
                    <a:cubicBezTo>
                      <a:pt x="6431" y="1535"/>
                      <a:pt x="5688" y="1873"/>
                      <a:pt x="4958" y="2236"/>
                    </a:cubicBezTo>
                    <a:cubicBezTo>
                      <a:pt x="3980" y="2722"/>
                      <a:pt x="3021" y="3246"/>
                      <a:pt x="2061" y="3765"/>
                    </a:cubicBezTo>
                    <a:cubicBezTo>
                      <a:pt x="2062" y="3761"/>
                      <a:pt x="2062" y="3757"/>
                      <a:pt x="2064" y="3752"/>
                    </a:cubicBezTo>
                    <a:cubicBezTo>
                      <a:pt x="2122" y="3607"/>
                      <a:pt x="2274" y="3492"/>
                      <a:pt x="2374" y="3379"/>
                    </a:cubicBezTo>
                    <a:cubicBezTo>
                      <a:pt x="2485" y="3254"/>
                      <a:pt x="2592" y="3128"/>
                      <a:pt x="2707" y="3007"/>
                    </a:cubicBezTo>
                    <a:cubicBezTo>
                      <a:pt x="3198" y="2489"/>
                      <a:pt x="3746" y="2022"/>
                      <a:pt x="4327" y="1608"/>
                    </a:cubicBezTo>
                    <a:cubicBezTo>
                      <a:pt x="4915" y="1190"/>
                      <a:pt x="5543" y="813"/>
                      <a:pt x="6213" y="543"/>
                    </a:cubicBezTo>
                    <a:cubicBezTo>
                      <a:pt x="6535" y="414"/>
                      <a:pt x="6874" y="296"/>
                      <a:pt x="7220" y="254"/>
                    </a:cubicBezTo>
                    <a:cubicBezTo>
                      <a:pt x="7336" y="240"/>
                      <a:pt x="7453" y="233"/>
                      <a:pt x="7569" y="233"/>
                    </a:cubicBezTo>
                    <a:close/>
                    <a:moveTo>
                      <a:pt x="9204" y="966"/>
                    </a:moveTo>
                    <a:lnTo>
                      <a:pt x="9204" y="966"/>
                    </a:lnTo>
                    <a:cubicBezTo>
                      <a:pt x="9025" y="1033"/>
                      <a:pt x="8852" y="1108"/>
                      <a:pt x="8679" y="1188"/>
                    </a:cubicBezTo>
                    <a:cubicBezTo>
                      <a:pt x="8199" y="1409"/>
                      <a:pt x="7725" y="1645"/>
                      <a:pt x="7232" y="1834"/>
                    </a:cubicBezTo>
                    <a:cubicBezTo>
                      <a:pt x="7199" y="1846"/>
                      <a:pt x="7207" y="1892"/>
                      <a:pt x="7239" y="1892"/>
                    </a:cubicBezTo>
                    <a:cubicBezTo>
                      <a:pt x="7242" y="1892"/>
                      <a:pt x="7244" y="1891"/>
                      <a:pt x="7247" y="1891"/>
                    </a:cubicBezTo>
                    <a:cubicBezTo>
                      <a:pt x="7756" y="1782"/>
                      <a:pt x="8231" y="1581"/>
                      <a:pt x="8707" y="1376"/>
                    </a:cubicBezTo>
                    <a:cubicBezTo>
                      <a:pt x="8954" y="1270"/>
                      <a:pt x="9195" y="1172"/>
                      <a:pt x="9457" y="1108"/>
                    </a:cubicBezTo>
                    <a:cubicBezTo>
                      <a:pt x="9577" y="1078"/>
                      <a:pt x="9697" y="1053"/>
                      <a:pt x="9817" y="1026"/>
                    </a:cubicBezTo>
                    <a:cubicBezTo>
                      <a:pt x="9870" y="1015"/>
                      <a:pt x="9929" y="1006"/>
                      <a:pt x="9986" y="993"/>
                    </a:cubicBezTo>
                    <a:cubicBezTo>
                      <a:pt x="10167" y="1018"/>
                      <a:pt x="10347" y="1054"/>
                      <a:pt x="10528" y="1107"/>
                    </a:cubicBezTo>
                    <a:cubicBezTo>
                      <a:pt x="10873" y="1207"/>
                      <a:pt x="11200" y="1357"/>
                      <a:pt x="11533" y="1492"/>
                    </a:cubicBezTo>
                    <a:cubicBezTo>
                      <a:pt x="11613" y="1524"/>
                      <a:pt x="11694" y="1557"/>
                      <a:pt x="11775" y="1591"/>
                    </a:cubicBezTo>
                    <a:cubicBezTo>
                      <a:pt x="11690" y="1618"/>
                      <a:pt x="11608" y="1654"/>
                      <a:pt x="11531" y="1693"/>
                    </a:cubicBezTo>
                    <a:cubicBezTo>
                      <a:pt x="11278" y="1820"/>
                      <a:pt x="11052" y="1995"/>
                      <a:pt x="10836" y="2174"/>
                    </a:cubicBezTo>
                    <a:cubicBezTo>
                      <a:pt x="10379" y="2556"/>
                      <a:pt x="9979" y="2993"/>
                      <a:pt x="9467" y="3306"/>
                    </a:cubicBezTo>
                    <a:cubicBezTo>
                      <a:pt x="8822" y="3702"/>
                      <a:pt x="8072" y="3942"/>
                      <a:pt x="7340" y="4121"/>
                    </a:cubicBezTo>
                    <a:cubicBezTo>
                      <a:pt x="6652" y="4288"/>
                      <a:pt x="5947" y="4374"/>
                      <a:pt x="5239" y="4374"/>
                    </a:cubicBezTo>
                    <a:cubicBezTo>
                      <a:pt x="5134" y="4374"/>
                      <a:pt x="5030" y="4372"/>
                      <a:pt x="4925" y="4368"/>
                    </a:cubicBezTo>
                    <a:cubicBezTo>
                      <a:pt x="4147" y="4341"/>
                      <a:pt x="3398" y="4146"/>
                      <a:pt x="2630" y="4044"/>
                    </a:cubicBezTo>
                    <a:cubicBezTo>
                      <a:pt x="2976" y="3913"/>
                      <a:pt x="3307" y="3738"/>
                      <a:pt x="3648" y="3595"/>
                    </a:cubicBezTo>
                    <a:cubicBezTo>
                      <a:pt x="3866" y="3503"/>
                      <a:pt x="4086" y="3415"/>
                      <a:pt x="4304" y="3319"/>
                    </a:cubicBezTo>
                    <a:cubicBezTo>
                      <a:pt x="4533" y="3216"/>
                      <a:pt x="4771" y="3114"/>
                      <a:pt x="4985" y="2979"/>
                    </a:cubicBezTo>
                    <a:cubicBezTo>
                      <a:pt x="5021" y="2958"/>
                      <a:pt x="5003" y="2902"/>
                      <a:pt x="4964" y="2902"/>
                    </a:cubicBezTo>
                    <a:cubicBezTo>
                      <a:pt x="4961" y="2902"/>
                      <a:pt x="4957" y="2903"/>
                      <a:pt x="4953" y="2904"/>
                    </a:cubicBezTo>
                    <a:cubicBezTo>
                      <a:pt x="4716" y="2970"/>
                      <a:pt x="4483" y="3066"/>
                      <a:pt x="4254" y="3156"/>
                    </a:cubicBezTo>
                    <a:cubicBezTo>
                      <a:pt x="4028" y="3244"/>
                      <a:pt x="3804" y="3340"/>
                      <a:pt x="3581" y="3436"/>
                    </a:cubicBezTo>
                    <a:cubicBezTo>
                      <a:pt x="3179" y="3609"/>
                      <a:pt x="2791" y="3803"/>
                      <a:pt x="2407" y="4013"/>
                    </a:cubicBezTo>
                    <a:cubicBezTo>
                      <a:pt x="2311" y="3996"/>
                      <a:pt x="2208" y="3968"/>
                      <a:pt x="2137" y="3925"/>
                    </a:cubicBezTo>
                    <a:cubicBezTo>
                      <a:pt x="2827" y="3574"/>
                      <a:pt x="3507" y="3204"/>
                      <a:pt x="4193" y="2845"/>
                    </a:cubicBezTo>
                    <a:cubicBezTo>
                      <a:pt x="4875" y="2489"/>
                      <a:pt x="5565" y="2145"/>
                      <a:pt x="6271" y="1839"/>
                    </a:cubicBezTo>
                    <a:cubicBezTo>
                      <a:pt x="6977" y="1532"/>
                      <a:pt x="7708" y="1242"/>
                      <a:pt x="8461" y="1074"/>
                    </a:cubicBezTo>
                    <a:cubicBezTo>
                      <a:pt x="8709" y="1018"/>
                      <a:pt x="8957" y="982"/>
                      <a:pt x="9204" y="966"/>
                    </a:cubicBezTo>
                    <a:close/>
                    <a:moveTo>
                      <a:pt x="7594" y="1"/>
                    </a:moveTo>
                    <a:cubicBezTo>
                      <a:pt x="7273" y="1"/>
                      <a:pt x="6951" y="45"/>
                      <a:pt x="6637" y="140"/>
                    </a:cubicBezTo>
                    <a:cubicBezTo>
                      <a:pt x="5940" y="349"/>
                      <a:pt x="5284" y="690"/>
                      <a:pt x="4672" y="1080"/>
                    </a:cubicBezTo>
                    <a:cubicBezTo>
                      <a:pt x="4030" y="1489"/>
                      <a:pt x="3424" y="1961"/>
                      <a:pt x="2873" y="2486"/>
                    </a:cubicBezTo>
                    <a:cubicBezTo>
                      <a:pt x="2618" y="2728"/>
                      <a:pt x="2390" y="2991"/>
                      <a:pt x="2151" y="3247"/>
                    </a:cubicBezTo>
                    <a:cubicBezTo>
                      <a:pt x="1983" y="3428"/>
                      <a:pt x="1746" y="3661"/>
                      <a:pt x="1815" y="3899"/>
                    </a:cubicBezTo>
                    <a:cubicBezTo>
                      <a:pt x="1403" y="4120"/>
                      <a:pt x="991" y="4340"/>
                      <a:pt x="576" y="4555"/>
                    </a:cubicBezTo>
                    <a:cubicBezTo>
                      <a:pt x="397" y="4647"/>
                      <a:pt x="215" y="4734"/>
                      <a:pt x="32" y="4820"/>
                    </a:cubicBezTo>
                    <a:cubicBezTo>
                      <a:pt x="0" y="4835"/>
                      <a:pt x="17" y="4887"/>
                      <a:pt x="49" y="4887"/>
                    </a:cubicBezTo>
                    <a:cubicBezTo>
                      <a:pt x="52" y="4887"/>
                      <a:pt x="56" y="4887"/>
                      <a:pt x="60" y="4885"/>
                    </a:cubicBezTo>
                    <a:cubicBezTo>
                      <a:pt x="406" y="4740"/>
                      <a:pt x="750" y="4591"/>
                      <a:pt x="1093" y="4438"/>
                    </a:cubicBezTo>
                    <a:cubicBezTo>
                      <a:pt x="1366" y="4316"/>
                      <a:pt x="1634" y="4181"/>
                      <a:pt x="1901" y="4045"/>
                    </a:cubicBezTo>
                    <a:cubicBezTo>
                      <a:pt x="1907" y="4052"/>
                      <a:pt x="1912" y="4059"/>
                      <a:pt x="1918" y="4065"/>
                    </a:cubicBezTo>
                    <a:cubicBezTo>
                      <a:pt x="2118" y="4269"/>
                      <a:pt x="2461" y="4277"/>
                      <a:pt x="2727" y="4310"/>
                    </a:cubicBezTo>
                    <a:cubicBezTo>
                      <a:pt x="3102" y="4357"/>
                      <a:pt x="3471" y="4450"/>
                      <a:pt x="3845" y="4509"/>
                    </a:cubicBezTo>
                    <a:cubicBezTo>
                      <a:pt x="4309" y="4582"/>
                      <a:pt x="4776" y="4618"/>
                      <a:pt x="5242" y="4618"/>
                    </a:cubicBezTo>
                    <a:cubicBezTo>
                      <a:pt x="6465" y="4618"/>
                      <a:pt x="7681" y="4370"/>
                      <a:pt x="8821" y="3904"/>
                    </a:cubicBezTo>
                    <a:cubicBezTo>
                      <a:pt x="9154" y="3767"/>
                      <a:pt x="9476" y="3605"/>
                      <a:pt x="9774" y="3401"/>
                    </a:cubicBezTo>
                    <a:cubicBezTo>
                      <a:pt x="10050" y="3213"/>
                      <a:pt x="10300" y="2995"/>
                      <a:pt x="10543" y="2766"/>
                    </a:cubicBezTo>
                    <a:cubicBezTo>
                      <a:pt x="10590" y="2723"/>
                      <a:pt x="10637" y="2682"/>
                      <a:pt x="10684" y="2638"/>
                    </a:cubicBezTo>
                    <a:cubicBezTo>
                      <a:pt x="10686" y="2700"/>
                      <a:pt x="10699" y="2762"/>
                      <a:pt x="10726" y="2825"/>
                    </a:cubicBezTo>
                    <a:cubicBezTo>
                      <a:pt x="10824" y="3052"/>
                      <a:pt x="11051" y="3197"/>
                      <a:pt x="11263" y="3306"/>
                    </a:cubicBezTo>
                    <a:cubicBezTo>
                      <a:pt x="11528" y="3442"/>
                      <a:pt x="11813" y="3541"/>
                      <a:pt x="12102" y="3607"/>
                    </a:cubicBezTo>
                    <a:cubicBezTo>
                      <a:pt x="12285" y="3649"/>
                      <a:pt x="12475" y="3684"/>
                      <a:pt x="12665" y="3684"/>
                    </a:cubicBezTo>
                    <a:cubicBezTo>
                      <a:pt x="12731" y="3684"/>
                      <a:pt x="12797" y="3680"/>
                      <a:pt x="12863" y="3670"/>
                    </a:cubicBezTo>
                    <a:cubicBezTo>
                      <a:pt x="13107" y="3632"/>
                      <a:pt x="13311" y="3487"/>
                      <a:pt x="13335" y="3229"/>
                    </a:cubicBezTo>
                    <a:cubicBezTo>
                      <a:pt x="13358" y="2977"/>
                      <a:pt x="13232" y="2722"/>
                      <a:pt x="13120" y="2506"/>
                    </a:cubicBezTo>
                    <a:cubicBezTo>
                      <a:pt x="12971" y="2221"/>
                      <a:pt x="12797" y="1960"/>
                      <a:pt x="12540" y="1759"/>
                    </a:cubicBezTo>
                    <a:cubicBezTo>
                      <a:pt x="12276" y="1554"/>
                      <a:pt x="11967" y="1422"/>
                      <a:pt x="11659" y="1297"/>
                    </a:cubicBezTo>
                    <a:cubicBezTo>
                      <a:pt x="11474" y="1222"/>
                      <a:pt x="11290" y="1141"/>
                      <a:pt x="11105" y="1067"/>
                    </a:cubicBezTo>
                    <a:cubicBezTo>
                      <a:pt x="11096" y="1056"/>
                      <a:pt x="11088" y="1046"/>
                      <a:pt x="11075" y="1038"/>
                    </a:cubicBezTo>
                    <a:cubicBezTo>
                      <a:pt x="10450" y="626"/>
                      <a:pt x="9669" y="533"/>
                      <a:pt x="8979" y="267"/>
                    </a:cubicBezTo>
                    <a:cubicBezTo>
                      <a:pt x="8533" y="96"/>
                      <a:pt x="8064" y="1"/>
                      <a:pt x="7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7" name="Google Shape;1227;p56"/>
            <p:cNvSpPr/>
            <p:nvPr/>
          </p:nvSpPr>
          <p:spPr>
            <a:xfrm>
              <a:off x="4238434" y="3255672"/>
              <a:ext cx="45119" cy="42266"/>
            </a:xfrm>
            <a:custGeom>
              <a:avLst/>
              <a:gdLst/>
              <a:ahLst/>
              <a:cxnLst/>
              <a:rect l="l" t="t" r="r" b="b"/>
              <a:pathLst>
                <a:path w="854" h="800" extrusionOk="0">
                  <a:moveTo>
                    <a:pt x="617" y="18"/>
                  </a:moveTo>
                  <a:cubicBezTo>
                    <a:pt x="621" y="19"/>
                    <a:pt x="625" y="21"/>
                    <a:pt x="628" y="23"/>
                  </a:cubicBezTo>
                  <a:lnTo>
                    <a:pt x="628" y="23"/>
                  </a:lnTo>
                  <a:lnTo>
                    <a:pt x="621" y="20"/>
                  </a:lnTo>
                  <a:cubicBezTo>
                    <a:pt x="620" y="20"/>
                    <a:pt x="618" y="19"/>
                    <a:pt x="617" y="18"/>
                  </a:cubicBezTo>
                  <a:close/>
                  <a:moveTo>
                    <a:pt x="461" y="0"/>
                  </a:moveTo>
                  <a:cubicBezTo>
                    <a:pt x="428" y="4"/>
                    <a:pt x="394" y="8"/>
                    <a:pt x="361" y="14"/>
                  </a:cubicBezTo>
                  <a:cubicBezTo>
                    <a:pt x="351" y="15"/>
                    <a:pt x="341" y="20"/>
                    <a:pt x="332" y="24"/>
                  </a:cubicBezTo>
                  <a:lnTo>
                    <a:pt x="332" y="24"/>
                  </a:lnTo>
                  <a:cubicBezTo>
                    <a:pt x="318" y="30"/>
                    <a:pt x="303" y="35"/>
                    <a:pt x="288" y="39"/>
                  </a:cubicBezTo>
                  <a:cubicBezTo>
                    <a:pt x="222" y="58"/>
                    <a:pt x="165" y="91"/>
                    <a:pt x="117" y="139"/>
                  </a:cubicBezTo>
                  <a:cubicBezTo>
                    <a:pt x="96" y="166"/>
                    <a:pt x="76" y="191"/>
                    <a:pt x="56" y="217"/>
                  </a:cubicBezTo>
                  <a:cubicBezTo>
                    <a:pt x="21" y="277"/>
                    <a:pt x="3" y="342"/>
                    <a:pt x="3" y="413"/>
                  </a:cubicBezTo>
                  <a:cubicBezTo>
                    <a:pt x="1" y="466"/>
                    <a:pt x="12" y="516"/>
                    <a:pt x="36" y="562"/>
                  </a:cubicBezTo>
                  <a:cubicBezTo>
                    <a:pt x="52" y="610"/>
                    <a:pt x="78" y="651"/>
                    <a:pt x="117" y="687"/>
                  </a:cubicBezTo>
                  <a:cubicBezTo>
                    <a:pt x="152" y="724"/>
                    <a:pt x="193" y="751"/>
                    <a:pt x="242" y="766"/>
                  </a:cubicBezTo>
                  <a:cubicBezTo>
                    <a:pt x="284" y="789"/>
                    <a:pt x="330" y="800"/>
                    <a:pt x="378" y="800"/>
                  </a:cubicBezTo>
                  <a:cubicBezTo>
                    <a:pt x="383" y="800"/>
                    <a:pt x="387" y="799"/>
                    <a:pt x="392" y="799"/>
                  </a:cubicBezTo>
                  <a:cubicBezTo>
                    <a:pt x="462" y="799"/>
                    <a:pt x="527" y="782"/>
                    <a:pt x="588" y="747"/>
                  </a:cubicBezTo>
                  <a:cubicBezTo>
                    <a:pt x="603" y="738"/>
                    <a:pt x="617" y="728"/>
                    <a:pt x="632" y="718"/>
                  </a:cubicBezTo>
                  <a:cubicBezTo>
                    <a:pt x="648" y="706"/>
                    <a:pt x="664" y="693"/>
                    <a:pt x="680" y="680"/>
                  </a:cubicBezTo>
                  <a:cubicBezTo>
                    <a:pt x="693" y="671"/>
                    <a:pt x="712" y="657"/>
                    <a:pt x="727" y="644"/>
                  </a:cubicBezTo>
                  <a:cubicBezTo>
                    <a:pt x="774" y="603"/>
                    <a:pt x="786" y="572"/>
                    <a:pt x="806" y="521"/>
                  </a:cubicBezTo>
                  <a:cubicBezTo>
                    <a:pt x="814" y="505"/>
                    <a:pt x="821" y="490"/>
                    <a:pt x="827" y="474"/>
                  </a:cubicBezTo>
                  <a:cubicBezTo>
                    <a:pt x="828" y="471"/>
                    <a:pt x="829" y="467"/>
                    <a:pt x="830" y="463"/>
                  </a:cubicBezTo>
                  <a:cubicBezTo>
                    <a:pt x="834" y="451"/>
                    <a:pt x="838" y="438"/>
                    <a:pt x="841" y="425"/>
                  </a:cubicBezTo>
                  <a:cubicBezTo>
                    <a:pt x="845" y="396"/>
                    <a:pt x="849" y="366"/>
                    <a:pt x="853" y="336"/>
                  </a:cubicBezTo>
                  <a:cubicBezTo>
                    <a:pt x="853" y="336"/>
                    <a:pt x="853" y="335"/>
                    <a:pt x="853" y="335"/>
                  </a:cubicBezTo>
                  <a:cubicBezTo>
                    <a:pt x="854" y="323"/>
                    <a:pt x="849" y="274"/>
                    <a:pt x="840" y="245"/>
                  </a:cubicBezTo>
                  <a:cubicBezTo>
                    <a:pt x="840" y="243"/>
                    <a:pt x="840" y="241"/>
                    <a:pt x="839" y="240"/>
                  </a:cubicBezTo>
                  <a:cubicBezTo>
                    <a:pt x="839" y="239"/>
                    <a:pt x="839" y="238"/>
                    <a:pt x="838" y="237"/>
                  </a:cubicBezTo>
                  <a:cubicBezTo>
                    <a:pt x="835" y="223"/>
                    <a:pt x="830" y="211"/>
                    <a:pt x="823" y="200"/>
                  </a:cubicBezTo>
                  <a:cubicBezTo>
                    <a:pt x="810" y="160"/>
                    <a:pt x="789" y="127"/>
                    <a:pt x="759" y="99"/>
                  </a:cubicBezTo>
                  <a:cubicBezTo>
                    <a:pt x="737" y="84"/>
                    <a:pt x="716" y="67"/>
                    <a:pt x="696" y="51"/>
                  </a:cubicBezTo>
                  <a:cubicBezTo>
                    <a:pt x="695" y="51"/>
                    <a:pt x="693" y="50"/>
                    <a:pt x="692" y="50"/>
                  </a:cubicBezTo>
                  <a:cubicBezTo>
                    <a:pt x="691" y="49"/>
                    <a:pt x="689" y="49"/>
                    <a:pt x="689" y="49"/>
                  </a:cubicBezTo>
                  <a:cubicBezTo>
                    <a:pt x="676" y="42"/>
                    <a:pt x="663" y="36"/>
                    <a:pt x="648" y="31"/>
                  </a:cubicBezTo>
                  <a:cubicBezTo>
                    <a:pt x="646" y="29"/>
                    <a:pt x="643" y="29"/>
                    <a:pt x="641" y="28"/>
                  </a:cubicBezTo>
                  <a:lnTo>
                    <a:pt x="636" y="26"/>
                  </a:lnTo>
                  <a:lnTo>
                    <a:pt x="636" y="26"/>
                  </a:lnTo>
                  <a:cubicBezTo>
                    <a:pt x="627" y="20"/>
                    <a:pt x="618" y="16"/>
                    <a:pt x="607" y="15"/>
                  </a:cubicBezTo>
                  <a:cubicBezTo>
                    <a:pt x="577" y="10"/>
                    <a:pt x="548" y="6"/>
                    <a:pt x="518" y="2"/>
                  </a:cubicBezTo>
                  <a:lnTo>
                    <a:pt x="491" y="2"/>
                  </a:lnTo>
                  <a:cubicBezTo>
                    <a:pt x="484" y="1"/>
                    <a:pt x="477" y="1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4448551" y="3223760"/>
              <a:ext cx="23246" cy="22824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28" y="0"/>
                  </a:moveTo>
                  <a:cubicBezTo>
                    <a:pt x="215" y="0"/>
                    <a:pt x="203" y="2"/>
                    <a:pt x="191" y="4"/>
                  </a:cubicBezTo>
                  <a:cubicBezTo>
                    <a:pt x="162" y="5"/>
                    <a:pt x="135" y="14"/>
                    <a:pt x="110" y="29"/>
                  </a:cubicBezTo>
                  <a:cubicBezTo>
                    <a:pt x="78" y="49"/>
                    <a:pt x="52" y="75"/>
                    <a:pt x="32" y="107"/>
                  </a:cubicBezTo>
                  <a:cubicBezTo>
                    <a:pt x="17" y="132"/>
                    <a:pt x="9" y="158"/>
                    <a:pt x="7" y="187"/>
                  </a:cubicBezTo>
                  <a:cubicBezTo>
                    <a:pt x="0" y="215"/>
                    <a:pt x="1" y="244"/>
                    <a:pt x="11" y="273"/>
                  </a:cubicBezTo>
                  <a:cubicBezTo>
                    <a:pt x="21" y="309"/>
                    <a:pt x="40" y="341"/>
                    <a:pt x="67" y="368"/>
                  </a:cubicBezTo>
                  <a:lnTo>
                    <a:pt x="110" y="401"/>
                  </a:lnTo>
                  <a:cubicBezTo>
                    <a:pt x="144" y="421"/>
                    <a:pt x="180" y="431"/>
                    <a:pt x="220" y="431"/>
                  </a:cubicBezTo>
                  <a:cubicBezTo>
                    <a:pt x="259" y="431"/>
                    <a:pt x="295" y="421"/>
                    <a:pt x="329" y="401"/>
                  </a:cubicBezTo>
                  <a:lnTo>
                    <a:pt x="373" y="368"/>
                  </a:lnTo>
                  <a:cubicBezTo>
                    <a:pt x="399" y="341"/>
                    <a:pt x="418" y="309"/>
                    <a:pt x="428" y="273"/>
                  </a:cubicBezTo>
                  <a:cubicBezTo>
                    <a:pt x="435" y="249"/>
                    <a:pt x="436" y="227"/>
                    <a:pt x="435" y="204"/>
                  </a:cubicBezTo>
                  <a:cubicBezTo>
                    <a:pt x="436" y="193"/>
                    <a:pt x="437" y="182"/>
                    <a:pt x="439" y="172"/>
                  </a:cubicBezTo>
                  <a:cubicBezTo>
                    <a:pt x="439" y="171"/>
                    <a:pt x="439" y="171"/>
                    <a:pt x="439" y="170"/>
                  </a:cubicBezTo>
                  <a:cubicBezTo>
                    <a:pt x="439" y="168"/>
                    <a:pt x="440" y="165"/>
                    <a:pt x="440" y="163"/>
                  </a:cubicBezTo>
                  <a:cubicBezTo>
                    <a:pt x="440" y="142"/>
                    <a:pt x="435" y="123"/>
                    <a:pt x="424" y="106"/>
                  </a:cubicBezTo>
                  <a:cubicBezTo>
                    <a:pt x="414" y="89"/>
                    <a:pt x="400" y="75"/>
                    <a:pt x="384" y="65"/>
                  </a:cubicBezTo>
                  <a:cubicBezTo>
                    <a:pt x="378" y="61"/>
                    <a:pt x="369" y="59"/>
                    <a:pt x="363" y="56"/>
                  </a:cubicBezTo>
                  <a:cubicBezTo>
                    <a:pt x="337" y="33"/>
                    <a:pt x="310" y="17"/>
                    <a:pt x="277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4608055" y="3309984"/>
              <a:ext cx="32650" cy="25254"/>
            </a:xfrm>
            <a:custGeom>
              <a:avLst/>
              <a:gdLst/>
              <a:ahLst/>
              <a:cxnLst/>
              <a:rect l="l" t="t" r="r" b="b"/>
              <a:pathLst>
                <a:path w="618" h="478" extrusionOk="0">
                  <a:moveTo>
                    <a:pt x="309" y="1"/>
                  </a:moveTo>
                  <a:cubicBezTo>
                    <a:pt x="0" y="1"/>
                    <a:pt x="0" y="477"/>
                    <a:pt x="309" y="477"/>
                  </a:cubicBezTo>
                  <a:cubicBezTo>
                    <a:pt x="617" y="477"/>
                    <a:pt x="618" y="1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4447283" y="3594703"/>
              <a:ext cx="20869" cy="19918"/>
            </a:xfrm>
            <a:custGeom>
              <a:avLst/>
              <a:gdLst/>
              <a:ahLst/>
              <a:cxnLst/>
              <a:rect l="l" t="t" r="r" b="b"/>
              <a:pathLst>
                <a:path w="395" h="377" extrusionOk="0">
                  <a:moveTo>
                    <a:pt x="196" y="1"/>
                  </a:moveTo>
                  <a:cubicBezTo>
                    <a:pt x="186" y="1"/>
                    <a:pt x="175" y="2"/>
                    <a:pt x="165" y="4"/>
                  </a:cubicBezTo>
                  <a:cubicBezTo>
                    <a:pt x="147" y="4"/>
                    <a:pt x="132" y="8"/>
                    <a:pt x="117" y="16"/>
                  </a:cubicBezTo>
                  <a:cubicBezTo>
                    <a:pt x="101" y="21"/>
                    <a:pt x="87" y="29"/>
                    <a:pt x="76" y="41"/>
                  </a:cubicBezTo>
                  <a:cubicBezTo>
                    <a:pt x="62" y="49"/>
                    <a:pt x="50" y="61"/>
                    <a:pt x="42" y="74"/>
                  </a:cubicBezTo>
                  <a:cubicBezTo>
                    <a:pt x="31" y="86"/>
                    <a:pt x="22" y="100"/>
                    <a:pt x="18" y="115"/>
                  </a:cubicBezTo>
                  <a:cubicBezTo>
                    <a:pt x="6" y="138"/>
                    <a:pt x="1" y="162"/>
                    <a:pt x="2" y="188"/>
                  </a:cubicBezTo>
                  <a:cubicBezTo>
                    <a:pt x="4" y="205"/>
                    <a:pt x="6" y="222"/>
                    <a:pt x="8" y="238"/>
                  </a:cubicBezTo>
                  <a:cubicBezTo>
                    <a:pt x="14" y="253"/>
                    <a:pt x="21" y="268"/>
                    <a:pt x="27" y="283"/>
                  </a:cubicBezTo>
                  <a:lnTo>
                    <a:pt x="56" y="321"/>
                  </a:lnTo>
                  <a:cubicBezTo>
                    <a:pt x="69" y="330"/>
                    <a:pt x="82" y="341"/>
                    <a:pt x="95" y="350"/>
                  </a:cubicBezTo>
                  <a:cubicBezTo>
                    <a:pt x="110" y="356"/>
                    <a:pt x="125" y="363"/>
                    <a:pt x="140" y="369"/>
                  </a:cubicBezTo>
                  <a:cubicBezTo>
                    <a:pt x="155" y="374"/>
                    <a:pt x="170" y="376"/>
                    <a:pt x="185" y="376"/>
                  </a:cubicBezTo>
                  <a:cubicBezTo>
                    <a:pt x="195" y="376"/>
                    <a:pt x="205" y="375"/>
                    <a:pt x="215" y="373"/>
                  </a:cubicBezTo>
                  <a:cubicBezTo>
                    <a:pt x="232" y="373"/>
                    <a:pt x="248" y="369"/>
                    <a:pt x="262" y="359"/>
                  </a:cubicBezTo>
                  <a:cubicBezTo>
                    <a:pt x="286" y="352"/>
                    <a:pt x="307" y="339"/>
                    <a:pt x="323" y="321"/>
                  </a:cubicBezTo>
                  <a:cubicBezTo>
                    <a:pt x="330" y="315"/>
                    <a:pt x="338" y="310"/>
                    <a:pt x="345" y="304"/>
                  </a:cubicBezTo>
                  <a:cubicBezTo>
                    <a:pt x="361" y="289"/>
                    <a:pt x="373" y="272"/>
                    <a:pt x="379" y="251"/>
                  </a:cubicBezTo>
                  <a:cubicBezTo>
                    <a:pt x="389" y="231"/>
                    <a:pt x="395" y="211"/>
                    <a:pt x="393" y="188"/>
                  </a:cubicBezTo>
                  <a:cubicBezTo>
                    <a:pt x="391" y="173"/>
                    <a:pt x="389" y="159"/>
                    <a:pt x="387" y="144"/>
                  </a:cubicBezTo>
                  <a:cubicBezTo>
                    <a:pt x="380" y="116"/>
                    <a:pt x="366" y="93"/>
                    <a:pt x="345" y="72"/>
                  </a:cubicBezTo>
                  <a:cubicBezTo>
                    <a:pt x="338" y="67"/>
                    <a:pt x="330" y="61"/>
                    <a:pt x="323" y="55"/>
                  </a:cubicBezTo>
                  <a:cubicBezTo>
                    <a:pt x="311" y="45"/>
                    <a:pt x="298" y="36"/>
                    <a:pt x="285" y="26"/>
                  </a:cubicBezTo>
                  <a:lnTo>
                    <a:pt x="240" y="7"/>
                  </a:lnTo>
                  <a:cubicBezTo>
                    <a:pt x="225" y="3"/>
                    <a:pt x="211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4706219" y="3578166"/>
              <a:ext cx="17488" cy="13472"/>
            </a:xfrm>
            <a:custGeom>
              <a:avLst/>
              <a:gdLst/>
              <a:ahLst/>
              <a:cxnLst/>
              <a:rect l="l" t="t" r="r" b="b"/>
              <a:pathLst>
                <a:path w="331" h="255" extrusionOk="0">
                  <a:moveTo>
                    <a:pt x="166" y="0"/>
                  </a:moveTo>
                  <a:cubicBezTo>
                    <a:pt x="1" y="0"/>
                    <a:pt x="0" y="255"/>
                    <a:pt x="166" y="255"/>
                  </a:cubicBezTo>
                  <a:cubicBezTo>
                    <a:pt x="330" y="255"/>
                    <a:pt x="330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4322174" y="3668775"/>
              <a:ext cx="43798" cy="44802"/>
            </a:xfrm>
            <a:custGeom>
              <a:avLst/>
              <a:gdLst/>
              <a:ahLst/>
              <a:cxnLst/>
              <a:rect l="l" t="t" r="r" b="b"/>
              <a:pathLst>
                <a:path w="829" h="848" extrusionOk="0">
                  <a:moveTo>
                    <a:pt x="414" y="1"/>
                  </a:moveTo>
                  <a:cubicBezTo>
                    <a:pt x="332" y="1"/>
                    <a:pt x="239" y="38"/>
                    <a:pt x="184" y="99"/>
                  </a:cubicBezTo>
                  <a:cubicBezTo>
                    <a:pt x="182" y="101"/>
                    <a:pt x="179" y="104"/>
                    <a:pt x="177" y="107"/>
                  </a:cubicBezTo>
                  <a:cubicBezTo>
                    <a:pt x="162" y="119"/>
                    <a:pt x="148" y="131"/>
                    <a:pt x="135" y="143"/>
                  </a:cubicBezTo>
                  <a:cubicBezTo>
                    <a:pt x="132" y="147"/>
                    <a:pt x="129" y="151"/>
                    <a:pt x="126" y="154"/>
                  </a:cubicBezTo>
                  <a:cubicBezTo>
                    <a:pt x="104" y="181"/>
                    <a:pt x="83" y="208"/>
                    <a:pt x="62" y="235"/>
                  </a:cubicBezTo>
                  <a:lnTo>
                    <a:pt x="21" y="333"/>
                  </a:lnTo>
                  <a:cubicBezTo>
                    <a:pt x="4" y="387"/>
                    <a:pt x="1" y="441"/>
                    <a:pt x="13" y="495"/>
                  </a:cubicBezTo>
                  <a:cubicBezTo>
                    <a:pt x="13" y="532"/>
                    <a:pt x="23" y="566"/>
                    <a:pt x="41" y="597"/>
                  </a:cubicBezTo>
                  <a:cubicBezTo>
                    <a:pt x="51" y="632"/>
                    <a:pt x="68" y="662"/>
                    <a:pt x="94" y="687"/>
                  </a:cubicBezTo>
                  <a:cubicBezTo>
                    <a:pt x="112" y="718"/>
                    <a:pt x="136" y="742"/>
                    <a:pt x="167" y="761"/>
                  </a:cubicBezTo>
                  <a:cubicBezTo>
                    <a:pt x="192" y="785"/>
                    <a:pt x="222" y="803"/>
                    <a:pt x="257" y="812"/>
                  </a:cubicBezTo>
                  <a:cubicBezTo>
                    <a:pt x="302" y="836"/>
                    <a:pt x="350" y="848"/>
                    <a:pt x="401" y="848"/>
                  </a:cubicBezTo>
                  <a:cubicBezTo>
                    <a:pt x="406" y="848"/>
                    <a:pt x="410" y="848"/>
                    <a:pt x="414" y="847"/>
                  </a:cubicBezTo>
                  <a:cubicBezTo>
                    <a:pt x="451" y="842"/>
                    <a:pt x="487" y="838"/>
                    <a:pt x="523" y="833"/>
                  </a:cubicBezTo>
                  <a:cubicBezTo>
                    <a:pt x="555" y="820"/>
                    <a:pt x="588" y="806"/>
                    <a:pt x="620" y="792"/>
                  </a:cubicBezTo>
                  <a:lnTo>
                    <a:pt x="703" y="729"/>
                  </a:lnTo>
                  <a:cubicBezTo>
                    <a:pt x="725" y="701"/>
                    <a:pt x="745" y="674"/>
                    <a:pt x="767" y="646"/>
                  </a:cubicBezTo>
                  <a:cubicBezTo>
                    <a:pt x="780" y="614"/>
                    <a:pt x="794" y="582"/>
                    <a:pt x="808" y="549"/>
                  </a:cubicBezTo>
                  <a:cubicBezTo>
                    <a:pt x="825" y="495"/>
                    <a:pt x="828" y="441"/>
                    <a:pt x="816" y="387"/>
                  </a:cubicBezTo>
                  <a:cubicBezTo>
                    <a:pt x="816" y="350"/>
                    <a:pt x="806" y="316"/>
                    <a:pt x="788" y="284"/>
                  </a:cubicBezTo>
                  <a:cubicBezTo>
                    <a:pt x="771" y="234"/>
                    <a:pt x="743" y="190"/>
                    <a:pt x="703" y="154"/>
                  </a:cubicBezTo>
                  <a:cubicBezTo>
                    <a:pt x="700" y="151"/>
                    <a:pt x="697" y="147"/>
                    <a:pt x="694" y="144"/>
                  </a:cubicBezTo>
                  <a:cubicBezTo>
                    <a:pt x="692" y="141"/>
                    <a:pt x="678" y="131"/>
                    <a:pt x="663" y="120"/>
                  </a:cubicBezTo>
                  <a:cubicBezTo>
                    <a:pt x="657" y="112"/>
                    <a:pt x="651" y="105"/>
                    <a:pt x="645" y="99"/>
                  </a:cubicBezTo>
                  <a:cubicBezTo>
                    <a:pt x="590" y="38"/>
                    <a:pt x="497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4095784" y="3301689"/>
              <a:ext cx="32228" cy="24937"/>
            </a:xfrm>
            <a:custGeom>
              <a:avLst/>
              <a:gdLst/>
              <a:ahLst/>
              <a:cxnLst/>
              <a:rect l="l" t="t" r="r" b="b"/>
              <a:pathLst>
                <a:path w="610" h="472" extrusionOk="0">
                  <a:moveTo>
                    <a:pt x="305" y="1"/>
                  </a:moveTo>
                  <a:cubicBezTo>
                    <a:pt x="1" y="1"/>
                    <a:pt x="0" y="471"/>
                    <a:pt x="305" y="471"/>
                  </a:cubicBezTo>
                  <a:cubicBezTo>
                    <a:pt x="609" y="471"/>
                    <a:pt x="609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56"/>
          <p:cNvGrpSpPr/>
          <p:nvPr/>
        </p:nvGrpSpPr>
        <p:grpSpPr>
          <a:xfrm>
            <a:off x="5498058" y="455255"/>
            <a:ext cx="872849" cy="1012519"/>
            <a:chOff x="3694006" y="3799248"/>
            <a:chExt cx="757879" cy="879152"/>
          </a:xfrm>
        </p:grpSpPr>
        <p:sp>
          <p:nvSpPr>
            <p:cNvPr id="1235" name="Google Shape;1235;p56"/>
            <p:cNvSpPr/>
            <p:nvPr/>
          </p:nvSpPr>
          <p:spPr>
            <a:xfrm>
              <a:off x="3878915" y="4174013"/>
              <a:ext cx="3525" cy="866"/>
            </a:xfrm>
            <a:custGeom>
              <a:avLst/>
              <a:gdLst/>
              <a:ahLst/>
              <a:cxnLst/>
              <a:rect l="l" t="t" r="r" b="b"/>
              <a:pathLst>
                <a:path w="57" h="14" extrusionOk="0">
                  <a:moveTo>
                    <a:pt x="0" y="0"/>
                  </a:moveTo>
                  <a:cubicBezTo>
                    <a:pt x="18" y="4"/>
                    <a:pt x="36" y="10"/>
                    <a:pt x="53" y="14"/>
                  </a:cubicBezTo>
                  <a:cubicBezTo>
                    <a:pt x="54" y="11"/>
                    <a:pt x="55" y="8"/>
                    <a:pt x="56" y="6"/>
                  </a:cubicBezTo>
                  <a:cubicBezTo>
                    <a:pt x="38" y="3"/>
                    <a:pt x="19" y="2"/>
                    <a:pt x="0" y="0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6" name="Google Shape;1236;p56"/>
            <p:cNvGrpSpPr/>
            <p:nvPr/>
          </p:nvGrpSpPr>
          <p:grpSpPr>
            <a:xfrm>
              <a:off x="3787141" y="3924664"/>
              <a:ext cx="515457" cy="302224"/>
              <a:chOff x="3787141" y="3924664"/>
              <a:chExt cx="515457" cy="302224"/>
            </a:xfrm>
          </p:grpSpPr>
          <p:sp>
            <p:nvSpPr>
              <p:cNvPr id="1237" name="Google Shape;1237;p56"/>
              <p:cNvSpPr/>
              <p:nvPr/>
            </p:nvSpPr>
            <p:spPr>
              <a:xfrm>
                <a:off x="3798458" y="4106728"/>
                <a:ext cx="197154" cy="58936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953" extrusionOk="0">
                    <a:moveTo>
                      <a:pt x="282" y="0"/>
                    </a:moveTo>
                    <a:cubicBezTo>
                      <a:pt x="168" y="0"/>
                      <a:pt x="67" y="32"/>
                      <a:pt x="36" y="142"/>
                    </a:cubicBezTo>
                    <a:cubicBezTo>
                      <a:pt x="1" y="267"/>
                      <a:pt x="76" y="379"/>
                      <a:pt x="176" y="469"/>
                    </a:cubicBezTo>
                    <a:cubicBezTo>
                      <a:pt x="182" y="467"/>
                      <a:pt x="189" y="466"/>
                      <a:pt x="196" y="466"/>
                    </a:cubicBezTo>
                    <a:cubicBezTo>
                      <a:pt x="208" y="466"/>
                      <a:pt x="221" y="469"/>
                      <a:pt x="232" y="477"/>
                    </a:cubicBezTo>
                    <a:cubicBezTo>
                      <a:pt x="304" y="523"/>
                      <a:pt x="369" y="582"/>
                      <a:pt x="434" y="635"/>
                    </a:cubicBezTo>
                    <a:cubicBezTo>
                      <a:pt x="442" y="643"/>
                      <a:pt x="451" y="650"/>
                      <a:pt x="460" y="657"/>
                    </a:cubicBezTo>
                    <a:cubicBezTo>
                      <a:pt x="672" y="770"/>
                      <a:pt x="905" y="850"/>
                      <a:pt x="1138" y="904"/>
                    </a:cubicBezTo>
                    <a:cubicBezTo>
                      <a:pt x="1277" y="937"/>
                      <a:pt x="1419" y="952"/>
                      <a:pt x="1560" y="952"/>
                    </a:cubicBezTo>
                    <a:cubicBezTo>
                      <a:pt x="1972" y="952"/>
                      <a:pt x="2382" y="820"/>
                      <a:pt x="2730" y="597"/>
                    </a:cubicBezTo>
                    <a:cubicBezTo>
                      <a:pt x="2901" y="489"/>
                      <a:pt x="3052" y="357"/>
                      <a:pt x="3187" y="213"/>
                    </a:cubicBezTo>
                    <a:lnTo>
                      <a:pt x="3187" y="213"/>
                    </a:lnTo>
                    <a:cubicBezTo>
                      <a:pt x="3076" y="247"/>
                      <a:pt x="2957" y="261"/>
                      <a:pt x="2841" y="269"/>
                    </a:cubicBezTo>
                    <a:cubicBezTo>
                      <a:pt x="2795" y="273"/>
                      <a:pt x="2749" y="276"/>
                      <a:pt x="2703" y="277"/>
                    </a:cubicBezTo>
                    <a:cubicBezTo>
                      <a:pt x="2695" y="282"/>
                      <a:pt x="2686" y="288"/>
                      <a:pt x="2678" y="294"/>
                    </a:cubicBezTo>
                    <a:cubicBezTo>
                      <a:pt x="2670" y="300"/>
                      <a:pt x="2661" y="302"/>
                      <a:pt x="2652" y="302"/>
                    </a:cubicBezTo>
                    <a:cubicBezTo>
                      <a:pt x="2635" y="302"/>
                      <a:pt x="2616" y="293"/>
                      <a:pt x="2605" y="279"/>
                    </a:cubicBezTo>
                    <a:cubicBezTo>
                      <a:pt x="2595" y="279"/>
                      <a:pt x="2584" y="279"/>
                      <a:pt x="2574" y="279"/>
                    </a:cubicBezTo>
                    <a:cubicBezTo>
                      <a:pt x="2314" y="279"/>
                      <a:pt x="2054" y="255"/>
                      <a:pt x="1797" y="225"/>
                    </a:cubicBezTo>
                    <a:cubicBezTo>
                      <a:pt x="1499" y="192"/>
                      <a:pt x="1203" y="146"/>
                      <a:pt x="908" y="98"/>
                    </a:cubicBezTo>
                    <a:cubicBezTo>
                      <a:pt x="868" y="92"/>
                      <a:pt x="828" y="84"/>
                      <a:pt x="788" y="78"/>
                    </a:cubicBezTo>
                    <a:cubicBezTo>
                      <a:pt x="780" y="77"/>
                      <a:pt x="773" y="76"/>
                      <a:pt x="766" y="75"/>
                    </a:cubicBezTo>
                    <a:cubicBezTo>
                      <a:pt x="766" y="75"/>
                      <a:pt x="764" y="75"/>
                      <a:pt x="763" y="74"/>
                    </a:cubicBezTo>
                    <a:cubicBezTo>
                      <a:pt x="757" y="74"/>
                      <a:pt x="743" y="72"/>
                      <a:pt x="741" y="71"/>
                    </a:cubicBezTo>
                    <a:lnTo>
                      <a:pt x="725" y="69"/>
                    </a:lnTo>
                    <a:cubicBezTo>
                      <a:pt x="713" y="67"/>
                      <a:pt x="701" y="66"/>
                      <a:pt x="689" y="64"/>
                    </a:cubicBezTo>
                    <a:cubicBezTo>
                      <a:pt x="664" y="59"/>
                      <a:pt x="638" y="54"/>
                      <a:pt x="612" y="49"/>
                    </a:cubicBezTo>
                    <a:cubicBezTo>
                      <a:pt x="532" y="34"/>
                      <a:pt x="400" y="0"/>
                      <a:pt x="2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6"/>
              <p:cNvSpPr/>
              <p:nvPr/>
            </p:nvSpPr>
            <p:spPr>
              <a:xfrm>
                <a:off x="3932038" y="3947855"/>
                <a:ext cx="305069" cy="22844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694" extrusionOk="0">
                    <a:moveTo>
                      <a:pt x="4932" y="0"/>
                    </a:moveTo>
                    <a:lnTo>
                      <a:pt x="4932" y="0"/>
                    </a:lnTo>
                    <a:cubicBezTo>
                      <a:pt x="4424" y="11"/>
                      <a:pt x="3902" y="58"/>
                      <a:pt x="3420" y="231"/>
                    </a:cubicBezTo>
                    <a:cubicBezTo>
                      <a:pt x="3185" y="315"/>
                      <a:pt x="2973" y="438"/>
                      <a:pt x="2786" y="603"/>
                    </a:cubicBezTo>
                    <a:cubicBezTo>
                      <a:pt x="2591" y="775"/>
                      <a:pt x="2425" y="977"/>
                      <a:pt x="2277" y="1190"/>
                    </a:cubicBezTo>
                    <a:cubicBezTo>
                      <a:pt x="2028" y="1550"/>
                      <a:pt x="1823" y="1938"/>
                      <a:pt x="1584" y="2305"/>
                    </a:cubicBezTo>
                    <a:cubicBezTo>
                      <a:pt x="1585" y="2324"/>
                      <a:pt x="1579" y="2343"/>
                      <a:pt x="1565" y="2360"/>
                    </a:cubicBezTo>
                    <a:cubicBezTo>
                      <a:pt x="1549" y="2376"/>
                      <a:pt x="1532" y="2392"/>
                      <a:pt x="1515" y="2408"/>
                    </a:cubicBezTo>
                    <a:cubicBezTo>
                      <a:pt x="1486" y="2450"/>
                      <a:pt x="1457" y="2492"/>
                      <a:pt x="1427" y="2533"/>
                    </a:cubicBezTo>
                    <a:cubicBezTo>
                      <a:pt x="1270" y="2751"/>
                      <a:pt x="1095" y="2955"/>
                      <a:pt x="885" y="3126"/>
                    </a:cubicBezTo>
                    <a:cubicBezTo>
                      <a:pt x="662" y="3306"/>
                      <a:pt x="412" y="3448"/>
                      <a:pt x="141" y="3545"/>
                    </a:cubicBezTo>
                    <a:cubicBezTo>
                      <a:pt x="116" y="3554"/>
                      <a:pt x="91" y="3562"/>
                      <a:pt x="65" y="3570"/>
                    </a:cubicBezTo>
                    <a:cubicBezTo>
                      <a:pt x="59" y="3591"/>
                      <a:pt x="42" y="3611"/>
                      <a:pt x="15" y="3614"/>
                    </a:cubicBezTo>
                    <a:cubicBezTo>
                      <a:pt x="10" y="3615"/>
                      <a:pt x="6" y="3616"/>
                      <a:pt x="1" y="3617"/>
                    </a:cubicBezTo>
                    <a:cubicBezTo>
                      <a:pt x="218" y="3638"/>
                      <a:pt x="434" y="3672"/>
                      <a:pt x="652" y="3687"/>
                    </a:cubicBezTo>
                    <a:cubicBezTo>
                      <a:pt x="711" y="3691"/>
                      <a:pt x="769" y="3693"/>
                      <a:pt x="828" y="3693"/>
                    </a:cubicBezTo>
                    <a:cubicBezTo>
                      <a:pt x="1054" y="3693"/>
                      <a:pt x="1278" y="3664"/>
                      <a:pt x="1498" y="3609"/>
                    </a:cubicBezTo>
                    <a:cubicBezTo>
                      <a:pt x="1904" y="3506"/>
                      <a:pt x="2267" y="3303"/>
                      <a:pt x="2586" y="3037"/>
                    </a:cubicBezTo>
                    <a:cubicBezTo>
                      <a:pt x="2759" y="2894"/>
                      <a:pt x="2918" y="2738"/>
                      <a:pt x="3071" y="2576"/>
                    </a:cubicBezTo>
                    <a:cubicBezTo>
                      <a:pt x="3230" y="2410"/>
                      <a:pt x="3381" y="2240"/>
                      <a:pt x="3516" y="2056"/>
                    </a:cubicBezTo>
                    <a:cubicBezTo>
                      <a:pt x="3691" y="1821"/>
                      <a:pt x="3847" y="1573"/>
                      <a:pt x="4004" y="1327"/>
                    </a:cubicBezTo>
                    <a:cubicBezTo>
                      <a:pt x="3984" y="1317"/>
                      <a:pt x="3975" y="1292"/>
                      <a:pt x="3979" y="1271"/>
                    </a:cubicBezTo>
                    <a:cubicBezTo>
                      <a:pt x="3985" y="1238"/>
                      <a:pt x="4013" y="1218"/>
                      <a:pt x="4030" y="1190"/>
                    </a:cubicBezTo>
                    <a:cubicBezTo>
                      <a:pt x="4047" y="1165"/>
                      <a:pt x="4064" y="1141"/>
                      <a:pt x="4083" y="1116"/>
                    </a:cubicBezTo>
                    <a:cubicBezTo>
                      <a:pt x="4121" y="1066"/>
                      <a:pt x="4155" y="1015"/>
                      <a:pt x="4188" y="961"/>
                    </a:cubicBezTo>
                    <a:cubicBezTo>
                      <a:pt x="4254" y="851"/>
                      <a:pt x="4314" y="739"/>
                      <a:pt x="4381" y="629"/>
                    </a:cubicBezTo>
                    <a:cubicBezTo>
                      <a:pt x="4438" y="534"/>
                      <a:pt x="4501" y="443"/>
                      <a:pt x="4576" y="361"/>
                    </a:cubicBezTo>
                    <a:cubicBezTo>
                      <a:pt x="4592" y="286"/>
                      <a:pt x="4644" y="217"/>
                      <a:pt x="4699" y="166"/>
                    </a:cubicBezTo>
                    <a:cubicBezTo>
                      <a:pt x="4768" y="100"/>
                      <a:pt x="4848" y="47"/>
                      <a:pt x="49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6"/>
              <p:cNvSpPr/>
              <p:nvPr/>
            </p:nvSpPr>
            <p:spPr>
              <a:xfrm>
                <a:off x="3928018" y="3963378"/>
                <a:ext cx="307790" cy="253987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4107" extrusionOk="0">
                    <a:moveTo>
                      <a:pt x="4977" y="1"/>
                    </a:moveTo>
                    <a:lnTo>
                      <a:pt x="4977" y="1"/>
                    </a:lnTo>
                    <a:cubicBezTo>
                      <a:pt x="4731" y="270"/>
                      <a:pt x="4521" y="578"/>
                      <a:pt x="4328" y="882"/>
                    </a:cubicBezTo>
                    <a:cubicBezTo>
                      <a:pt x="4077" y="1280"/>
                      <a:pt x="3840" y="1688"/>
                      <a:pt x="3548" y="2058"/>
                    </a:cubicBezTo>
                    <a:cubicBezTo>
                      <a:pt x="3403" y="2241"/>
                      <a:pt x="3244" y="2413"/>
                      <a:pt x="3081" y="2579"/>
                    </a:cubicBezTo>
                    <a:cubicBezTo>
                      <a:pt x="2928" y="2735"/>
                      <a:pt x="2766" y="2882"/>
                      <a:pt x="2593" y="3014"/>
                    </a:cubicBezTo>
                    <a:cubicBezTo>
                      <a:pt x="2249" y="3275"/>
                      <a:pt x="1853" y="3459"/>
                      <a:pt x="1428" y="3539"/>
                    </a:cubicBezTo>
                    <a:cubicBezTo>
                      <a:pt x="1250" y="3573"/>
                      <a:pt x="1071" y="3590"/>
                      <a:pt x="892" y="3590"/>
                    </a:cubicBezTo>
                    <a:cubicBezTo>
                      <a:pt x="802" y="3590"/>
                      <a:pt x="713" y="3586"/>
                      <a:pt x="623" y="3577"/>
                    </a:cubicBezTo>
                    <a:cubicBezTo>
                      <a:pt x="415" y="3557"/>
                      <a:pt x="209" y="3523"/>
                      <a:pt x="2" y="3507"/>
                    </a:cubicBezTo>
                    <a:cubicBezTo>
                      <a:pt x="2" y="3507"/>
                      <a:pt x="2" y="3508"/>
                      <a:pt x="1" y="3508"/>
                    </a:cubicBezTo>
                    <a:cubicBezTo>
                      <a:pt x="15" y="3519"/>
                      <a:pt x="29" y="3530"/>
                      <a:pt x="45" y="3540"/>
                    </a:cubicBezTo>
                    <a:cubicBezTo>
                      <a:pt x="91" y="3570"/>
                      <a:pt x="138" y="3597"/>
                      <a:pt x="182" y="3631"/>
                    </a:cubicBezTo>
                    <a:cubicBezTo>
                      <a:pt x="205" y="3649"/>
                      <a:pt x="207" y="3676"/>
                      <a:pt x="199" y="3701"/>
                    </a:cubicBezTo>
                    <a:cubicBezTo>
                      <a:pt x="728" y="3877"/>
                      <a:pt x="1269" y="4060"/>
                      <a:pt x="1828" y="4100"/>
                    </a:cubicBezTo>
                    <a:cubicBezTo>
                      <a:pt x="1892" y="4104"/>
                      <a:pt x="1955" y="4107"/>
                      <a:pt x="2019" y="4107"/>
                    </a:cubicBezTo>
                    <a:cubicBezTo>
                      <a:pt x="2225" y="4107"/>
                      <a:pt x="2431" y="4081"/>
                      <a:pt x="2625" y="4008"/>
                    </a:cubicBezTo>
                    <a:cubicBezTo>
                      <a:pt x="2895" y="3906"/>
                      <a:pt x="3098" y="3697"/>
                      <a:pt x="3279" y="3478"/>
                    </a:cubicBezTo>
                    <a:cubicBezTo>
                      <a:pt x="3702" y="2964"/>
                      <a:pt x="3968" y="2345"/>
                      <a:pt x="4278" y="1761"/>
                    </a:cubicBezTo>
                    <a:cubicBezTo>
                      <a:pt x="4361" y="1604"/>
                      <a:pt x="4446" y="1450"/>
                      <a:pt x="4519" y="1288"/>
                    </a:cubicBezTo>
                    <a:cubicBezTo>
                      <a:pt x="4594" y="1115"/>
                      <a:pt x="4658" y="937"/>
                      <a:pt x="4719" y="759"/>
                    </a:cubicBezTo>
                    <a:cubicBezTo>
                      <a:pt x="4805" y="508"/>
                      <a:pt x="4881" y="250"/>
                      <a:pt x="49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3787141" y="3924664"/>
                <a:ext cx="515457" cy="302224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4887" extrusionOk="0">
                    <a:moveTo>
                      <a:pt x="471" y="2947"/>
                    </a:moveTo>
                    <a:cubicBezTo>
                      <a:pt x="589" y="2947"/>
                      <a:pt x="721" y="2981"/>
                      <a:pt x="800" y="2996"/>
                    </a:cubicBezTo>
                    <a:cubicBezTo>
                      <a:pt x="826" y="3000"/>
                      <a:pt x="852" y="3006"/>
                      <a:pt x="878" y="3010"/>
                    </a:cubicBezTo>
                    <a:cubicBezTo>
                      <a:pt x="889" y="3012"/>
                      <a:pt x="901" y="3014"/>
                      <a:pt x="913" y="3016"/>
                    </a:cubicBezTo>
                    <a:lnTo>
                      <a:pt x="929" y="3018"/>
                    </a:lnTo>
                    <a:cubicBezTo>
                      <a:pt x="931" y="3018"/>
                      <a:pt x="945" y="3020"/>
                      <a:pt x="951" y="3021"/>
                    </a:cubicBezTo>
                    <a:lnTo>
                      <a:pt x="954" y="3021"/>
                    </a:lnTo>
                    <a:cubicBezTo>
                      <a:pt x="961" y="3022"/>
                      <a:pt x="969" y="3024"/>
                      <a:pt x="976" y="3025"/>
                    </a:cubicBezTo>
                    <a:cubicBezTo>
                      <a:pt x="1016" y="3032"/>
                      <a:pt x="1056" y="3038"/>
                      <a:pt x="1096" y="3044"/>
                    </a:cubicBezTo>
                    <a:cubicBezTo>
                      <a:pt x="1391" y="3093"/>
                      <a:pt x="1687" y="3138"/>
                      <a:pt x="1985" y="3172"/>
                    </a:cubicBezTo>
                    <a:cubicBezTo>
                      <a:pt x="2242" y="3201"/>
                      <a:pt x="2502" y="3225"/>
                      <a:pt x="2762" y="3225"/>
                    </a:cubicBezTo>
                    <a:cubicBezTo>
                      <a:pt x="2772" y="3225"/>
                      <a:pt x="2783" y="3225"/>
                      <a:pt x="2793" y="3225"/>
                    </a:cubicBezTo>
                    <a:cubicBezTo>
                      <a:pt x="2804" y="3239"/>
                      <a:pt x="2822" y="3249"/>
                      <a:pt x="2840" y="3249"/>
                    </a:cubicBezTo>
                    <a:cubicBezTo>
                      <a:pt x="2849" y="3249"/>
                      <a:pt x="2858" y="3246"/>
                      <a:pt x="2866" y="3240"/>
                    </a:cubicBezTo>
                    <a:cubicBezTo>
                      <a:pt x="2874" y="3234"/>
                      <a:pt x="2883" y="3229"/>
                      <a:pt x="2892" y="3224"/>
                    </a:cubicBezTo>
                    <a:cubicBezTo>
                      <a:pt x="2938" y="3222"/>
                      <a:pt x="2984" y="3220"/>
                      <a:pt x="3029" y="3217"/>
                    </a:cubicBezTo>
                    <a:cubicBezTo>
                      <a:pt x="3145" y="3207"/>
                      <a:pt x="3264" y="3193"/>
                      <a:pt x="3375" y="3160"/>
                    </a:cubicBezTo>
                    <a:lnTo>
                      <a:pt x="3375" y="3160"/>
                    </a:lnTo>
                    <a:cubicBezTo>
                      <a:pt x="3240" y="3304"/>
                      <a:pt x="3089" y="3435"/>
                      <a:pt x="2919" y="3544"/>
                    </a:cubicBezTo>
                    <a:cubicBezTo>
                      <a:pt x="2571" y="3767"/>
                      <a:pt x="2161" y="3899"/>
                      <a:pt x="1749" y="3899"/>
                    </a:cubicBezTo>
                    <a:cubicBezTo>
                      <a:pt x="1608" y="3899"/>
                      <a:pt x="1466" y="3883"/>
                      <a:pt x="1326" y="3850"/>
                    </a:cubicBezTo>
                    <a:cubicBezTo>
                      <a:pt x="1094" y="3797"/>
                      <a:pt x="860" y="3716"/>
                      <a:pt x="648" y="3604"/>
                    </a:cubicBezTo>
                    <a:cubicBezTo>
                      <a:pt x="639" y="3597"/>
                      <a:pt x="630" y="3590"/>
                      <a:pt x="621" y="3583"/>
                    </a:cubicBezTo>
                    <a:cubicBezTo>
                      <a:pt x="557" y="3528"/>
                      <a:pt x="492" y="3469"/>
                      <a:pt x="421" y="3424"/>
                    </a:cubicBezTo>
                    <a:cubicBezTo>
                      <a:pt x="408" y="3416"/>
                      <a:pt x="395" y="3413"/>
                      <a:pt x="383" y="3413"/>
                    </a:cubicBezTo>
                    <a:cubicBezTo>
                      <a:pt x="377" y="3413"/>
                      <a:pt x="370" y="3414"/>
                      <a:pt x="364" y="3416"/>
                    </a:cubicBezTo>
                    <a:cubicBezTo>
                      <a:pt x="264" y="3326"/>
                      <a:pt x="189" y="3213"/>
                      <a:pt x="224" y="3089"/>
                    </a:cubicBezTo>
                    <a:cubicBezTo>
                      <a:pt x="255" y="2979"/>
                      <a:pt x="357" y="2947"/>
                      <a:pt x="471" y="2947"/>
                    </a:cubicBezTo>
                    <a:close/>
                    <a:moveTo>
                      <a:pt x="1490" y="4034"/>
                    </a:moveTo>
                    <a:cubicBezTo>
                      <a:pt x="1508" y="4038"/>
                      <a:pt x="1527" y="4038"/>
                      <a:pt x="1544" y="4040"/>
                    </a:cubicBezTo>
                    <a:cubicBezTo>
                      <a:pt x="1543" y="4043"/>
                      <a:pt x="1542" y="4046"/>
                      <a:pt x="1542" y="4049"/>
                    </a:cubicBezTo>
                    <a:cubicBezTo>
                      <a:pt x="1525" y="4044"/>
                      <a:pt x="1507" y="4040"/>
                      <a:pt x="1490" y="4034"/>
                    </a:cubicBezTo>
                    <a:close/>
                    <a:moveTo>
                      <a:pt x="7281" y="378"/>
                    </a:moveTo>
                    <a:cubicBezTo>
                      <a:pt x="7196" y="424"/>
                      <a:pt x="7115" y="478"/>
                      <a:pt x="7047" y="544"/>
                    </a:cubicBezTo>
                    <a:cubicBezTo>
                      <a:pt x="6992" y="596"/>
                      <a:pt x="6940" y="664"/>
                      <a:pt x="6924" y="739"/>
                    </a:cubicBezTo>
                    <a:cubicBezTo>
                      <a:pt x="6849" y="821"/>
                      <a:pt x="6785" y="912"/>
                      <a:pt x="6728" y="1006"/>
                    </a:cubicBezTo>
                    <a:cubicBezTo>
                      <a:pt x="6662" y="1116"/>
                      <a:pt x="6602" y="1229"/>
                      <a:pt x="6536" y="1339"/>
                    </a:cubicBezTo>
                    <a:cubicBezTo>
                      <a:pt x="6503" y="1392"/>
                      <a:pt x="6469" y="1444"/>
                      <a:pt x="6431" y="1494"/>
                    </a:cubicBezTo>
                    <a:cubicBezTo>
                      <a:pt x="6412" y="1519"/>
                      <a:pt x="6395" y="1543"/>
                      <a:pt x="6378" y="1569"/>
                    </a:cubicBezTo>
                    <a:cubicBezTo>
                      <a:pt x="6360" y="1595"/>
                      <a:pt x="6333" y="1616"/>
                      <a:pt x="6327" y="1649"/>
                    </a:cubicBezTo>
                    <a:cubicBezTo>
                      <a:pt x="6323" y="1670"/>
                      <a:pt x="6333" y="1695"/>
                      <a:pt x="6352" y="1704"/>
                    </a:cubicBezTo>
                    <a:cubicBezTo>
                      <a:pt x="6195" y="1951"/>
                      <a:pt x="6038" y="2198"/>
                      <a:pt x="5864" y="2434"/>
                    </a:cubicBezTo>
                    <a:cubicBezTo>
                      <a:pt x="5728" y="2618"/>
                      <a:pt x="5578" y="2789"/>
                      <a:pt x="5420" y="2954"/>
                    </a:cubicBezTo>
                    <a:cubicBezTo>
                      <a:pt x="5267" y="3115"/>
                      <a:pt x="5106" y="3272"/>
                      <a:pt x="4935" y="3415"/>
                    </a:cubicBezTo>
                    <a:cubicBezTo>
                      <a:pt x="4614" y="3681"/>
                      <a:pt x="4251" y="3884"/>
                      <a:pt x="3846" y="3986"/>
                    </a:cubicBezTo>
                    <a:cubicBezTo>
                      <a:pt x="3626" y="4041"/>
                      <a:pt x="3400" y="4071"/>
                      <a:pt x="3173" y="4071"/>
                    </a:cubicBezTo>
                    <a:cubicBezTo>
                      <a:pt x="3116" y="4071"/>
                      <a:pt x="3058" y="4069"/>
                      <a:pt x="3000" y="4065"/>
                    </a:cubicBezTo>
                    <a:cubicBezTo>
                      <a:pt x="2782" y="4050"/>
                      <a:pt x="2566" y="4015"/>
                      <a:pt x="2348" y="3994"/>
                    </a:cubicBezTo>
                    <a:cubicBezTo>
                      <a:pt x="2353" y="3994"/>
                      <a:pt x="2358" y="3992"/>
                      <a:pt x="2363" y="3992"/>
                    </a:cubicBezTo>
                    <a:cubicBezTo>
                      <a:pt x="2390" y="3988"/>
                      <a:pt x="2407" y="3969"/>
                      <a:pt x="2413" y="3948"/>
                    </a:cubicBezTo>
                    <a:cubicBezTo>
                      <a:pt x="2439" y="3939"/>
                      <a:pt x="2465" y="3932"/>
                      <a:pt x="2489" y="3923"/>
                    </a:cubicBezTo>
                    <a:cubicBezTo>
                      <a:pt x="2760" y="3827"/>
                      <a:pt x="3011" y="3684"/>
                      <a:pt x="3233" y="3503"/>
                    </a:cubicBezTo>
                    <a:cubicBezTo>
                      <a:pt x="3442" y="3333"/>
                      <a:pt x="3618" y="3129"/>
                      <a:pt x="3776" y="2912"/>
                    </a:cubicBezTo>
                    <a:cubicBezTo>
                      <a:pt x="3806" y="2870"/>
                      <a:pt x="3835" y="2828"/>
                      <a:pt x="3862" y="2785"/>
                    </a:cubicBezTo>
                    <a:cubicBezTo>
                      <a:pt x="3879" y="2770"/>
                      <a:pt x="3897" y="2754"/>
                      <a:pt x="3912" y="2737"/>
                    </a:cubicBezTo>
                    <a:cubicBezTo>
                      <a:pt x="3927" y="2721"/>
                      <a:pt x="3933" y="2702"/>
                      <a:pt x="3932" y="2682"/>
                    </a:cubicBezTo>
                    <a:cubicBezTo>
                      <a:pt x="4171" y="2316"/>
                      <a:pt x="4376" y="1927"/>
                      <a:pt x="4626" y="1567"/>
                    </a:cubicBezTo>
                    <a:cubicBezTo>
                      <a:pt x="4773" y="1354"/>
                      <a:pt x="4939" y="1153"/>
                      <a:pt x="5134" y="980"/>
                    </a:cubicBezTo>
                    <a:cubicBezTo>
                      <a:pt x="5321" y="816"/>
                      <a:pt x="5533" y="693"/>
                      <a:pt x="5768" y="609"/>
                    </a:cubicBezTo>
                    <a:cubicBezTo>
                      <a:pt x="6250" y="436"/>
                      <a:pt x="6772" y="389"/>
                      <a:pt x="7281" y="378"/>
                    </a:cubicBezTo>
                    <a:close/>
                    <a:moveTo>
                      <a:pt x="7260" y="630"/>
                    </a:moveTo>
                    <a:lnTo>
                      <a:pt x="7260" y="630"/>
                    </a:lnTo>
                    <a:cubicBezTo>
                      <a:pt x="7163" y="879"/>
                      <a:pt x="7088" y="1136"/>
                      <a:pt x="7002" y="1389"/>
                    </a:cubicBezTo>
                    <a:cubicBezTo>
                      <a:pt x="6941" y="1566"/>
                      <a:pt x="6876" y="1744"/>
                      <a:pt x="6801" y="1916"/>
                    </a:cubicBezTo>
                    <a:cubicBezTo>
                      <a:pt x="6730" y="2079"/>
                      <a:pt x="6644" y="2233"/>
                      <a:pt x="6560" y="2390"/>
                    </a:cubicBezTo>
                    <a:cubicBezTo>
                      <a:pt x="6251" y="2973"/>
                      <a:pt x="5985" y="3593"/>
                      <a:pt x="5561" y="4107"/>
                    </a:cubicBezTo>
                    <a:cubicBezTo>
                      <a:pt x="5381" y="4325"/>
                      <a:pt x="5178" y="4534"/>
                      <a:pt x="4907" y="4636"/>
                    </a:cubicBezTo>
                    <a:cubicBezTo>
                      <a:pt x="4714" y="4709"/>
                      <a:pt x="4509" y="4735"/>
                      <a:pt x="4304" y="4735"/>
                    </a:cubicBezTo>
                    <a:cubicBezTo>
                      <a:pt x="4240" y="4735"/>
                      <a:pt x="4175" y="4733"/>
                      <a:pt x="4112" y="4728"/>
                    </a:cubicBezTo>
                    <a:cubicBezTo>
                      <a:pt x="3552" y="4689"/>
                      <a:pt x="3012" y="4506"/>
                      <a:pt x="2482" y="4330"/>
                    </a:cubicBezTo>
                    <a:cubicBezTo>
                      <a:pt x="2490" y="4305"/>
                      <a:pt x="2487" y="4277"/>
                      <a:pt x="2465" y="4260"/>
                    </a:cubicBezTo>
                    <a:cubicBezTo>
                      <a:pt x="2421" y="4226"/>
                      <a:pt x="2374" y="4199"/>
                      <a:pt x="2327" y="4169"/>
                    </a:cubicBezTo>
                    <a:cubicBezTo>
                      <a:pt x="2312" y="4158"/>
                      <a:pt x="2297" y="4148"/>
                      <a:pt x="2284" y="4137"/>
                    </a:cubicBezTo>
                    <a:cubicBezTo>
                      <a:pt x="2284" y="4136"/>
                      <a:pt x="2284" y="4136"/>
                      <a:pt x="2285" y="4136"/>
                    </a:cubicBezTo>
                    <a:cubicBezTo>
                      <a:pt x="2493" y="4152"/>
                      <a:pt x="2698" y="4186"/>
                      <a:pt x="2906" y="4206"/>
                    </a:cubicBezTo>
                    <a:cubicBezTo>
                      <a:pt x="2995" y="4214"/>
                      <a:pt x="3083" y="4219"/>
                      <a:pt x="3171" y="4219"/>
                    </a:cubicBezTo>
                    <a:cubicBezTo>
                      <a:pt x="3352" y="4219"/>
                      <a:pt x="3532" y="4201"/>
                      <a:pt x="3712" y="4168"/>
                    </a:cubicBezTo>
                    <a:cubicBezTo>
                      <a:pt x="4136" y="4087"/>
                      <a:pt x="4532" y="3904"/>
                      <a:pt x="4876" y="3644"/>
                    </a:cubicBezTo>
                    <a:cubicBezTo>
                      <a:pt x="5049" y="3511"/>
                      <a:pt x="5211" y="3363"/>
                      <a:pt x="5364" y="3208"/>
                    </a:cubicBezTo>
                    <a:cubicBezTo>
                      <a:pt x="5527" y="3042"/>
                      <a:pt x="5686" y="2869"/>
                      <a:pt x="5831" y="2687"/>
                    </a:cubicBezTo>
                    <a:cubicBezTo>
                      <a:pt x="6123" y="2317"/>
                      <a:pt x="6360" y="1908"/>
                      <a:pt x="6612" y="1510"/>
                    </a:cubicBezTo>
                    <a:cubicBezTo>
                      <a:pt x="6804" y="1206"/>
                      <a:pt x="7014" y="899"/>
                      <a:pt x="7260" y="630"/>
                    </a:cubicBezTo>
                    <a:close/>
                    <a:moveTo>
                      <a:pt x="8242" y="0"/>
                    </a:moveTo>
                    <a:cubicBezTo>
                      <a:pt x="8242" y="0"/>
                      <a:pt x="8242" y="0"/>
                      <a:pt x="8241" y="0"/>
                    </a:cubicBezTo>
                    <a:cubicBezTo>
                      <a:pt x="8008" y="4"/>
                      <a:pt x="7804" y="92"/>
                      <a:pt x="7606" y="199"/>
                    </a:cubicBezTo>
                    <a:cubicBezTo>
                      <a:pt x="7559" y="220"/>
                      <a:pt x="7511" y="244"/>
                      <a:pt x="7465" y="269"/>
                    </a:cubicBezTo>
                    <a:cubicBezTo>
                      <a:pt x="7349" y="260"/>
                      <a:pt x="7233" y="256"/>
                      <a:pt x="7116" y="256"/>
                    </a:cubicBezTo>
                    <a:cubicBezTo>
                      <a:pt x="6788" y="256"/>
                      <a:pt x="6459" y="290"/>
                      <a:pt x="6141" y="357"/>
                    </a:cubicBezTo>
                    <a:cubicBezTo>
                      <a:pt x="5894" y="408"/>
                      <a:pt x="5650" y="484"/>
                      <a:pt x="5426" y="601"/>
                    </a:cubicBezTo>
                    <a:cubicBezTo>
                      <a:pt x="5202" y="717"/>
                      <a:pt x="5006" y="884"/>
                      <a:pt x="4835" y="1067"/>
                    </a:cubicBezTo>
                    <a:cubicBezTo>
                      <a:pt x="4477" y="1454"/>
                      <a:pt x="4225" y="1920"/>
                      <a:pt x="3952" y="2367"/>
                    </a:cubicBezTo>
                    <a:cubicBezTo>
                      <a:pt x="3899" y="2455"/>
                      <a:pt x="3843" y="2541"/>
                      <a:pt x="3785" y="2627"/>
                    </a:cubicBezTo>
                    <a:cubicBezTo>
                      <a:pt x="3580" y="2711"/>
                      <a:pt x="3422" y="2884"/>
                      <a:pt x="3208" y="2944"/>
                    </a:cubicBezTo>
                    <a:cubicBezTo>
                      <a:pt x="3121" y="2968"/>
                      <a:pt x="3031" y="2986"/>
                      <a:pt x="2947" y="3019"/>
                    </a:cubicBezTo>
                    <a:cubicBezTo>
                      <a:pt x="2915" y="3032"/>
                      <a:pt x="2881" y="3046"/>
                      <a:pt x="2852" y="3065"/>
                    </a:cubicBezTo>
                    <a:cubicBezTo>
                      <a:pt x="2823" y="3065"/>
                      <a:pt x="2793" y="3066"/>
                      <a:pt x="2764" y="3066"/>
                    </a:cubicBezTo>
                    <a:cubicBezTo>
                      <a:pt x="2540" y="3066"/>
                      <a:pt x="2316" y="3046"/>
                      <a:pt x="2096" y="3023"/>
                    </a:cubicBezTo>
                    <a:cubicBezTo>
                      <a:pt x="1788" y="2991"/>
                      <a:pt x="1491" y="2947"/>
                      <a:pt x="1184" y="2897"/>
                    </a:cubicBezTo>
                    <a:cubicBezTo>
                      <a:pt x="1139" y="2889"/>
                      <a:pt x="1094" y="2882"/>
                      <a:pt x="1048" y="2874"/>
                    </a:cubicBezTo>
                    <a:cubicBezTo>
                      <a:pt x="1033" y="2872"/>
                      <a:pt x="1016" y="2869"/>
                      <a:pt x="1000" y="2867"/>
                    </a:cubicBezTo>
                    <a:cubicBezTo>
                      <a:pt x="994" y="2866"/>
                      <a:pt x="989" y="2865"/>
                      <a:pt x="983" y="2864"/>
                    </a:cubicBezTo>
                    <a:cubicBezTo>
                      <a:pt x="979" y="2864"/>
                      <a:pt x="965" y="2862"/>
                      <a:pt x="961" y="2861"/>
                    </a:cubicBezTo>
                    <a:cubicBezTo>
                      <a:pt x="949" y="2860"/>
                      <a:pt x="938" y="2858"/>
                      <a:pt x="926" y="2856"/>
                    </a:cubicBezTo>
                    <a:cubicBezTo>
                      <a:pt x="803" y="2835"/>
                      <a:pt x="682" y="2808"/>
                      <a:pt x="558" y="2796"/>
                    </a:cubicBezTo>
                    <a:cubicBezTo>
                      <a:pt x="525" y="2792"/>
                      <a:pt x="492" y="2790"/>
                      <a:pt x="459" y="2790"/>
                    </a:cubicBezTo>
                    <a:cubicBezTo>
                      <a:pt x="373" y="2790"/>
                      <a:pt x="289" y="2806"/>
                      <a:pt x="215" y="2856"/>
                    </a:cubicBezTo>
                    <a:cubicBezTo>
                      <a:pt x="1" y="2999"/>
                      <a:pt x="37" y="3268"/>
                      <a:pt x="184" y="3448"/>
                    </a:cubicBezTo>
                    <a:cubicBezTo>
                      <a:pt x="288" y="3575"/>
                      <a:pt x="429" y="3670"/>
                      <a:pt x="579" y="3746"/>
                    </a:cubicBezTo>
                    <a:cubicBezTo>
                      <a:pt x="628" y="3788"/>
                      <a:pt x="678" y="3830"/>
                      <a:pt x="730" y="3869"/>
                    </a:cubicBezTo>
                    <a:cubicBezTo>
                      <a:pt x="868" y="3974"/>
                      <a:pt x="1018" y="4052"/>
                      <a:pt x="1184" y="4105"/>
                    </a:cubicBezTo>
                    <a:cubicBezTo>
                      <a:pt x="1521" y="4213"/>
                      <a:pt x="1865" y="4290"/>
                      <a:pt x="2201" y="4399"/>
                    </a:cubicBezTo>
                    <a:cubicBezTo>
                      <a:pt x="2761" y="4580"/>
                      <a:pt x="3321" y="4783"/>
                      <a:pt x="3908" y="4859"/>
                    </a:cubicBezTo>
                    <a:cubicBezTo>
                      <a:pt x="4038" y="4876"/>
                      <a:pt x="4170" y="4886"/>
                      <a:pt x="4301" y="4886"/>
                    </a:cubicBezTo>
                    <a:cubicBezTo>
                      <a:pt x="4455" y="4886"/>
                      <a:pt x="4608" y="4872"/>
                      <a:pt x="4758" y="4838"/>
                    </a:cubicBezTo>
                    <a:cubicBezTo>
                      <a:pt x="5038" y="4774"/>
                      <a:pt x="5272" y="4630"/>
                      <a:pt x="5472" y="4427"/>
                    </a:cubicBezTo>
                    <a:cubicBezTo>
                      <a:pt x="5955" y="3940"/>
                      <a:pt x="6252" y="3310"/>
                      <a:pt x="6559" y="2707"/>
                    </a:cubicBezTo>
                    <a:cubicBezTo>
                      <a:pt x="6723" y="2385"/>
                      <a:pt x="6899" y="2074"/>
                      <a:pt x="7028" y="1736"/>
                    </a:cubicBezTo>
                    <a:cubicBezTo>
                      <a:pt x="7164" y="1383"/>
                      <a:pt x="7271" y="1022"/>
                      <a:pt x="7388" y="663"/>
                    </a:cubicBezTo>
                    <a:cubicBezTo>
                      <a:pt x="7396" y="638"/>
                      <a:pt x="7405" y="613"/>
                      <a:pt x="7412" y="588"/>
                    </a:cubicBezTo>
                    <a:cubicBezTo>
                      <a:pt x="7543" y="524"/>
                      <a:pt x="7667" y="450"/>
                      <a:pt x="7799" y="387"/>
                    </a:cubicBezTo>
                    <a:cubicBezTo>
                      <a:pt x="7947" y="315"/>
                      <a:pt x="8104" y="261"/>
                      <a:pt x="8267" y="230"/>
                    </a:cubicBezTo>
                    <a:cubicBezTo>
                      <a:pt x="8327" y="218"/>
                      <a:pt x="8332" y="159"/>
                      <a:pt x="8305" y="119"/>
                    </a:cubicBezTo>
                    <a:cubicBezTo>
                      <a:pt x="8335" y="74"/>
                      <a:pt x="8304" y="0"/>
                      <a:pt x="8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1" name="Google Shape;1241;p56"/>
            <p:cNvSpPr/>
            <p:nvPr/>
          </p:nvSpPr>
          <p:spPr>
            <a:xfrm>
              <a:off x="3859620" y="3953730"/>
              <a:ext cx="67161" cy="67408"/>
            </a:xfrm>
            <a:custGeom>
              <a:avLst/>
              <a:gdLst/>
              <a:ahLst/>
              <a:cxnLst/>
              <a:rect l="l" t="t" r="r" b="b"/>
              <a:pathLst>
                <a:path w="1086" h="1090" extrusionOk="0">
                  <a:moveTo>
                    <a:pt x="106" y="408"/>
                  </a:moveTo>
                  <a:cubicBezTo>
                    <a:pt x="106" y="408"/>
                    <a:pt x="99" y="417"/>
                    <a:pt x="84" y="435"/>
                  </a:cubicBezTo>
                  <a:lnTo>
                    <a:pt x="84" y="435"/>
                  </a:lnTo>
                  <a:cubicBezTo>
                    <a:pt x="99" y="417"/>
                    <a:pt x="106" y="408"/>
                    <a:pt x="106" y="408"/>
                  </a:cubicBezTo>
                  <a:close/>
                  <a:moveTo>
                    <a:pt x="687" y="0"/>
                  </a:moveTo>
                  <a:cubicBezTo>
                    <a:pt x="684" y="0"/>
                    <a:pt x="681" y="0"/>
                    <a:pt x="678" y="0"/>
                  </a:cubicBezTo>
                  <a:cubicBezTo>
                    <a:pt x="618" y="3"/>
                    <a:pt x="560" y="16"/>
                    <a:pt x="504" y="38"/>
                  </a:cubicBezTo>
                  <a:cubicBezTo>
                    <a:pt x="449" y="48"/>
                    <a:pt x="397" y="67"/>
                    <a:pt x="352" y="99"/>
                  </a:cubicBezTo>
                  <a:cubicBezTo>
                    <a:pt x="297" y="136"/>
                    <a:pt x="251" y="185"/>
                    <a:pt x="216" y="238"/>
                  </a:cubicBezTo>
                  <a:cubicBezTo>
                    <a:pt x="173" y="286"/>
                    <a:pt x="137" y="339"/>
                    <a:pt x="111" y="400"/>
                  </a:cubicBezTo>
                  <a:cubicBezTo>
                    <a:pt x="106" y="407"/>
                    <a:pt x="99" y="414"/>
                    <a:pt x="94" y="421"/>
                  </a:cubicBezTo>
                  <a:cubicBezTo>
                    <a:pt x="92" y="424"/>
                    <a:pt x="90" y="427"/>
                    <a:pt x="87" y="431"/>
                  </a:cubicBezTo>
                  <a:cubicBezTo>
                    <a:pt x="86" y="433"/>
                    <a:pt x="85" y="434"/>
                    <a:pt x="84" y="436"/>
                  </a:cubicBezTo>
                  <a:lnTo>
                    <a:pt x="84" y="436"/>
                  </a:lnTo>
                  <a:cubicBezTo>
                    <a:pt x="82" y="439"/>
                    <a:pt x="79" y="442"/>
                    <a:pt x="77" y="445"/>
                  </a:cubicBezTo>
                  <a:cubicBezTo>
                    <a:pt x="71" y="453"/>
                    <a:pt x="65" y="462"/>
                    <a:pt x="59" y="470"/>
                  </a:cubicBezTo>
                  <a:cubicBezTo>
                    <a:pt x="42" y="496"/>
                    <a:pt x="25" y="523"/>
                    <a:pt x="17" y="555"/>
                  </a:cubicBezTo>
                  <a:cubicBezTo>
                    <a:pt x="0" y="622"/>
                    <a:pt x="23" y="692"/>
                    <a:pt x="79" y="736"/>
                  </a:cubicBezTo>
                  <a:cubicBezTo>
                    <a:pt x="90" y="744"/>
                    <a:pt x="103" y="750"/>
                    <a:pt x="114" y="755"/>
                  </a:cubicBezTo>
                  <a:cubicBezTo>
                    <a:pt x="117" y="762"/>
                    <a:pt x="120" y="770"/>
                    <a:pt x="123" y="778"/>
                  </a:cubicBezTo>
                  <a:cubicBezTo>
                    <a:pt x="193" y="932"/>
                    <a:pt x="365" y="1054"/>
                    <a:pt x="532" y="1081"/>
                  </a:cubicBezTo>
                  <a:cubicBezTo>
                    <a:pt x="566" y="1087"/>
                    <a:pt x="600" y="1090"/>
                    <a:pt x="634" y="1090"/>
                  </a:cubicBezTo>
                  <a:cubicBezTo>
                    <a:pt x="711" y="1090"/>
                    <a:pt x="787" y="1073"/>
                    <a:pt x="856" y="1032"/>
                  </a:cubicBezTo>
                  <a:cubicBezTo>
                    <a:pt x="957" y="973"/>
                    <a:pt x="1026" y="873"/>
                    <a:pt x="1056" y="761"/>
                  </a:cubicBezTo>
                  <a:cubicBezTo>
                    <a:pt x="1085" y="655"/>
                    <a:pt x="1086" y="527"/>
                    <a:pt x="1057" y="416"/>
                  </a:cubicBezTo>
                  <a:cubicBezTo>
                    <a:pt x="1056" y="333"/>
                    <a:pt x="1037" y="244"/>
                    <a:pt x="994" y="175"/>
                  </a:cubicBezTo>
                  <a:cubicBezTo>
                    <a:pt x="927" y="69"/>
                    <a:pt x="814" y="0"/>
                    <a:pt x="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3959558" y="4005740"/>
              <a:ext cx="25108" cy="22078"/>
            </a:xfrm>
            <a:custGeom>
              <a:avLst/>
              <a:gdLst/>
              <a:ahLst/>
              <a:cxnLst/>
              <a:rect l="l" t="t" r="r" b="b"/>
              <a:pathLst>
                <a:path w="406" h="357" extrusionOk="0">
                  <a:moveTo>
                    <a:pt x="226" y="0"/>
                  </a:moveTo>
                  <a:cubicBezTo>
                    <a:pt x="219" y="0"/>
                    <a:pt x="213" y="0"/>
                    <a:pt x="207" y="1"/>
                  </a:cubicBezTo>
                  <a:lnTo>
                    <a:pt x="195" y="1"/>
                  </a:lnTo>
                  <a:cubicBezTo>
                    <a:pt x="179" y="3"/>
                    <a:pt x="164" y="5"/>
                    <a:pt x="147" y="7"/>
                  </a:cubicBezTo>
                  <a:cubicBezTo>
                    <a:pt x="124" y="12"/>
                    <a:pt x="116" y="18"/>
                    <a:pt x="103" y="27"/>
                  </a:cubicBezTo>
                  <a:cubicBezTo>
                    <a:pt x="94" y="33"/>
                    <a:pt x="85" y="39"/>
                    <a:pt x="77" y="46"/>
                  </a:cubicBezTo>
                  <a:cubicBezTo>
                    <a:pt x="53" y="59"/>
                    <a:pt x="34" y="78"/>
                    <a:pt x="21" y="100"/>
                  </a:cubicBezTo>
                  <a:cubicBezTo>
                    <a:pt x="6" y="125"/>
                    <a:pt x="0" y="151"/>
                    <a:pt x="0" y="179"/>
                  </a:cubicBezTo>
                  <a:cubicBezTo>
                    <a:pt x="0" y="207"/>
                    <a:pt x="6" y="233"/>
                    <a:pt x="21" y="256"/>
                  </a:cubicBezTo>
                  <a:cubicBezTo>
                    <a:pt x="34" y="279"/>
                    <a:pt x="53" y="298"/>
                    <a:pt x="77" y="311"/>
                  </a:cubicBezTo>
                  <a:cubicBezTo>
                    <a:pt x="85" y="317"/>
                    <a:pt x="94" y="324"/>
                    <a:pt x="103" y="330"/>
                  </a:cubicBezTo>
                  <a:cubicBezTo>
                    <a:pt x="110" y="335"/>
                    <a:pt x="114" y="335"/>
                    <a:pt x="126" y="340"/>
                  </a:cubicBezTo>
                  <a:cubicBezTo>
                    <a:pt x="145" y="351"/>
                    <a:pt x="167" y="356"/>
                    <a:pt x="189" y="356"/>
                  </a:cubicBezTo>
                  <a:cubicBezTo>
                    <a:pt x="191" y="356"/>
                    <a:pt x="193" y="356"/>
                    <a:pt x="195" y="356"/>
                  </a:cubicBezTo>
                  <a:lnTo>
                    <a:pt x="197" y="356"/>
                  </a:lnTo>
                  <a:cubicBezTo>
                    <a:pt x="200" y="357"/>
                    <a:pt x="203" y="357"/>
                    <a:pt x="207" y="357"/>
                  </a:cubicBezTo>
                  <a:lnTo>
                    <a:pt x="226" y="357"/>
                  </a:lnTo>
                  <a:cubicBezTo>
                    <a:pt x="228" y="357"/>
                    <a:pt x="230" y="357"/>
                    <a:pt x="232" y="357"/>
                  </a:cubicBezTo>
                  <a:cubicBezTo>
                    <a:pt x="253" y="357"/>
                    <a:pt x="275" y="352"/>
                    <a:pt x="294" y="341"/>
                  </a:cubicBezTo>
                  <a:cubicBezTo>
                    <a:pt x="317" y="334"/>
                    <a:pt x="335" y="322"/>
                    <a:pt x="352" y="305"/>
                  </a:cubicBezTo>
                  <a:cubicBezTo>
                    <a:pt x="369" y="289"/>
                    <a:pt x="382" y="270"/>
                    <a:pt x="389" y="247"/>
                  </a:cubicBezTo>
                  <a:cubicBezTo>
                    <a:pt x="400" y="226"/>
                    <a:pt x="406" y="203"/>
                    <a:pt x="404" y="179"/>
                  </a:cubicBezTo>
                  <a:cubicBezTo>
                    <a:pt x="402" y="162"/>
                    <a:pt x="400" y="147"/>
                    <a:pt x="398" y="131"/>
                  </a:cubicBezTo>
                  <a:cubicBezTo>
                    <a:pt x="389" y="101"/>
                    <a:pt x="373" y="74"/>
                    <a:pt x="352" y="53"/>
                  </a:cubicBezTo>
                  <a:cubicBezTo>
                    <a:pt x="339" y="43"/>
                    <a:pt x="328" y="34"/>
                    <a:pt x="316" y="25"/>
                  </a:cubicBezTo>
                  <a:cubicBezTo>
                    <a:pt x="288" y="8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3813115" y="4225960"/>
              <a:ext cx="22140" cy="17130"/>
            </a:xfrm>
            <a:custGeom>
              <a:avLst/>
              <a:gdLst/>
              <a:ahLst/>
              <a:cxnLst/>
              <a:rect l="l" t="t" r="r" b="b"/>
              <a:pathLst>
                <a:path w="358" h="277" extrusionOk="0">
                  <a:moveTo>
                    <a:pt x="178" y="1"/>
                  </a:moveTo>
                  <a:cubicBezTo>
                    <a:pt x="1" y="1"/>
                    <a:pt x="1" y="277"/>
                    <a:pt x="178" y="277"/>
                  </a:cubicBezTo>
                  <a:cubicBezTo>
                    <a:pt x="357" y="277"/>
                    <a:pt x="357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3894005" y="4298996"/>
              <a:ext cx="35127" cy="30488"/>
            </a:xfrm>
            <a:custGeom>
              <a:avLst/>
              <a:gdLst/>
              <a:ahLst/>
              <a:cxnLst/>
              <a:rect l="l" t="t" r="r" b="b"/>
              <a:pathLst>
                <a:path w="568" h="493" extrusionOk="0">
                  <a:moveTo>
                    <a:pt x="250" y="0"/>
                  </a:moveTo>
                  <a:cubicBezTo>
                    <a:pt x="228" y="0"/>
                    <a:pt x="206" y="3"/>
                    <a:pt x="184" y="9"/>
                  </a:cubicBezTo>
                  <a:lnTo>
                    <a:pt x="126" y="34"/>
                  </a:lnTo>
                  <a:cubicBezTo>
                    <a:pt x="88" y="55"/>
                    <a:pt x="58" y="85"/>
                    <a:pt x="37" y="122"/>
                  </a:cubicBezTo>
                  <a:cubicBezTo>
                    <a:pt x="19" y="151"/>
                    <a:pt x="9" y="181"/>
                    <a:pt x="8" y="214"/>
                  </a:cubicBezTo>
                  <a:cubicBezTo>
                    <a:pt x="0" y="247"/>
                    <a:pt x="1" y="279"/>
                    <a:pt x="12" y="312"/>
                  </a:cubicBezTo>
                  <a:cubicBezTo>
                    <a:pt x="19" y="344"/>
                    <a:pt x="35" y="372"/>
                    <a:pt x="56" y="396"/>
                  </a:cubicBezTo>
                  <a:cubicBezTo>
                    <a:pt x="74" y="422"/>
                    <a:pt x="97" y="443"/>
                    <a:pt x="126" y="459"/>
                  </a:cubicBezTo>
                  <a:cubicBezTo>
                    <a:pt x="164" y="481"/>
                    <a:pt x="205" y="493"/>
                    <a:pt x="251" y="493"/>
                  </a:cubicBezTo>
                  <a:cubicBezTo>
                    <a:pt x="302" y="487"/>
                    <a:pt x="354" y="485"/>
                    <a:pt x="399" y="452"/>
                  </a:cubicBezTo>
                  <a:cubicBezTo>
                    <a:pt x="407" y="447"/>
                    <a:pt x="415" y="444"/>
                    <a:pt x="423" y="439"/>
                  </a:cubicBezTo>
                  <a:cubicBezTo>
                    <a:pt x="427" y="436"/>
                    <a:pt x="431" y="434"/>
                    <a:pt x="435" y="431"/>
                  </a:cubicBezTo>
                  <a:cubicBezTo>
                    <a:pt x="451" y="418"/>
                    <a:pt x="468" y="406"/>
                    <a:pt x="484" y="393"/>
                  </a:cubicBezTo>
                  <a:cubicBezTo>
                    <a:pt x="486" y="390"/>
                    <a:pt x="487" y="389"/>
                    <a:pt x="490" y="387"/>
                  </a:cubicBezTo>
                  <a:cubicBezTo>
                    <a:pt x="516" y="354"/>
                    <a:pt x="546" y="319"/>
                    <a:pt x="557" y="275"/>
                  </a:cubicBezTo>
                  <a:cubicBezTo>
                    <a:pt x="565" y="248"/>
                    <a:pt x="567" y="220"/>
                    <a:pt x="561" y="193"/>
                  </a:cubicBezTo>
                  <a:cubicBezTo>
                    <a:pt x="559" y="165"/>
                    <a:pt x="552" y="139"/>
                    <a:pt x="536" y="115"/>
                  </a:cubicBezTo>
                  <a:cubicBezTo>
                    <a:pt x="525" y="102"/>
                    <a:pt x="514" y="88"/>
                    <a:pt x="503" y="74"/>
                  </a:cubicBezTo>
                  <a:cubicBezTo>
                    <a:pt x="477" y="48"/>
                    <a:pt x="447" y="31"/>
                    <a:pt x="412" y="20"/>
                  </a:cubicBezTo>
                  <a:lnTo>
                    <a:pt x="410" y="20"/>
                  </a:lnTo>
                  <a:lnTo>
                    <a:pt x="354" y="12"/>
                  </a:lnTo>
                  <a:cubicBezTo>
                    <a:pt x="353" y="12"/>
                    <a:pt x="352" y="13"/>
                    <a:pt x="351" y="13"/>
                  </a:cubicBezTo>
                  <a:lnTo>
                    <a:pt x="343" y="13"/>
                  </a:lnTo>
                  <a:cubicBezTo>
                    <a:pt x="341" y="13"/>
                    <a:pt x="339" y="12"/>
                    <a:pt x="336" y="12"/>
                  </a:cubicBezTo>
                  <a:lnTo>
                    <a:pt x="334" y="12"/>
                  </a:lnTo>
                  <a:cubicBezTo>
                    <a:pt x="332" y="11"/>
                    <a:pt x="329" y="11"/>
                    <a:pt x="326" y="11"/>
                  </a:cubicBezTo>
                  <a:cubicBezTo>
                    <a:pt x="323" y="10"/>
                    <a:pt x="320" y="10"/>
                    <a:pt x="316" y="9"/>
                  </a:cubicBezTo>
                  <a:cubicBezTo>
                    <a:pt x="294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073719" y="4308520"/>
              <a:ext cx="22758" cy="23315"/>
            </a:xfrm>
            <a:custGeom>
              <a:avLst/>
              <a:gdLst/>
              <a:ahLst/>
              <a:cxnLst/>
              <a:rect l="l" t="t" r="r" b="b"/>
              <a:pathLst>
                <a:path w="368" h="377" extrusionOk="0">
                  <a:moveTo>
                    <a:pt x="184" y="1"/>
                  </a:moveTo>
                  <a:cubicBezTo>
                    <a:pt x="170" y="1"/>
                    <a:pt x="156" y="3"/>
                    <a:pt x="142" y="7"/>
                  </a:cubicBezTo>
                  <a:cubicBezTo>
                    <a:pt x="112" y="16"/>
                    <a:pt x="87" y="31"/>
                    <a:pt x="64" y="53"/>
                  </a:cubicBezTo>
                  <a:cubicBezTo>
                    <a:pt x="19" y="98"/>
                    <a:pt x="1" y="165"/>
                    <a:pt x="18" y="226"/>
                  </a:cubicBezTo>
                  <a:cubicBezTo>
                    <a:pt x="19" y="228"/>
                    <a:pt x="20" y="230"/>
                    <a:pt x="20" y="233"/>
                  </a:cubicBezTo>
                  <a:cubicBezTo>
                    <a:pt x="21" y="233"/>
                    <a:pt x="21" y="234"/>
                    <a:pt x="21" y="234"/>
                  </a:cubicBezTo>
                  <a:cubicBezTo>
                    <a:pt x="28" y="249"/>
                    <a:pt x="34" y="263"/>
                    <a:pt x="40" y="278"/>
                  </a:cubicBezTo>
                  <a:lnTo>
                    <a:pt x="41" y="281"/>
                  </a:lnTo>
                  <a:cubicBezTo>
                    <a:pt x="42" y="282"/>
                    <a:pt x="43" y="284"/>
                    <a:pt x="44" y="286"/>
                  </a:cubicBezTo>
                  <a:lnTo>
                    <a:pt x="45" y="286"/>
                  </a:lnTo>
                  <a:cubicBezTo>
                    <a:pt x="51" y="294"/>
                    <a:pt x="65" y="313"/>
                    <a:pt x="72" y="321"/>
                  </a:cubicBezTo>
                  <a:cubicBezTo>
                    <a:pt x="73" y="322"/>
                    <a:pt x="74" y="323"/>
                    <a:pt x="74" y="323"/>
                  </a:cubicBezTo>
                  <a:cubicBezTo>
                    <a:pt x="86" y="335"/>
                    <a:pt x="99" y="344"/>
                    <a:pt x="112" y="353"/>
                  </a:cubicBezTo>
                  <a:lnTo>
                    <a:pt x="114" y="353"/>
                  </a:lnTo>
                  <a:cubicBezTo>
                    <a:pt x="114" y="353"/>
                    <a:pt x="153" y="370"/>
                    <a:pt x="153" y="370"/>
                  </a:cubicBezTo>
                  <a:cubicBezTo>
                    <a:pt x="154" y="371"/>
                    <a:pt x="195" y="376"/>
                    <a:pt x="197" y="376"/>
                  </a:cubicBezTo>
                  <a:lnTo>
                    <a:pt x="198" y="376"/>
                  </a:lnTo>
                  <a:cubicBezTo>
                    <a:pt x="207" y="376"/>
                    <a:pt x="218" y="374"/>
                    <a:pt x="222" y="373"/>
                  </a:cubicBezTo>
                  <a:cubicBezTo>
                    <a:pt x="224" y="373"/>
                    <a:pt x="238" y="372"/>
                    <a:pt x="245" y="370"/>
                  </a:cubicBezTo>
                  <a:cubicBezTo>
                    <a:pt x="246" y="370"/>
                    <a:pt x="247" y="370"/>
                    <a:pt x="247" y="369"/>
                  </a:cubicBezTo>
                  <a:lnTo>
                    <a:pt x="248" y="369"/>
                  </a:lnTo>
                  <a:cubicBezTo>
                    <a:pt x="255" y="366"/>
                    <a:pt x="279" y="356"/>
                    <a:pt x="285" y="353"/>
                  </a:cubicBezTo>
                  <a:cubicBezTo>
                    <a:pt x="286" y="353"/>
                    <a:pt x="286" y="353"/>
                    <a:pt x="286" y="352"/>
                  </a:cubicBezTo>
                  <a:cubicBezTo>
                    <a:pt x="288" y="352"/>
                    <a:pt x="289" y="351"/>
                    <a:pt x="290" y="350"/>
                  </a:cubicBezTo>
                  <a:cubicBezTo>
                    <a:pt x="297" y="346"/>
                    <a:pt x="302" y="342"/>
                    <a:pt x="307" y="338"/>
                  </a:cubicBezTo>
                  <a:cubicBezTo>
                    <a:pt x="311" y="335"/>
                    <a:pt x="317" y="329"/>
                    <a:pt x="322" y="325"/>
                  </a:cubicBezTo>
                  <a:cubicBezTo>
                    <a:pt x="323" y="324"/>
                    <a:pt x="324" y="324"/>
                    <a:pt x="324" y="323"/>
                  </a:cubicBezTo>
                  <a:cubicBezTo>
                    <a:pt x="339" y="311"/>
                    <a:pt x="349" y="295"/>
                    <a:pt x="354" y="277"/>
                  </a:cubicBezTo>
                  <a:cubicBezTo>
                    <a:pt x="364" y="260"/>
                    <a:pt x="368" y="242"/>
                    <a:pt x="367" y="222"/>
                  </a:cubicBezTo>
                  <a:cubicBezTo>
                    <a:pt x="366" y="216"/>
                    <a:pt x="366" y="210"/>
                    <a:pt x="365" y="204"/>
                  </a:cubicBezTo>
                  <a:cubicBezTo>
                    <a:pt x="366" y="196"/>
                    <a:pt x="368" y="188"/>
                    <a:pt x="368" y="179"/>
                  </a:cubicBezTo>
                  <a:cubicBezTo>
                    <a:pt x="368" y="146"/>
                    <a:pt x="360" y="117"/>
                    <a:pt x="344" y="89"/>
                  </a:cubicBezTo>
                  <a:cubicBezTo>
                    <a:pt x="328" y="63"/>
                    <a:pt x="307" y="41"/>
                    <a:pt x="280" y="26"/>
                  </a:cubicBezTo>
                  <a:cubicBezTo>
                    <a:pt x="259" y="12"/>
                    <a:pt x="238" y="5"/>
                    <a:pt x="214" y="4"/>
                  </a:cubicBezTo>
                  <a:cubicBezTo>
                    <a:pt x="204" y="2"/>
                    <a:pt x="194" y="1"/>
                    <a:pt x="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146074" y="4234186"/>
              <a:ext cx="84662" cy="86270"/>
            </a:xfrm>
            <a:custGeom>
              <a:avLst/>
              <a:gdLst/>
              <a:ahLst/>
              <a:cxnLst/>
              <a:rect l="l" t="t" r="r" b="b"/>
              <a:pathLst>
                <a:path w="1369" h="1395" extrusionOk="0">
                  <a:moveTo>
                    <a:pt x="857" y="1"/>
                  </a:moveTo>
                  <a:cubicBezTo>
                    <a:pt x="773" y="1"/>
                    <a:pt x="689" y="18"/>
                    <a:pt x="609" y="48"/>
                  </a:cubicBezTo>
                  <a:cubicBezTo>
                    <a:pt x="459" y="54"/>
                    <a:pt x="319" y="134"/>
                    <a:pt x="209" y="239"/>
                  </a:cubicBezTo>
                  <a:cubicBezTo>
                    <a:pt x="93" y="350"/>
                    <a:pt x="0" y="506"/>
                    <a:pt x="6" y="670"/>
                  </a:cubicBezTo>
                  <a:cubicBezTo>
                    <a:pt x="12" y="805"/>
                    <a:pt x="72" y="935"/>
                    <a:pt x="172" y="1026"/>
                  </a:cubicBezTo>
                  <a:cubicBezTo>
                    <a:pt x="172" y="1028"/>
                    <a:pt x="173" y="1030"/>
                    <a:pt x="174" y="1032"/>
                  </a:cubicBezTo>
                  <a:cubicBezTo>
                    <a:pt x="221" y="1157"/>
                    <a:pt x="292" y="1286"/>
                    <a:pt x="417" y="1351"/>
                  </a:cubicBezTo>
                  <a:cubicBezTo>
                    <a:pt x="477" y="1381"/>
                    <a:pt x="538" y="1395"/>
                    <a:pt x="600" y="1395"/>
                  </a:cubicBezTo>
                  <a:cubicBezTo>
                    <a:pt x="670" y="1395"/>
                    <a:pt x="740" y="1376"/>
                    <a:pt x="809" y="1343"/>
                  </a:cubicBezTo>
                  <a:cubicBezTo>
                    <a:pt x="890" y="1303"/>
                    <a:pt x="963" y="1235"/>
                    <a:pt x="1019" y="1163"/>
                  </a:cubicBezTo>
                  <a:cubicBezTo>
                    <a:pt x="1045" y="1129"/>
                    <a:pt x="1069" y="1094"/>
                    <a:pt x="1092" y="1059"/>
                  </a:cubicBezTo>
                  <a:cubicBezTo>
                    <a:pt x="1194" y="970"/>
                    <a:pt x="1264" y="852"/>
                    <a:pt x="1307" y="722"/>
                  </a:cubicBezTo>
                  <a:cubicBezTo>
                    <a:pt x="1348" y="593"/>
                    <a:pt x="1368" y="437"/>
                    <a:pt x="1317" y="307"/>
                  </a:cubicBezTo>
                  <a:cubicBezTo>
                    <a:pt x="1263" y="167"/>
                    <a:pt x="1158" y="64"/>
                    <a:pt x="1011" y="22"/>
                  </a:cubicBezTo>
                  <a:cubicBezTo>
                    <a:pt x="961" y="7"/>
                    <a:pt x="909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252505" y="4189041"/>
              <a:ext cx="28448" cy="21954"/>
            </a:xfrm>
            <a:custGeom>
              <a:avLst/>
              <a:gdLst/>
              <a:ahLst/>
              <a:cxnLst/>
              <a:rect l="l" t="t" r="r" b="b"/>
              <a:pathLst>
                <a:path w="460" h="355" extrusionOk="0">
                  <a:moveTo>
                    <a:pt x="230" y="0"/>
                  </a:moveTo>
                  <a:cubicBezTo>
                    <a:pt x="2" y="0"/>
                    <a:pt x="1" y="355"/>
                    <a:pt x="230" y="355"/>
                  </a:cubicBezTo>
                  <a:cubicBezTo>
                    <a:pt x="460" y="355"/>
                    <a:pt x="460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244033" y="4092443"/>
              <a:ext cx="24119" cy="18676"/>
            </a:xfrm>
            <a:custGeom>
              <a:avLst/>
              <a:gdLst/>
              <a:ahLst/>
              <a:cxnLst/>
              <a:rect l="l" t="t" r="r" b="b"/>
              <a:pathLst>
                <a:path w="390" h="302" extrusionOk="0">
                  <a:moveTo>
                    <a:pt x="196" y="0"/>
                  </a:moveTo>
                  <a:cubicBezTo>
                    <a:pt x="0" y="0"/>
                    <a:pt x="0" y="302"/>
                    <a:pt x="196" y="302"/>
                  </a:cubicBezTo>
                  <a:cubicBezTo>
                    <a:pt x="390" y="302"/>
                    <a:pt x="390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3716826" y="4318910"/>
              <a:ext cx="28076" cy="27891"/>
            </a:xfrm>
            <a:custGeom>
              <a:avLst/>
              <a:gdLst/>
              <a:ahLst/>
              <a:cxnLst/>
              <a:rect l="l" t="t" r="r" b="b"/>
              <a:pathLst>
                <a:path w="454" h="451" extrusionOk="0">
                  <a:moveTo>
                    <a:pt x="221" y="0"/>
                  </a:moveTo>
                  <a:cubicBezTo>
                    <a:pt x="192" y="0"/>
                    <a:pt x="165" y="7"/>
                    <a:pt x="140" y="20"/>
                  </a:cubicBezTo>
                  <a:cubicBezTo>
                    <a:pt x="112" y="29"/>
                    <a:pt x="87" y="45"/>
                    <a:pt x="68" y="66"/>
                  </a:cubicBezTo>
                  <a:cubicBezTo>
                    <a:pt x="45" y="87"/>
                    <a:pt x="29" y="111"/>
                    <a:pt x="21" y="139"/>
                  </a:cubicBezTo>
                  <a:cubicBezTo>
                    <a:pt x="7" y="166"/>
                    <a:pt x="0" y="195"/>
                    <a:pt x="1" y="226"/>
                  </a:cubicBezTo>
                  <a:cubicBezTo>
                    <a:pt x="4" y="245"/>
                    <a:pt x="7" y="265"/>
                    <a:pt x="10" y="285"/>
                  </a:cubicBezTo>
                  <a:cubicBezTo>
                    <a:pt x="20" y="323"/>
                    <a:pt x="40" y="356"/>
                    <a:pt x="68" y="384"/>
                  </a:cubicBezTo>
                  <a:cubicBezTo>
                    <a:pt x="82" y="396"/>
                    <a:pt x="98" y="408"/>
                    <a:pt x="113" y="419"/>
                  </a:cubicBezTo>
                  <a:cubicBezTo>
                    <a:pt x="148" y="440"/>
                    <a:pt x="187" y="450"/>
                    <a:pt x="227" y="450"/>
                  </a:cubicBezTo>
                  <a:cubicBezTo>
                    <a:pt x="229" y="450"/>
                    <a:pt x="231" y="450"/>
                    <a:pt x="233" y="450"/>
                  </a:cubicBezTo>
                  <a:cubicBezTo>
                    <a:pt x="262" y="450"/>
                    <a:pt x="289" y="444"/>
                    <a:pt x="314" y="430"/>
                  </a:cubicBezTo>
                  <a:cubicBezTo>
                    <a:pt x="342" y="421"/>
                    <a:pt x="366" y="406"/>
                    <a:pt x="386" y="384"/>
                  </a:cubicBezTo>
                  <a:cubicBezTo>
                    <a:pt x="409" y="364"/>
                    <a:pt x="424" y="339"/>
                    <a:pt x="433" y="311"/>
                  </a:cubicBezTo>
                  <a:cubicBezTo>
                    <a:pt x="447" y="286"/>
                    <a:pt x="453" y="257"/>
                    <a:pt x="452" y="226"/>
                  </a:cubicBezTo>
                  <a:lnTo>
                    <a:pt x="444" y="166"/>
                  </a:lnTo>
                  <a:cubicBezTo>
                    <a:pt x="434" y="127"/>
                    <a:pt x="414" y="94"/>
                    <a:pt x="386" y="66"/>
                  </a:cubicBezTo>
                  <a:cubicBezTo>
                    <a:pt x="371" y="55"/>
                    <a:pt x="356" y="43"/>
                    <a:pt x="341" y="31"/>
                  </a:cubicBezTo>
                  <a:cubicBezTo>
                    <a:pt x="305" y="11"/>
                    <a:pt x="267" y="1"/>
                    <a:pt x="227" y="0"/>
                  </a:cubicBezTo>
                  <a:cubicBezTo>
                    <a:pt x="225" y="0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3694006" y="4414704"/>
              <a:ext cx="15028" cy="1162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1" y="0"/>
                  </a:moveTo>
                  <a:cubicBezTo>
                    <a:pt x="0" y="0"/>
                    <a:pt x="0" y="187"/>
                    <a:pt x="121" y="187"/>
                  </a:cubicBezTo>
                  <a:cubicBezTo>
                    <a:pt x="242" y="187"/>
                    <a:pt x="242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3696604" y="4462446"/>
              <a:ext cx="15151" cy="11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23" y="0"/>
                  </a:moveTo>
                  <a:cubicBezTo>
                    <a:pt x="1" y="0"/>
                    <a:pt x="1" y="190"/>
                    <a:pt x="123" y="190"/>
                  </a:cubicBezTo>
                  <a:cubicBezTo>
                    <a:pt x="245" y="190"/>
                    <a:pt x="245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189859" y="3875871"/>
              <a:ext cx="18120" cy="16203"/>
            </a:xfrm>
            <a:custGeom>
              <a:avLst/>
              <a:gdLst/>
              <a:ahLst/>
              <a:cxnLst/>
              <a:rect l="l" t="t" r="r" b="b"/>
              <a:pathLst>
                <a:path w="293" h="262" extrusionOk="0">
                  <a:moveTo>
                    <a:pt x="162" y="0"/>
                  </a:moveTo>
                  <a:cubicBezTo>
                    <a:pt x="145" y="1"/>
                    <a:pt x="133" y="3"/>
                    <a:pt x="117" y="7"/>
                  </a:cubicBezTo>
                  <a:cubicBezTo>
                    <a:pt x="115" y="7"/>
                    <a:pt x="112" y="8"/>
                    <a:pt x="109" y="9"/>
                  </a:cubicBezTo>
                  <a:lnTo>
                    <a:pt x="90" y="15"/>
                  </a:lnTo>
                  <a:cubicBezTo>
                    <a:pt x="80" y="19"/>
                    <a:pt x="71" y="23"/>
                    <a:pt x="61" y="27"/>
                  </a:cubicBezTo>
                  <a:cubicBezTo>
                    <a:pt x="47" y="34"/>
                    <a:pt x="36" y="45"/>
                    <a:pt x="27" y="58"/>
                  </a:cubicBezTo>
                  <a:cubicBezTo>
                    <a:pt x="19" y="65"/>
                    <a:pt x="14" y="75"/>
                    <a:pt x="12" y="85"/>
                  </a:cubicBezTo>
                  <a:cubicBezTo>
                    <a:pt x="4" y="99"/>
                    <a:pt x="0" y="115"/>
                    <a:pt x="0" y="131"/>
                  </a:cubicBezTo>
                  <a:cubicBezTo>
                    <a:pt x="2" y="142"/>
                    <a:pt x="4" y="153"/>
                    <a:pt x="6" y="164"/>
                  </a:cubicBezTo>
                  <a:cubicBezTo>
                    <a:pt x="10" y="173"/>
                    <a:pt x="14" y="183"/>
                    <a:pt x="18" y="192"/>
                  </a:cubicBezTo>
                  <a:cubicBezTo>
                    <a:pt x="25" y="207"/>
                    <a:pt x="36" y="218"/>
                    <a:pt x="49" y="227"/>
                  </a:cubicBezTo>
                  <a:cubicBezTo>
                    <a:pt x="60" y="237"/>
                    <a:pt x="75" y="244"/>
                    <a:pt x="90" y="248"/>
                  </a:cubicBezTo>
                  <a:lnTo>
                    <a:pt x="109" y="253"/>
                  </a:lnTo>
                  <a:cubicBezTo>
                    <a:pt x="112" y="253"/>
                    <a:pt x="115" y="255"/>
                    <a:pt x="117" y="256"/>
                  </a:cubicBezTo>
                  <a:cubicBezTo>
                    <a:pt x="132" y="259"/>
                    <a:pt x="145" y="261"/>
                    <a:pt x="162" y="262"/>
                  </a:cubicBezTo>
                  <a:cubicBezTo>
                    <a:pt x="163" y="262"/>
                    <a:pt x="165" y="262"/>
                    <a:pt x="167" y="262"/>
                  </a:cubicBezTo>
                  <a:cubicBezTo>
                    <a:pt x="183" y="262"/>
                    <a:pt x="198" y="258"/>
                    <a:pt x="212" y="251"/>
                  </a:cubicBezTo>
                  <a:cubicBezTo>
                    <a:pt x="228" y="245"/>
                    <a:pt x="242" y="237"/>
                    <a:pt x="255" y="223"/>
                  </a:cubicBezTo>
                  <a:cubicBezTo>
                    <a:pt x="267" y="212"/>
                    <a:pt x="276" y="198"/>
                    <a:pt x="282" y="182"/>
                  </a:cubicBezTo>
                  <a:cubicBezTo>
                    <a:pt x="290" y="166"/>
                    <a:pt x="293" y="149"/>
                    <a:pt x="293" y="131"/>
                  </a:cubicBezTo>
                  <a:cubicBezTo>
                    <a:pt x="292" y="120"/>
                    <a:pt x="290" y="108"/>
                    <a:pt x="288" y="96"/>
                  </a:cubicBezTo>
                  <a:cubicBezTo>
                    <a:pt x="282" y="75"/>
                    <a:pt x="270" y="55"/>
                    <a:pt x="255" y="38"/>
                  </a:cubicBezTo>
                  <a:lnTo>
                    <a:pt x="228" y="18"/>
                  </a:lnTo>
                  <a:cubicBezTo>
                    <a:pt x="207" y="6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252258" y="3866285"/>
              <a:ext cx="18367" cy="14162"/>
            </a:xfrm>
            <a:custGeom>
              <a:avLst/>
              <a:gdLst/>
              <a:ahLst/>
              <a:cxnLst/>
              <a:rect l="l" t="t" r="r" b="b"/>
              <a:pathLst>
                <a:path w="297" h="229" extrusionOk="0">
                  <a:moveTo>
                    <a:pt x="148" y="0"/>
                  </a:moveTo>
                  <a:cubicBezTo>
                    <a:pt x="1" y="0"/>
                    <a:pt x="1" y="229"/>
                    <a:pt x="148" y="229"/>
                  </a:cubicBezTo>
                  <a:cubicBezTo>
                    <a:pt x="296" y="229"/>
                    <a:pt x="296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309895" y="3868140"/>
              <a:ext cx="20408" cy="15770"/>
            </a:xfrm>
            <a:custGeom>
              <a:avLst/>
              <a:gdLst/>
              <a:ahLst/>
              <a:cxnLst/>
              <a:rect l="l" t="t" r="r" b="b"/>
              <a:pathLst>
                <a:path w="330" h="255" extrusionOk="0">
                  <a:moveTo>
                    <a:pt x="164" y="0"/>
                  </a:moveTo>
                  <a:cubicBezTo>
                    <a:pt x="1" y="0"/>
                    <a:pt x="0" y="254"/>
                    <a:pt x="164" y="254"/>
                  </a:cubicBezTo>
                  <a:cubicBezTo>
                    <a:pt x="329" y="254"/>
                    <a:pt x="33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375448" y="3864739"/>
              <a:ext cx="26221" cy="19728"/>
            </a:xfrm>
            <a:custGeom>
              <a:avLst/>
              <a:gdLst/>
              <a:ahLst/>
              <a:cxnLst/>
              <a:rect l="l" t="t" r="r" b="b"/>
              <a:pathLst>
                <a:path w="424" h="319" extrusionOk="0">
                  <a:moveTo>
                    <a:pt x="279" y="0"/>
                  </a:moveTo>
                  <a:cubicBezTo>
                    <a:pt x="267" y="0"/>
                    <a:pt x="253" y="3"/>
                    <a:pt x="242" y="5"/>
                  </a:cubicBezTo>
                  <a:cubicBezTo>
                    <a:pt x="225" y="9"/>
                    <a:pt x="209" y="13"/>
                    <a:pt x="192" y="17"/>
                  </a:cubicBezTo>
                  <a:cubicBezTo>
                    <a:pt x="151" y="28"/>
                    <a:pt x="109" y="46"/>
                    <a:pt x="70" y="65"/>
                  </a:cubicBezTo>
                  <a:cubicBezTo>
                    <a:pt x="39" y="81"/>
                    <a:pt x="18" y="114"/>
                    <a:pt x="8" y="146"/>
                  </a:cubicBezTo>
                  <a:cubicBezTo>
                    <a:pt x="1" y="170"/>
                    <a:pt x="1" y="195"/>
                    <a:pt x="8" y="218"/>
                  </a:cubicBezTo>
                  <a:cubicBezTo>
                    <a:pt x="12" y="236"/>
                    <a:pt x="21" y="252"/>
                    <a:pt x="32" y="265"/>
                  </a:cubicBezTo>
                  <a:cubicBezTo>
                    <a:pt x="42" y="279"/>
                    <a:pt x="55" y="291"/>
                    <a:pt x="70" y="300"/>
                  </a:cubicBezTo>
                  <a:cubicBezTo>
                    <a:pt x="86" y="309"/>
                    <a:pt x="103" y="316"/>
                    <a:pt x="122" y="316"/>
                  </a:cubicBezTo>
                  <a:cubicBezTo>
                    <a:pt x="129" y="317"/>
                    <a:pt x="137" y="318"/>
                    <a:pt x="144" y="318"/>
                  </a:cubicBezTo>
                  <a:cubicBezTo>
                    <a:pt x="155" y="318"/>
                    <a:pt x="165" y="317"/>
                    <a:pt x="176" y="314"/>
                  </a:cubicBezTo>
                  <a:cubicBezTo>
                    <a:pt x="199" y="307"/>
                    <a:pt x="219" y="295"/>
                    <a:pt x="236" y="278"/>
                  </a:cubicBezTo>
                  <a:cubicBezTo>
                    <a:pt x="254" y="259"/>
                    <a:pt x="274" y="241"/>
                    <a:pt x="295" y="224"/>
                  </a:cubicBezTo>
                  <a:cubicBezTo>
                    <a:pt x="303" y="217"/>
                    <a:pt x="312" y="211"/>
                    <a:pt x="321" y="206"/>
                  </a:cubicBezTo>
                  <a:cubicBezTo>
                    <a:pt x="335" y="198"/>
                    <a:pt x="348" y="188"/>
                    <a:pt x="359" y="177"/>
                  </a:cubicBezTo>
                  <a:cubicBezTo>
                    <a:pt x="364" y="171"/>
                    <a:pt x="370" y="166"/>
                    <a:pt x="375" y="159"/>
                  </a:cubicBezTo>
                  <a:cubicBezTo>
                    <a:pt x="424" y="114"/>
                    <a:pt x="402" y="26"/>
                    <a:pt x="336" y="10"/>
                  </a:cubicBezTo>
                  <a:cubicBezTo>
                    <a:pt x="330" y="9"/>
                    <a:pt x="322" y="7"/>
                    <a:pt x="316" y="5"/>
                  </a:cubicBezTo>
                  <a:cubicBezTo>
                    <a:pt x="304" y="3"/>
                    <a:pt x="291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422139" y="3831777"/>
              <a:ext cx="25170" cy="19480"/>
            </a:xfrm>
            <a:custGeom>
              <a:avLst/>
              <a:gdLst/>
              <a:ahLst/>
              <a:cxnLst/>
              <a:rect l="l" t="t" r="r" b="b"/>
              <a:pathLst>
                <a:path w="407" h="315" extrusionOk="0">
                  <a:moveTo>
                    <a:pt x="203" y="1"/>
                  </a:moveTo>
                  <a:cubicBezTo>
                    <a:pt x="2" y="1"/>
                    <a:pt x="1" y="314"/>
                    <a:pt x="203" y="314"/>
                  </a:cubicBezTo>
                  <a:cubicBezTo>
                    <a:pt x="406" y="314"/>
                    <a:pt x="407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438898" y="3799248"/>
              <a:ext cx="12987" cy="10080"/>
            </a:xfrm>
            <a:custGeom>
              <a:avLst/>
              <a:gdLst/>
              <a:ahLst/>
              <a:cxnLst/>
              <a:rect l="l" t="t" r="r" b="b"/>
              <a:pathLst>
                <a:path w="210" h="163" extrusionOk="0">
                  <a:moveTo>
                    <a:pt x="105" y="1"/>
                  </a:moveTo>
                  <a:cubicBezTo>
                    <a:pt x="1" y="1"/>
                    <a:pt x="1" y="163"/>
                    <a:pt x="105" y="163"/>
                  </a:cubicBezTo>
                  <a:cubicBezTo>
                    <a:pt x="209" y="163"/>
                    <a:pt x="209" y="1"/>
                    <a:pt x="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3836739" y="4602457"/>
              <a:ext cx="35312" cy="35003"/>
            </a:xfrm>
            <a:custGeom>
              <a:avLst/>
              <a:gdLst/>
              <a:ahLst/>
              <a:cxnLst/>
              <a:rect l="l" t="t" r="r" b="b"/>
              <a:pathLst>
                <a:path w="571" h="566" extrusionOk="0">
                  <a:moveTo>
                    <a:pt x="274" y="0"/>
                  </a:moveTo>
                  <a:cubicBezTo>
                    <a:pt x="239" y="0"/>
                    <a:pt x="207" y="9"/>
                    <a:pt x="176" y="24"/>
                  </a:cubicBezTo>
                  <a:cubicBezTo>
                    <a:pt x="141" y="36"/>
                    <a:pt x="111" y="55"/>
                    <a:pt x="85" y="83"/>
                  </a:cubicBezTo>
                  <a:cubicBezTo>
                    <a:pt x="57" y="108"/>
                    <a:pt x="37" y="139"/>
                    <a:pt x="26" y="174"/>
                  </a:cubicBezTo>
                  <a:cubicBezTo>
                    <a:pt x="8" y="207"/>
                    <a:pt x="0" y="244"/>
                    <a:pt x="2" y="283"/>
                  </a:cubicBezTo>
                  <a:cubicBezTo>
                    <a:pt x="5" y="308"/>
                    <a:pt x="8" y="334"/>
                    <a:pt x="11" y="358"/>
                  </a:cubicBezTo>
                  <a:cubicBezTo>
                    <a:pt x="25" y="406"/>
                    <a:pt x="50" y="447"/>
                    <a:pt x="85" y="482"/>
                  </a:cubicBezTo>
                  <a:lnTo>
                    <a:pt x="143" y="527"/>
                  </a:lnTo>
                  <a:cubicBezTo>
                    <a:pt x="186" y="553"/>
                    <a:pt x="235" y="565"/>
                    <a:pt x="285" y="565"/>
                  </a:cubicBezTo>
                  <a:cubicBezTo>
                    <a:pt x="289" y="565"/>
                    <a:pt x="293" y="565"/>
                    <a:pt x="297" y="565"/>
                  </a:cubicBezTo>
                  <a:cubicBezTo>
                    <a:pt x="332" y="565"/>
                    <a:pt x="364" y="557"/>
                    <a:pt x="395" y="541"/>
                  </a:cubicBezTo>
                  <a:cubicBezTo>
                    <a:pt x="430" y="530"/>
                    <a:pt x="460" y="510"/>
                    <a:pt x="486" y="482"/>
                  </a:cubicBezTo>
                  <a:cubicBezTo>
                    <a:pt x="514" y="458"/>
                    <a:pt x="534" y="427"/>
                    <a:pt x="545" y="391"/>
                  </a:cubicBezTo>
                  <a:cubicBezTo>
                    <a:pt x="563" y="358"/>
                    <a:pt x="571" y="322"/>
                    <a:pt x="570" y="283"/>
                  </a:cubicBezTo>
                  <a:cubicBezTo>
                    <a:pt x="566" y="258"/>
                    <a:pt x="563" y="233"/>
                    <a:pt x="559" y="207"/>
                  </a:cubicBezTo>
                  <a:cubicBezTo>
                    <a:pt x="546" y="160"/>
                    <a:pt x="521" y="119"/>
                    <a:pt x="486" y="83"/>
                  </a:cubicBezTo>
                  <a:lnTo>
                    <a:pt x="429" y="39"/>
                  </a:lnTo>
                  <a:cubicBezTo>
                    <a:pt x="385" y="13"/>
                    <a:pt x="336" y="1"/>
                    <a:pt x="285" y="1"/>
                  </a:cubicBezTo>
                  <a:cubicBezTo>
                    <a:pt x="281" y="0"/>
                    <a:pt x="278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3814661" y="4660218"/>
              <a:ext cx="23562" cy="18182"/>
            </a:xfrm>
            <a:custGeom>
              <a:avLst/>
              <a:gdLst/>
              <a:ahLst/>
              <a:cxnLst/>
              <a:rect l="l" t="t" r="r" b="b"/>
              <a:pathLst>
                <a:path w="381" h="294" extrusionOk="0">
                  <a:moveTo>
                    <a:pt x="191" y="0"/>
                  </a:moveTo>
                  <a:cubicBezTo>
                    <a:pt x="0" y="0"/>
                    <a:pt x="0" y="294"/>
                    <a:pt x="191" y="294"/>
                  </a:cubicBezTo>
                  <a:cubicBezTo>
                    <a:pt x="380" y="294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56"/>
          <p:cNvGrpSpPr/>
          <p:nvPr/>
        </p:nvGrpSpPr>
        <p:grpSpPr>
          <a:xfrm>
            <a:off x="577466" y="1850885"/>
            <a:ext cx="1575093" cy="472357"/>
            <a:chOff x="1565983" y="2391012"/>
            <a:chExt cx="1575093" cy="472357"/>
          </a:xfrm>
        </p:grpSpPr>
        <p:sp>
          <p:nvSpPr>
            <p:cNvPr id="1261" name="Google Shape;1261;p56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56"/>
          <p:cNvGrpSpPr/>
          <p:nvPr/>
        </p:nvGrpSpPr>
        <p:grpSpPr>
          <a:xfrm>
            <a:off x="6716385" y="4059582"/>
            <a:ext cx="433127" cy="387743"/>
            <a:chOff x="6023035" y="1606269"/>
            <a:chExt cx="433127" cy="387743"/>
          </a:xfrm>
        </p:grpSpPr>
        <p:sp>
          <p:nvSpPr>
            <p:cNvPr id="1268" name="Google Shape;1268;p56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56"/>
          <p:cNvGrpSpPr/>
          <p:nvPr/>
        </p:nvGrpSpPr>
        <p:grpSpPr>
          <a:xfrm>
            <a:off x="2982850" y="4010936"/>
            <a:ext cx="364232" cy="399419"/>
            <a:chOff x="4577200" y="2059473"/>
            <a:chExt cx="364232" cy="399419"/>
          </a:xfrm>
        </p:grpSpPr>
        <p:sp>
          <p:nvSpPr>
            <p:cNvPr id="1275" name="Google Shape;1275;p56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56"/>
          <p:cNvGrpSpPr/>
          <p:nvPr/>
        </p:nvGrpSpPr>
        <p:grpSpPr>
          <a:xfrm rot="-3220741">
            <a:off x="474442" y="4009298"/>
            <a:ext cx="504867" cy="577565"/>
            <a:chOff x="6945874" y="1405450"/>
            <a:chExt cx="504874" cy="577573"/>
          </a:xfrm>
        </p:grpSpPr>
        <p:grpSp>
          <p:nvGrpSpPr>
            <p:cNvPr id="1282" name="Google Shape;1282;p56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1283" name="Google Shape;1283;p56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7" name="Google Shape;1287;p56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62;p47">
            <a:extLst>
              <a:ext uri="{FF2B5EF4-FFF2-40B4-BE49-F238E27FC236}">
                <a16:creationId xmlns:a16="http://schemas.microsoft.com/office/drawing/2014/main" id="{EE22CD9E-283B-493A-A2B1-25C994429AD6}"/>
              </a:ext>
            </a:extLst>
          </p:cNvPr>
          <p:cNvSpPr txBox="1">
            <a:spLocks/>
          </p:cNvSpPr>
          <p:nvPr/>
        </p:nvSpPr>
        <p:spPr>
          <a:xfrm>
            <a:off x="832557" y="403399"/>
            <a:ext cx="7336036" cy="139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Shadows Into Light Two"/>
              <a:buNone/>
              <a:defRPr sz="6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r>
              <a:rPr lang="ru-RU" sz="5400" dirty="0">
                <a:latin typeface="Segoe Print" panose="02000600000000000000" pitchFamily="2" charset="0"/>
              </a:rPr>
              <a:t>Объекты сцены</a:t>
            </a:r>
          </a:p>
        </p:txBody>
      </p:sp>
      <p:grpSp>
        <p:nvGrpSpPr>
          <p:cNvPr id="119" name="Google Shape;1260;p56">
            <a:extLst>
              <a:ext uri="{FF2B5EF4-FFF2-40B4-BE49-F238E27FC236}">
                <a16:creationId xmlns:a16="http://schemas.microsoft.com/office/drawing/2014/main" id="{09D36C7A-0372-4A15-A55E-B481BEC29B5A}"/>
              </a:ext>
            </a:extLst>
          </p:cNvPr>
          <p:cNvGrpSpPr/>
          <p:nvPr/>
        </p:nvGrpSpPr>
        <p:grpSpPr>
          <a:xfrm>
            <a:off x="7019225" y="2802365"/>
            <a:ext cx="1575093" cy="472357"/>
            <a:chOff x="1565983" y="2391012"/>
            <a:chExt cx="1575093" cy="472357"/>
          </a:xfrm>
        </p:grpSpPr>
        <p:sp>
          <p:nvSpPr>
            <p:cNvPr id="120" name="Google Shape;1261;p56">
              <a:extLst>
                <a:ext uri="{FF2B5EF4-FFF2-40B4-BE49-F238E27FC236}">
                  <a16:creationId xmlns:a16="http://schemas.microsoft.com/office/drawing/2014/main" id="{A0EB6F48-FC70-4F27-B4D0-8022CA9DC997}"/>
                </a:ext>
              </a:extLst>
            </p:cNvPr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rgbClr val="0A7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62;p56">
              <a:extLst>
                <a:ext uri="{FF2B5EF4-FFF2-40B4-BE49-F238E27FC236}">
                  <a16:creationId xmlns:a16="http://schemas.microsoft.com/office/drawing/2014/main" id="{6FD48513-1501-4995-91E5-CF66CF77C641}"/>
                </a:ext>
              </a:extLst>
            </p:cNvPr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012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"/>
          <p:cNvSpPr/>
          <p:nvPr/>
        </p:nvSpPr>
        <p:spPr>
          <a:xfrm>
            <a:off x="1198860" y="1570601"/>
            <a:ext cx="2146160" cy="2146227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 txBox="1">
            <a:spLocks noGrp="1"/>
          </p:cNvSpPr>
          <p:nvPr>
            <p:ph type="title"/>
          </p:nvPr>
        </p:nvSpPr>
        <p:spPr>
          <a:xfrm>
            <a:off x="0" y="667215"/>
            <a:ext cx="9144000" cy="14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bg1"/>
                </a:solidFill>
                <a:latin typeface="Segoe Print" panose="02000600000000000000" pitchFamily="2" charset="0"/>
              </a:rPr>
              <a:t>Анализ</a:t>
            </a:r>
            <a:r>
              <a:rPr lang="ru-RU" sz="3200" dirty="0">
                <a:latin typeface="Segoe Print" panose="02000600000000000000" pitchFamily="2" charset="0"/>
              </a:rPr>
              <a:t> и выбор алгоритмов</a:t>
            </a:r>
            <a:endParaRPr sz="3200" dirty="0">
              <a:latin typeface="Segoe Print" panose="02000600000000000000" pitchFamily="2" charset="0"/>
            </a:endParaRPr>
          </a:p>
        </p:txBody>
      </p:sp>
      <p:sp>
        <p:nvSpPr>
          <p:cNvPr id="627" name="Google Shape;627;p50"/>
          <p:cNvSpPr txBox="1">
            <a:spLocks noGrp="1"/>
          </p:cNvSpPr>
          <p:nvPr>
            <p:ph type="subTitle" idx="1"/>
          </p:nvPr>
        </p:nvSpPr>
        <p:spPr>
          <a:xfrm>
            <a:off x="3495915" y="2807911"/>
            <a:ext cx="4771681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7B05D"/>
              </a:buClr>
            </a:pPr>
            <a:r>
              <a:rPr lang="ru-RU" sz="1600" dirty="0">
                <a:latin typeface="Candara Light" panose="020E0502030303020204" pitchFamily="34" charset="0"/>
              </a:rPr>
              <a:t>Алгоритмы удаления невидимых линий и поверхностей</a:t>
            </a:r>
            <a:r>
              <a:rPr lang="en-US" sz="1600" dirty="0">
                <a:latin typeface="Candara Light" panose="020E0502030303020204" pitchFamily="34" charset="0"/>
              </a:rPr>
              <a:t>:</a:t>
            </a:r>
            <a:endParaRPr lang="ru-RU" sz="1600" dirty="0">
              <a:latin typeface="Candara Light" panose="020E0502030303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7B05D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Алгоритм Робертса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7B05D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Алгоритм обратной трассировки лучей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7B05D"/>
              </a:buClr>
              <a:buFont typeface="Courier New" panose="02070309020205020404" pitchFamily="49" charset="0"/>
              <a:buChar char="o"/>
            </a:pPr>
            <a:r>
              <a:rPr lang="ru-RU" sz="1600" b="1" dirty="0">
                <a:latin typeface="Candara Light" panose="020E0502030303020204" pitchFamily="34" charset="0"/>
              </a:rPr>
              <a:t>Алгоритм </a:t>
            </a:r>
            <a:r>
              <a:rPr lang="en-US" sz="1600" b="1" dirty="0">
                <a:latin typeface="Candara Light" panose="020E0502030303020204" pitchFamily="34" charset="0"/>
              </a:rPr>
              <a:t>Z</a:t>
            </a:r>
            <a:r>
              <a:rPr lang="ru-RU" sz="1600" b="1" dirty="0">
                <a:latin typeface="Candara Light" panose="020E0502030303020204" pitchFamily="34" charset="0"/>
              </a:rPr>
              <a:t>-буфера</a:t>
            </a:r>
          </a:p>
          <a:p>
            <a:pPr marL="0" lvl="0" indent="0">
              <a:buClr>
                <a:srgbClr val="F7B05D"/>
              </a:buClr>
            </a:pPr>
            <a:r>
              <a:rPr lang="ru-RU" sz="1600" dirty="0">
                <a:latin typeface="Candara Light" panose="020E0502030303020204" pitchFamily="34" charset="0"/>
              </a:rPr>
              <a:t>Алгоритмы удаления невидимых линий и поверхностей</a:t>
            </a:r>
            <a:r>
              <a:rPr lang="en-US" sz="1600" dirty="0">
                <a:latin typeface="Candara Light" panose="020E0502030303020204" pitchFamily="34" charset="0"/>
              </a:rPr>
              <a:t>:</a:t>
            </a:r>
            <a:endParaRPr lang="ru-RU" sz="1600" dirty="0">
              <a:latin typeface="Candara Light" panose="020E0502030303020204" pitchFamily="34" charset="0"/>
            </a:endParaRPr>
          </a:p>
          <a:p>
            <a:pPr marL="285750" lvl="0" indent="-285750">
              <a:buClr>
                <a:srgbClr val="F7B05D"/>
              </a:buClr>
              <a:buFont typeface="Courier New" panose="02070309020205020404" pitchFamily="49" charset="0"/>
              <a:buChar char="o"/>
            </a:pPr>
            <a:r>
              <a:rPr lang="ru-RU" sz="1600" dirty="0">
                <a:latin typeface="Candara Light" panose="020E0502030303020204" pitchFamily="34" charset="0"/>
              </a:rPr>
              <a:t>Алгоритм использующий </a:t>
            </a:r>
            <a:r>
              <a:rPr lang="en-US" sz="1600" dirty="0">
                <a:latin typeface="Candara Light" panose="020E0502030303020204" pitchFamily="34" charset="0"/>
              </a:rPr>
              <a:t>Z</a:t>
            </a:r>
            <a:r>
              <a:rPr lang="ru-RU" sz="1600" dirty="0">
                <a:latin typeface="Candara Light" panose="020E0502030303020204" pitchFamily="34" charset="0"/>
              </a:rPr>
              <a:t>-буфер</a:t>
            </a:r>
          </a:p>
          <a:p>
            <a:pPr marL="285750" lvl="0" indent="-285750">
              <a:buClr>
                <a:srgbClr val="F7B05D"/>
              </a:buClr>
              <a:buFont typeface="Courier New" panose="02070309020205020404" pitchFamily="49" charset="0"/>
              <a:buChar char="o"/>
            </a:pPr>
            <a:r>
              <a:rPr lang="ru-RU" sz="1600" b="1" dirty="0">
                <a:latin typeface="Candara Light" panose="020E0502030303020204" pitchFamily="34" charset="0"/>
              </a:rPr>
              <a:t>Алгоритм карты теней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7B05D"/>
              </a:buClr>
              <a:buFont typeface="Courier New" panose="02070309020205020404" pitchFamily="49" charset="0"/>
              <a:buChar char="o"/>
            </a:pPr>
            <a:endParaRPr lang="ru-RU" sz="1600" b="1" dirty="0">
              <a:latin typeface="Candara Light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9" name="Google Shape;629;p50"/>
          <p:cNvGrpSpPr/>
          <p:nvPr/>
        </p:nvGrpSpPr>
        <p:grpSpPr>
          <a:xfrm>
            <a:off x="944343" y="1906165"/>
            <a:ext cx="1575093" cy="472357"/>
            <a:chOff x="1565983" y="2391012"/>
            <a:chExt cx="1575093" cy="472357"/>
          </a:xfrm>
        </p:grpSpPr>
        <p:sp>
          <p:nvSpPr>
            <p:cNvPr id="630" name="Google Shape;630;p50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50"/>
          <p:cNvGrpSpPr/>
          <p:nvPr/>
        </p:nvGrpSpPr>
        <p:grpSpPr>
          <a:xfrm rot="1082613">
            <a:off x="7945235" y="2913024"/>
            <a:ext cx="752780" cy="817360"/>
            <a:chOff x="643025" y="-382225"/>
            <a:chExt cx="1280428" cy="1390274"/>
          </a:xfrm>
        </p:grpSpPr>
        <p:sp>
          <p:nvSpPr>
            <p:cNvPr id="633" name="Google Shape;633;p50"/>
            <p:cNvSpPr/>
            <p:nvPr/>
          </p:nvSpPr>
          <p:spPr>
            <a:xfrm>
              <a:off x="654998" y="-352293"/>
              <a:ext cx="1256863" cy="1351885"/>
            </a:xfrm>
            <a:custGeom>
              <a:avLst/>
              <a:gdLst/>
              <a:ahLst/>
              <a:cxnLst/>
              <a:rect l="l" t="t" r="r" b="b"/>
              <a:pathLst>
                <a:path w="13227" h="14227" extrusionOk="0">
                  <a:moveTo>
                    <a:pt x="11775" y="51"/>
                  </a:moveTo>
                  <a:cubicBezTo>
                    <a:pt x="11794" y="130"/>
                    <a:pt x="11814" y="208"/>
                    <a:pt x="11826" y="289"/>
                  </a:cubicBezTo>
                  <a:cubicBezTo>
                    <a:pt x="11854" y="465"/>
                    <a:pt x="11843" y="647"/>
                    <a:pt x="11836" y="823"/>
                  </a:cubicBezTo>
                  <a:cubicBezTo>
                    <a:pt x="11828" y="1007"/>
                    <a:pt x="11820" y="1192"/>
                    <a:pt x="11814" y="1376"/>
                  </a:cubicBezTo>
                  <a:cubicBezTo>
                    <a:pt x="11814" y="1403"/>
                    <a:pt x="11855" y="1405"/>
                    <a:pt x="11859" y="1381"/>
                  </a:cubicBezTo>
                  <a:cubicBezTo>
                    <a:pt x="11890" y="1197"/>
                    <a:pt x="11910" y="1013"/>
                    <a:pt x="11919" y="825"/>
                  </a:cubicBezTo>
                  <a:cubicBezTo>
                    <a:pt x="11929" y="666"/>
                    <a:pt x="11941" y="501"/>
                    <a:pt x="11926" y="342"/>
                  </a:cubicBezTo>
                  <a:cubicBezTo>
                    <a:pt x="11914" y="226"/>
                    <a:pt x="11885" y="114"/>
                    <a:pt x="11860" y="0"/>
                  </a:cubicBezTo>
                  <a:cubicBezTo>
                    <a:pt x="11873" y="11"/>
                    <a:pt x="11884" y="22"/>
                    <a:pt x="11896" y="33"/>
                  </a:cubicBezTo>
                  <a:cubicBezTo>
                    <a:pt x="11906" y="63"/>
                    <a:pt x="11917" y="93"/>
                    <a:pt x="11924" y="124"/>
                  </a:cubicBezTo>
                  <a:cubicBezTo>
                    <a:pt x="11956" y="247"/>
                    <a:pt x="11974" y="376"/>
                    <a:pt x="11980" y="503"/>
                  </a:cubicBezTo>
                  <a:cubicBezTo>
                    <a:pt x="11981" y="532"/>
                    <a:pt x="12024" y="529"/>
                    <a:pt x="12025" y="501"/>
                  </a:cubicBezTo>
                  <a:cubicBezTo>
                    <a:pt x="12028" y="387"/>
                    <a:pt x="12019" y="273"/>
                    <a:pt x="11996" y="162"/>
                  </a:cubicBezTo>
                  <a:cubicBezTo>
                    <a:pt x="12026" y="197"/>
                    <a:pt x="12060" y="227"/>
                    <a:pt x="12101" y="243"/>
                  </a:cubicBezTo>
                  <a:cubicBezTo>
                    <a:pt x="12146" y="368"/>
                    <a:pt x="12178" y="498"/>
                    <a:pt x="12205" y="628"/>
                  </a:cubicBezTo>
                  <a:cubicBezTo>
                    <a:pt x="12253" y="864"/>
                    <a:pt x="12279" y="1104"/>
                    <a:pt x="12303" y="1343"/>
                  </a:cubicBezTo>
                  <a:cubicBezTo>
                    <a:pt x="12315" y="1464"/>
                    <a:pt x="12328" y="1586"/>
                    <a:pt x="12333" y="1708"/>
                  </a:cubicBezTo>
                  <a:cubicBezTo>
                    <a:pt x="12338" y="1842"/>
                    <a:pt x="12337" y="1975"/>
                    <a:pt x="12332" y="2107"/>
                  </a:cubicBezTo>
                  <a:cubicBezTo>
                    <a:pt x="12322" y="2368"/>
                    <a:pt x="12294" y="2628"/>
                    <a:pt x="12283" y="2888"/>
                  </a:cubicBezTo>
                  <a:cubicBezTo>
                    <a:pt x="12273" y="3142"/>
                    <a:pt x="12278" y="3401"/>
                    <a:pt x="12219" y="3651"/>
                  </a:cubicBezTo>
                  <a:cubicBezTo>
                    <a:pt x="12210" y="3690"/>
                    <a:pt x="12270" y="3703"/>
                    <a:pt x="12280" y="3665"/>
                  </a:cubicBezTo>
                  <a:cubicBezTo>
                    <a:pt x="12357" y="3379"/>
                    <a:pt x="12356" y="3083"/>
                    <a:pt x="12375" y="2791"/>
                  </a:cubicBezTo>
                  <a:cubicBezTo>
                    <a:pt x="12392" y="2526"/>
                    <a:pt x="12419" y="2261"/>
                    <a:pt x="12426" y="1997"/>
                  </a:cubicBezTo>
                  <a:cubicBezTo>
                    <a:pt x="12432" y="1742"/>
                    <a:pt x="12411" y="1492"/>
                    <a:pt x="12386" y="1239"/>
                  </a:cubicBezTo>
                  <a:cubicBezTo>
                    <a:pt x="12354" y="927"/>
                    <a:pt x="12315" y="598"/>
                    <a:pt x="12218" y="292"/>
                  </a:cubicBezTo>
                  <a:cubicBezTo>
                    <a:pt x="12238" y="332"/>
                    <a:pt x="12256" y="373"/>
                    <a:pt x="12275" y="412"/>
                  </a:cubicBezTo>
                  <a:cubicBezTo>
                    <a:pt x="12385" y="647"/>
                    <a:pt x="12474" y="889"/>
                    <a:pt x="12559" y="1133"/>
                  </a:cubicBezTo>
                  <a:cubicBezTo>
                    <a:pt x="12622" y="1315"/>
                    <a:pt x="12686" y="1497"/>
                    <a:pt x="12755" y="1678"/>
                  </a:cubicBezTo>
                  <a:cubicBezTo>
                    <a:pt x="12895" y="2053"/>
                    <a:pt x="12997" y="2443"/>
                    <a:pt x="13066" y="2837"/>
                  </a:cubicBezTo>
                  <a:cubicBezTo>
                    <a:pt x="13137" y="3239"/>
                    <a:pt x="13175" y="3648"/>
                    <a:pt x="13173" y="4055"/>
                  </a:cubicBezTo>
                  <a:cubicBezTo>
                    <a:pt x="13172" y="4414"/>
                    <a:pt x="13210" y="4768"/>
                    <a:pt x="13221" y="5125"/>
                  </a:cubicBezTo>
                  <a:cubicBezTo>
                    <a:pt x="13226" y="5311"/>
                    <a:pt x="13219" y="5496"/>
                    <a:pt x="13178" y="5677"/>
                  </a:cubicBezTo>
                  <a:cubicBezTo>
                    <a:pt x="13132" y="5873"/>
                    <a:pt x="13050" y="6061"/>
                    <a:pt x="12959" y="6240"/>
                  </a:cubicBezTo>
                  <a:cubicBezTo>
                    <a:pt x="12771" y="6612"/>
                    <a:pt x="12543" y="6974"/>
                    <a:pt x="12263" y="7284"/>
                  </a:cubicBezTo>
                  <a:cubicBezTo>
                    <a:pt x="11977" y="7598"/>
                    <a:pt x="11653" y="7871"/>
                    <a:pt x="11332" y="8147"/>
                  </a:cubicBezTo>
                  <a:cubicBezTo>
                    <a:pt x="11011" y="8424"/>
                    <a:pt x="10692" y="8706"/>
                    <a:pt x="10376" y="8989"/>
                  </a:cubicBezTo>
                  <a:cubicBezTo>
                    <a:pt x="10052" y="9279"/>
                    <a:pt x="9736" y="9584"/>
                    <a:pt x="9478" y="9935"/>
                  </a:cubicBezTo>
                  <a:cubicBezTo>
                    <a:pt x="9211" y="10299"/>
                    <a:pt x="8969" y="10682"/>
                    <a:pt x="8708" y="11051"/>
                  </a:cubicBezTo>
                  <a:cubicBezTo>
                    <a:pt x="8451" y="11416"/>
                    <a:pt x="8190" y="11780"/>
                    <a:pt x="7922" y="12138"/>
                  </a:cubicBezTo>
                  <a:cubicBezTo>
                    <a:pt x="7660" y="12487"/>
                    <a:pt x="7337" y="12784"/>
                    <a:pt x="6986" y="13042"/>
                  </a:cubicBezTo>
                  <a:cubicBezTo>
                    <a:pt x="6374" y="13496"/>
                    <a:pt x="5721" y="13902"/>
                    <a:pt x="4981" y="14106"/>
                  </a:cubicBezTo>
                  <a:cubicBezTo>
                    <a:pt x="4808" y="14153"/>
                    <a:pt x="4632" y="14191"/>
                    <a:pt x="4453" y="14208"/>
                  </a:cubicBezTo>
                  <a:cubicBezTo>
                    <a:pt x="4269" y="14226"/>
                    <a:pt x="4082" y="14218"/>
                    <a:pt x="3898" y="14217"/>
                  </a:cubicBezTo>
                  <a:cubicBezTo>
                    <a:pt x="3455" y="14215"/>
                    <a:pt x="3011" y="14203"/>
                    <a:pt x="2569" y="14187"/>
                  </a:cubicBezTo>
                  <a:cubicBezTo>
                    <a:pt x="1710" y="14155"/>
                    <a:pt x="855" y="14096"/>
                    <a:pt x="0" y="14028"/>
                  </a:cubicBezTo>
                  <a:cubicBezTo>
                    <a:pt x="44" y="13968"/>
                    <a:pt x="120" y="13936"/>
                    <a:pt x="202" y="13927"/>
                  </a:cubicBezTo>
                  <a:cubicBezTo>
                    <a:pt x="207" y="13933"/>
                    <a:pt x="214" y="13938"/>
                    <a:pt x="224" y="13937"/>
                  </a:cubicBezTo>
                  <a:cubicBezTo>
                    <a:pt x="268" y="13936"/>
                    <a:pt x="313" y="13937"/>
                    <a:pt x="357" y="13936"/>
                  </a:cubicBezTo>
                  <a:cubicBezTo>
                    <a:pt x="399" y="13945"/>
                    <a:pt x="439" y="13959"/>
                    <a:pt x="470" y="13978"/>
                  </a:cubicBezTo>
                  <a:cubicBezTo>
                    <a:pt x="504" y="13998"/>
                    <a:pt x="533" y="13969"/>
                    <a:pt x="535" y="13939"/>
                  </a:cubicBezTo>
                  <a:cubicBezTo>
                    <a:pt x="576" y="13940"/>
                    <a:pt x="617" y="13941"/>
                    <a:pt x="658" y="13943"/>
                  </a:cubicBezTo>
                  <a:cubicBezTo>
                    <a:pt x="1242" y="13971"/>
                    <a:pt x="1819" y="14077"/>
                    <a:pt x="2403" y="14098"/>
                  </a:cubicBezTo>
                  <a:cubicBezTo>
                    <a:pt x="2503" y="14101"/>
                    <a:pt x="2606" y="14102"/>
                    <a:pt x="2708" y="14098"/>
                  </a:cubicBezTo>
                  <a:cubicBezTo>
                    <a:pt x="2755" y="14103"/>
                    <a:pt x="2800" y="14106"/>
                    <a:pt x="2846" y="14109"/>
                  </a:cubicBezTo>
                  <a:cubicBezTo>
                    <a:pt x="2937" y="14116"/>
                    <a:pt x="3027" y="14120"/>
                    <a:pt x="3117" y="14104"/>
                  </a:cubicBezTo>
                  <a:cubicBezTo>
                    <a:pt x="3229" y="14084"/>
                    <a:pt x="3337" y="14045"/>
                    <a:pt x="3441" y="13999"/>
                  </a:cubicBezTo>
                  <a:cubicBezTo>
                    <a:pt x="3553" y="13969"/>
                    <a:pt x="3662" y="13930"/>
                    <a:pt x="3767" y="13884"/>
                  </a:cubicBezTo>
                  <a:cubicBezTo>
                    <a:pt x="3831" y="13862"/>
                    <a:pt x="3893" y="13833"/>
                    <a:pt x="3952" y="13801"/>
                  </a:cubicBezTo>
                  <a:cubicBezTo>
                    <a:pt x="3975" y="13789"/>
                    <a:pt x="3996" y="13775"/>
                    <a:pt x="4018" y="13763"/>
                  </a:cubicBezTo>
                  <a:cubicBezTo>
                    <a:pt x="4022" y="13765"/>
                    <a:pt x="4027" y="13766"/>
                    <a:pt x="4033" y="13764"/>
                  </a:cubicBezTo>
                  <a:cubicBezTo>
                    <a:pt x="4306" y="13680"/>
                    <a:pt x="4563" y="13542"/>
                    <a:pt x="4802" y="13388"/>
                  </a:cubicBezTo>
                  <a:cubicBezTo>
                    <a:pt x="5231" y="13110"/>
                    <a:pt x="5609" y="12763"/>
                    <a:pt x="5956" y="12389"/>
                  </a:cubicBezTo>
                  <a:cubicBezTo>
                    <a:pt x="6132" y="12195"/>
                    <a:pt x="6304" y="11998"/>
                    <a:pt x="6472" y="11796"/>
                  </a:cubicBezTo>
                  <a:cubicBezTo>
                    <a:pt x="6561" y="11691"/>
                    <a:pt x="6645" y="11581"/>
                    <a:pt x="6730" y="11472"/>
                  </a:cubicBezTo>
                  <a:cubicBezTo>
                    <a:pt x="6817" y="11361"/>
                    <a:pt x="6907" y="11255"/>
                    <a:pt x="6994" y="11144"/>
                  </a:cubicBezTo>
                  <a:cubicBezTo>
                    <a:pt x="7023" y="11107"/>
                    <a:pt x="6974" y="11061"/>
                    <a:pt x="6939" y="11094"/>
                  </a:cubicBezTo>
                  <a:cubicBezTo>
                    <a:pt x="6826" y="11201"/>
                    <a:pt x="6734" y="11326"/>
                    <a:pt x="6640" y="11449"/>
                  </a:cubicBezTo>
                  <a:cubicBezTo>
                    <a:pt x="6546" y="11572"/>
                    <a:pt x="6453" y="11695"/>
                    <a:pt x="6356" y="11814"/>
                  </a:cubicBezTo>
                  <a:cubicBezTo>
                    <a:pt x="6032" y="12209"/>
                    <a:pt x="5690" y="12591"/>
                    <a:pt x="5307" y="12931"/>
                  </a:cubicBezTo>
                  <a:cubicBezTo>
                    <a:pt x="5118" y="13097"/>
                    <a:pt x="4918" y="13251"/>
                    <a:pt x="4704" y="13384"/>
                  </a:cubicBezTo>
                  <a:cubicBezTo>
                    <a:pt x="4519" y="13500"/>
                    <a:pt x="4323" y="13596"/>
                    <a:pt x="4125" y="13684"/>
                  </a:cubicBezTo>
                  <a:cubicBezTo>
                    <a:pt x="4123" y="13681"/>
                    <a:pt x="4120" y="13678"/>
                    <a:pt x="4117" y="13675"/>
                  </a:cubicBezTo>
                  <a:cubicBezTo>
                    <a:pt x="4120" y="13673"/>
                    <a:pt x="4125" y="13671"/>
                    <a:pt x="4128" y="13669"/>
                  </a:cubicBezTo>
                  <a:cubicBezTo>
                    <a:pt x="4376" y="13472"/>
                    <a:pt x="4547" y="13201"/>
                    <a:pt x="4620" y="12893"/>
                  </a:cubicBezTo>
                  <a:cubicBezTo>
                    <a:pt x="4626" y="12865"/>
                    <a:pt x="4631" y="12837"/>
                    <a:pt x="4636" y="12810"/>
                  </a:cubicBezTo>
                  <a:cubicBezTo>
                    <a:pt x="4657" y="12721"/>
                    <a:pt x="4673" y="12630"/>
                    <a:pt x="4682" y="12539"/>
                  </a:cubicBezTo>
                  <a:cubicBezTo>
                    <a:pt x="4690" y="12462"/>
                    <a:pt x="4693" y="12386"/>
                    <a:pt x="4696" y="12308"/>
                  </a:cubicBezTo>
                  <a:cubicBezTo>
                    <a:pt x="4699" y="12243"/>
                    <a:pt x="4709" y="12173"/>
                    <a:pt x="4699" y="12106"/>
                  </a:cubicBezTo>
                  <a:cubicBezTo>
                    <a:pt x="4705" y="12029"/>
                    <a:pt x="4710" y="11952"/>
                    <a:pt x="4718" y="11876"/>
                  </a:cubicBezTo>
                  <a:cubicBezTo>
                    <a:pt x="4730" y="11758"/>
                    <a:pt x="4751" y="11639"/>
                    <a:pt x="4775" y="11521"/>
                  </a:cubicBezTo>
                  <a:cubicBezTo>
                    <a:pt x="4785" y="11498"/>
                    <a:pt x="4796" y="11473"/>
                    <a:pt x="4803" y="11448"/>
                  </a:cubicBezTo>
                  <a:cubicBezTo>
                    <a:pt x="4821" y="11390"/>
                    <a:pt x="4836" y="11333"/>
                    <a:pt x="4850" y="11274"/>
                  </a:cubicBezTo>
                  <a:cubicBezTo>
                    <a:pt x="4900" y="11066"/>
                    <a:pt x="4939" y="10852"/>
                    <a:pt x="5038" y="10660"/>
                  </a:cubicBezTo>
                  <a:cubicBezTo>
                    <a:pt x="5088" y="10562"/>
                    <a:pt x="5148" y="10469"/>
                    <a:pt x="5209" y="10377"/>
                  </a:cubicBezTo>
                  <a:cubicBezTo>
                    <a:pt x="5238" y="10332"/>
                    <a:pt x="5267" y="10288"/>
                    <a:pt x="5295" y="10243"/>
                  </a:cubicBezTo>
                  <a:cubicBezTo>
                    <a:pt x="5323" y="10200"/>
                    <a:pt x="5359" y="10151"/>
                    <a:pt x="5368" y="10101"/>
                  </a:cubicBezTo>
                  <a:cubicBezTo>
                    <a:pt x="5374" y="10073"/>
                    <a:pt x="5343" y="10059"/>
                    <a:pt x="5323" y="10077"/>
                  </a:cubicBezTo>
                  <a:cubicBezTo>
                    <a:pt x="5279" y="10117"/>
                    <a:pt x="5252" y="10182"/>
                    <a:pt x="5221" y="10233"/>
                  </a:cubicBezTo>
                  <a:cubicBezTo>
                    <a:pt x="5189" y="10285"/>
                    <a:pt x="5154" y="10335"/>
                    <a:pt x="5122" y="10387"/>
                  </a:cubicBezTo>
                  <a:cubicBezTo>
                    <a:pt x="5068" y="10473"/>
                    <a:pt x="5016" y="10562"/>
                    <a:pt x="4972" y="10654"/>
                  </a:cubicBezTo>
                  <a:cubicBezTo>
                    <a:pt x="5041" y="10370"/>
                    <a:pt x="5124" y="10091"/>
                    <a:pt x="5218" y="9814"/>
                  </a:cubicBezTo>
                  <a:cubicBezTo>
                    <a:pt x="5431" y="9185"/>
                    <a:pt x="5704" y="8595"/>
                    <a:pt x="6150" y="8096"/>
                  </a:cubicBezTo>
                  <a:cubicBezTo>
                    <a:pt x="6387" y="7831"/>
                    <a:pt x="6650" y="7592"/>
                    <a:pt x="6937" y="7383"/>
                  </a:cubicBezTo>
                  <a:cubicBezTo>
                    <a:pt x="7226" y="7170"/>
                    <a:pt x="7537" y="6989"/>
                    <a:pt x="7842" y="6798"/>
                  </a:cubicBezTo>
                  <a:cubicBezTo>
                    <a:pt x="8476" y="6405"/>
                    <a:pt x="9081" y="5956"/>
                    <a:pt x="9597" y="5414"/>
                  </a:cubicBezTo>
                  <a:cubicBezTo>
                    <a:pt x="9857" y="5142"/>
                    <a:pt x="10093" y="4848"/>
                    <a:pt x="10325" y="4553"/>
                  </a:cubicBezTo>
                  <a:cubicBezTo>
                    <a:pt x="10543" y="4276"/>
                    <a:pt x="10774" y="4006"/>
                    <a:pt x="10972" y="3712"/>
                  </a:cubicBezTo>
                  <a:cubicBezTo>
                    <a:pt x="11343" y="3162"/>
                    <a:pt x="11590" y="2530"/>
                    <a:pt x="11662" y="1869"/>
                  </a:cubicBezTo>
                  <a:cubicBezTo>
                    <a:pt x="11701" y="1510"/>
                    <a:pt x="11760" y="1152"/>
                    <a:pt x="11773" y="791"/>
                  </a:cubicBezTo>
                  <a:cubicBezTo>
                    <a:pt x="11780" y="564"/>
                    <a:pt x="11759" y="335"/>
                    <a:pt x="11756" y="108"/>
                  </a:cubicBezTo>
                  <a:cubicBezTo>
                    <a:pt x="11758" y="104"/>
                    <a:pt x="11761" y="100"/>
                    <a:pt x="11762" y="95"/>
                  </a:cubicBezTo>
                  <a:cubicBezTo>
                    <a:pt x="11766" y="81"/>
                    <a:pt x="11770" y="65"/>
                    <a:pt x="11775" y="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1342489" y="636228"/>
              <a:ext cx="25371" cy="34113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8" y="0"/>
                  </a:moveTo>
                  <a:cubicBezTo>
                    <a:pt x="245" y="0"/>
                    <a:pt x="242" y="1"/>
                    <a:pt x="239" y="4"/>
                  </a:cubicBezTo>
                  <a:cubicBezTo>
                    <a:pt x="213" y="23"/>
                    <a:pt x="196" y="49"/>
                    <a:pt x="176" y="76"/>
                  </a:cubicBezTo>
                  <a:cubicBezTo>
                    <a:pt x="159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6" y="244"/>
                    <a:pt x="161" y="190"/>
                  </a:cubicBezTo>
                  <a:cubicBezTo>
                    <a:pt x="180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8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1634399" y="52599"/>
              <a:ext cx="167715" cy="247439"/>
            </a:xfrm>
            <a:custGeom>
              <a:avLst/>
              <a:gdLst/>
              <a:ahLst/>
              <a:cxnLst/>
              <a:rect l="l" t="t" r="r" b="b"/>
              <a:pathLst>
                <a:path w="1765" h="2604" extrusionOk="0">
                  <a:moveTo>
                    <a:pt x="1730" y="1"/>
                  </a:moveTo>
                  <a:cubicBezTo>
                    <a:pt x="1719" y="1"/>
                    <a:pt x="1708" y="6"/>
                    <a:pt x="1700" y="17"/>
                  </a:cubicBezTo>
                  <a:cubicBezTo>
                    <a:pt x="1642" y="103"/>
                    <a:pt x="1612" y="213"/>
                    <a:pt x="1577" y="310"/>
                  </a:cubicBezTo>
                  <a:cubicBezTo>
                    <a:pt x="1542" y="410"/>
                    <a:pt x="1506" y="508"/>
                    <a:pt x="1466" y="605"/>
                  </a:cubicBezTo>
                  <a:cubicBezTo>
                    <a:pt x="1389" y="788"/>
                    <a:pt x="1287" y="959"/>
                    <a:pt x="1179" y="1125"/>
                  </a:cubicBezTo>
                  <a:cubicBezTo>
                    <a:pt x="1068" y="1295"/>
                    <a:pt x="948" y="1458"/>
                    <a:pt x="820" y="1617"/>
                  </a:cubicBezTo>
                  <a:cubicBezTo>
                    <a:pt x="692" y="1778"/>
                    <a:pt x="557" y="1934"/>
                    <a:pt x="422" y="2090"/>
                  </a:cubicBezTo>
                  <a:cubicBezTo>
                    <a:pt x="287" y="2247"/>
                    <a:pt x="151" y="2405"/>
                    <a:pt x="16" y="2562"/>
                  </a:cubicBezTo>
                  <a:cubicBezTo>
                    <a:pt x="0" y="2580"/>
                    <a:pt x="17" y="2603"/>
                    <a:pt x="35" y="2603"/>
                  </a:cubicBezTo>
                  <a:cubicBezTo>
                    <a:pt x="41" y="2603"/>
                    <a:pt x="47" y="2601"/>
                    <a:pt x="52" y="2595"/>
                  </a:cubicBezTo>
                  <a:cubicBezTo>
                    <a:pt x="217" y="2427"/>
                    <a:pt x="383" y="2260"/>
                    <a:pt x="539" y="2083"/>
                  </a:cubicBezTo>
                  <a:cubicBezTo>
                    <a:pt x="811" y="1777"/>
                    <a:pt x="1072" y="1459"/>
                    <a:pt x="1293" y="1113"/>
                  </a:cubicBezTo>
                  <a:cubicBezTo>
                    <a:pt x="1401" y="943"/>
                    <a:pt x="1500" y="769"/>
                    <a:pt x="1574" y="581"/>
                  </a:cubicBezTo>
                  <a:cubicBezTo>
                    <a:pt x="1608" y="494"/>
                    <a:pt x="1638" y="406"/>
                    <a:pt x="1669" y="319"/>
                  </a:cubicBezTo>
                  <a:cubicBezTo>
                    <a:pt x="1687" y="271"/>
                    <a:pt x="1703" y="222"/>
                    <a:pt x="1720" y="174"/>
                  </a:cubicBezTo>
                  <a:cubicBezTo>
                    <a:pt x="1734" y="129"/>
                    <a:pt x="1752" y="85"/>
                    <a:pt x="1760" y="37"/>
                  </a:cubicBezTo>
                  <a:cubicBezTo>
                    <a:pt x="1765" y="14"/>
                    <a:pt x="1748" y="1"/>
                    <a:pt x="1730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1172683" y="574654"/>
              <a:ext cx="10547" cy="13208"/>
            </a:xfrm>
            <a:custGeom>
              <a:avLst/>
              <a:gdLst/>
              <a:ahLst/>
              <a:cxnLst/>
              <a:rect l="l" t="t" r="r" b="b"/>
              <a:pathLst>
                <a:path w="111" h="139" extrusionOk="0">
                  <a:moveTo>
                    <a:pt x="90" y="1"/>
                  </a:moveTo>
                  <a:cubicBezTo>
                    <a:pt x="88" y="1"/>
                    <a:pt x="87" y="1"/>
                    <a:pt x="85" y="1"/>
                  </a:cubicBezTo>
                  <a:cubicBezTo>
                    <a:pt x="80" y="3"/>
                    <a:pt x="74" y="7"/>
                    <a:pt x="69" y="9"/>
                  </a:cubicBezTo>
                  <a:cubicBezTo>
                    <a:pt x="63" y="12"/>
                    <a:pt x="59" y="16"/>
                    <a:pt x="55" y="21"/>
                  </a:cubicBezTo>
                  <a:cubicBezTo>
                    <a:pt x="50" y="28"/>
                    <a:pt x="43" y="36"/>
                    <a:pt x="38" y="44"/>
                  </a:cubicBezTo>
                  <a:cubicBezTo>
                    <a:pt x="26" y="60"/>
                    <a:pt x="16" y="79"/>
                    <a:pt x="6" y="99"/>
                  </a:cubicBezTo>
                  <a:cubicBezTo>
                    <a:pt x="0" y="112"/>
                    <a:pt x="5" y="128"/>
                    <a:pt x="19" y="136"/>
                  </a:cubicBezTo>
                  <a:cubicBezTo>
                    <a:pt x="22" y="138"/>
                    <a:pt x="26" y="139"/>
                    <a:pt x="30" y="139"/>
                  </a:cubicBezTo>
                  <a:cubicBezTo>
                    <a:pt x="41" y="139"/>
                    <a:pt x="51" y="133"/>
                    <a:pt x="56" y="123"/>
                  </a:cubicBezTo>
                  <a:cubicBezTo>
                    <a:pt x="64" y="107"/>
                    <a:pt x="73" y="90"/>
                    <a:pt x="83" y="75"/>
                  </a:cubicBezTo>
                  <a:cubicBezTo>
                    <a:pt x="87" y="67"/>
                    <a:pt x="92" y="59"/>
                    <a:pt x="96" y="51"/>
                  </a:cubicBezTo>
                  <a:cubicBezTo>
                    <a:pt x="97" y="51"/>
                    <a:pt x="97" y="51"/>
                    <a:pt x="97" y="50"/>
                  </a:cubicBezTo>
                  <a:cubicBezTo>
                    <a:pt x="98" y="49"/>
                    <a:pt x="98" y="49"/>
                    <a:pt x="99" y="48"/>
                  </a:cubicBezTo>
                  <a:cubicBezTo>
                    <a:pt x="102" y="44"/>
                    <a:pt x="103" y="40"/>
                    <a:pt x="105" y="36"/>
                  </a:cubicBezTo>
                  <a:cubicBezTo>
                    <a:pt x="107" y="31"/>
                    <a:pt x="108" y="27"/>
                    <a:pt x="108" y="23"/>
                  </a:cubicBezTo>
                  <a:cubicBezTo>
                    <a:pt x="110" y="11"/>
                    <a:pt x="101" y="1"/>
                    <a:pt x="90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1208982" y="331966"/>
              <a:ext cx="159258" cy="153651"/>
            </a:xfrm>
            <a:custGeom>
              <a:avLst/>
              <a:gdLst/>
              <a:ahLst/>
              <a:cxnLst/>
              <a:rect l="l" t="t" r="r" b="b"/>
              <a:pathLst>
                <a:path w="1676" h="1617" extrusionOk="0">
                  <a:moveTo>
                    <a:pt x="1625" y="1"/>
                  </a:moveTo>
                  <a:cubicBezTo>
                    <a:pt x="1622" y="1"/>
                    <a:pt x="1619" y="1"/>
                    <a:pt x="1617" y="2"/>
                  </a:cubicBezTo>
                  <a:cubicBezTo>
                    <a:pt x="1536" y="18"/>
                    <a:pt x="1463" y="79"/>
                    <a:pt x="1399" y="130"/>
                  </a:cubicBezTo>
                  <a:cubicBezTo>
                    <a:pt x="1335" y="179"/>
                    <a:pt x="1274" y="233"/>
                    <a:pt x="1212" y="286"/>
                  </a:cubicBezTo>
                  <a:cubicBezTo>
                    <a:pt x="983" y="480"/>
                    <a:pt x="738" y="656"/>
                    <a:pt x="525" y="869"/>
                  </a:cubicBezTo>
                  <a:cubicBezTo>
                    <a:pt x="318" y="1078"/>
                    <a:pt x="138" y="1322"/>
                    <a:pt x="9" y="1587"/>
                  </a:cubicBezTo>
                  <a:cubicBezTo>
                    <a:pt x="1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6"/>
                  </a:cubicBezTo>
                  <a:cubicBezTo>
                    <a:pt x="137" y="1470"/>
                    <a:pt x="231" y="1334"/>
                    <a:pt x="337" y="1209"/>
                  </a:cubicBezTo>
                  <a:cubicBezTo>
                    <a:pt x="528" y="982"/>
                    <a:pt x="746" y="784"/>
                    <a:pt x="978" y="598"/>
                  </a:cubicBezTo>
                  <a:cubicBezTo>
                    <a:pt x="1091" y="507"/>
                    <a:pt x="1205" y="418"/>
                    <a:pt x="1316" y="324"/>
                  </a:cubicBezTo>
                  <a:cubicBezTo>
                    <a:pt x="1371" y="279"/>
                    <a:pt x="1424" y="232"/>
                    <a:pt x="1480" y="190"/>
                  </a:cubicBezTo>
                  <a:cubicBezTo>
                    <a:pt x="1537" y="146"/>
                    <a:pt x="1602" y="109"/>
                    <a:pt x="1652" y="57"/>
                  </a:cubicBezTo>
                  <a:cubicBezTo>
                    <a:pt x="1675" y="34"/>
                    <a:pt x="1652" y="1"/>
                    <a:pt x="1625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1384394" y="316002"/>
              <a:ext cx="13018" cy="8552"/>
            </a:xfrm>
            <a:custGeom>
              <a:avLst/>
              <a:gdLst/>
              <a:ahLst/>
              <a:cxnLst/>
              <a:rect l="l" t="t" r="r" b="b"/>
              <a:pathLst>
                <a:path w="137" h="90" extrusionOk="0">
                  <a:moveTo>
                    <a:pt x="118" y="1"/>
                  </a:moveTo>
                  <a:cubicBezTo>
                    <a:pt x="100" y="1"/>
                    <a:pt x="83" y="7"/>
                    <a:pt x="67" y="13"/>
                  </a:cubicBezTo>
                  <a:cubicBezTo>
                    <a:pt x="49" y="21"/>
                    <a:pt x="32" y="31"/>
                    <a:pt x="16" y="42"/>
                  </a:cubicBezTo>
                  <a:cubicBezTo>
                    <a:pt x="3" y="51"/>
                    <a:pt x="0" y="65"/>
                    <a:pt x="7" y="78"/>
                  </a:cubicBezTo>
                  <a:cubicBezTo>
                    <a:pt x="12" y="85"/>
                    <a:pt x="21" y="89"/>
                    <a:pt x="30" y="89"/>
                  </a:cubicBezTo>
                  <a:cubicBezTo>
                    <a:pt x="34" y="89"/>
                    <a:pt x="39" y="88"/>
                    <a:pt x="43" y="86"/>
                  </a:cubicBezTo>
                  <a:cubicBezTo>
                    <a:pt x="58" y="76"/>
                    <a:pt x="74" y="67"/>
                    <a:pt x="88" y="57"/>
                  </a:cubicBezTo>
                  <a:cubicBezTo>
                    <a:pt x="102" y="46"/>
                    <a:pt x="118" y="36"/>
                    <a:pt x="132" y="25"/>
                  </a:cubicBezTo>
                  <a:cubicBezTo>
                    <a:pt x="137" y="21"/>
                    <a:pt x="137" y="15"/>
                    <a:pt x="135" y="9"/>
                  </a:cubicBezTo>
                  <a:cubicBezTo>
                    <a:pt x="132" y="4"/>
                    <a:pt x="127" y="2"/>
                    <a:pt x="122" y="1"/>
                  </a:cubicBezTo>
                  <a:cubicBezTo>
                    <a:pt x="121" y="1"/>
                    <a:pt x="119" y="1"/>
                    <a:pt x="118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1735219" y="340138"/>
              <a:ext cx="71837" cy="59959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1"/>
                  </a:moveTo>
                  <a:cubicBezTo>
                    <a:pt x="719" y="1"/>
                    <a:pt x="714" y="3"/>
                    <a:pt x="708" y="8"/>
                  </a:cubicBezTo>
                  <a:cubicBezTo>
                    <a:pt x="646" y="62"/>
                    <a:pt x="586" y="118"/>
                    <a:pt x="525" y="173"/>
                  </a:cubicBezTo>
                  <a:cubicBezTo>
                    <a:pt x="468" y="227"/>
                    <a:pt x="414" y="286"/>
                    <a:pt x="358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8" y="496"/>
                    <a:pt x="49" y="533"/>
                    <a:pt x="13" y="589"/>
                  </a:cubicBezTo>
                  <a:cubicBezTo>
                    <a:pt x="1" y="607"/>
                    <a:pt x="19" y="631"/>
                    <a:pt x="38" y="631"/>
                  </a:cubicBezTo>
                  <a:cubicBezTo>
                    <a:pt x="41" y="631"/>
                    <a:pt x="44" y="630"/>
                    <a:pt x="47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8" y="562"/>
                    <a:pt x="210" y="546"/>
                    <a:pt x="242" y="530"/>
                  </a:cubicBezTo>
                  <a:cubicBezTo>
                    <a:pt x="307" y="496"/>
                    <a:pt x="367" y="457"/>
                    <a:pt x="420" y="406"/>
                  </a:cubicBezTo>
                  <a:cubicBezTo>
                    <a:pt x="477" y="350"/>
                    <a:pt x="532" y="288"/>
                    <a:pt x="585" y="228"/>
                  </a:cubicBezTo>
                  <a:cubicBezTo>
                    <a:pt x="640" y="167"/>
                    <a:pt x="693" y="105"/>
                    <a:pt x="743" y="39"/>
                  </a:cubicBezTo>
                  <a:cubicBezTo>
                    <a:pt x="756" y="21"/>
                    <a:pt x="742" y="1"/>
                    <a:pt x="725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1695784" y="414065"/>
              <a:ext cx="23185" cy="19955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2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2" y="170"/>
                    <a:pt x="1" y="194"/>
                  </a:cubicBezTo>
                  <a:cubicBezTo>
                    <a:pt x="1" y="202"/>
                    <a:pt x="9" y="210"/>
                    <a:pt x="17" y="210"/>
                  </a:cubicBezTo>
                  <a:cubicBezTo>
                    <a:pt x="17" y="210"/>
                    <a:pt x="18" y="210"/>
                    <a:pt x="18" y="210"/>
                  </a:cubicBezTo>
                  <a:cubicBezTo>
                    <a:pt x="41" y="207"/>
                    <a:pt x="58" y="188"/>
                    <a:pt x="75" y="175"/>
                  </a:cubicBezTo>
                  <a:cubicBezTo>
                    <a:pt x="93" y="162"/>
                    <a:pt x="108" y="149"/>
                    <a:pt x="126" y="135"/>
                  </a:cubicBezTo>
                  <a:cubicBezTo>
                    <a:pt x="161" y="107"/>
                    <a:pt x="196" y="77"/>
                    <a:pt x="227" y="43"/>
                  </a:cubicBezTo>
                  <a:cubicBezTo>
                    <a:pt x="244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643025" y="-382225"/>
              <a:ext cx="1280428" cy="1390274"/>
            </a:xfrm>
            <a:custGeom>
              <a:avLst/>
              <a:gdLst/>
              <a:ahLst/>
              <a:cxnLst/>
              <a:rect l="l" t="t" r="r" b="b"/>
              <a:pathLst>
                <a:path w="13475" h="14631" extrusionOk="0">
                  <a:moveTo>
                    <a:pt x="11985" y="314"/>
                  </a:moveTo>
                  <a:lnTo>
                    <a:pt x="11985" y="314"/>
                  </a:lnTo>
                  <a:cubicBezTo>
                    <a:pt x="11998" y="325"/>
                    <a:pt x="12010" y="336"/>
                    <a:pt x="12021" y="347"/>
                  </a:cubicBezTo>
                  <a:cubicBezTo>
                    <a:pt x="12032" y="377"/>
                    <a:pt x="12042" y="407"/>
                    <a:pt x="12050" y="438"/>
                  </a:cubicBezTo>
                  <a:cubicBezTo>
                    <a:pt x="12080" y="561"/>
                    <a:pt x="12100" y="690"/>
                    <a:pt x="12105" y="817"/>
                  </a:cubicBezTo>
                  <a:cubicBezTo>
                    <a:pt x="12106" y="831"/>
                    <a:pt x="12116" y="837"/>
                    <a:pt x="12126" y="837"/>
                  </a:cubicBezTo>
                  <a:cubicBezTo>
                    <a:pt x="12137" y="837"/>
                    <a:pt x="12149" y="829"/>
                    <a:pt x="12150" y="815"/>
                  </a:cubicBezTo>
                  <a:cubicBezTo>
                    <a:pt x="12154" y="701"/>
                    <a:pt x="12145" y="587"/>
                    <a:pt x="12122" y="476"/>
                  </a:cubicBezTo>
                  <a:lnTo>
                    <a:pt x="12122" y="476"/>
                  </a:lnTo>
                  <a:cubicBezTo>
                    <a:pt x="12152" y="511"/>
                    <a:pt x="12185" y="541"/>
                    <a:pt x="12226" y="557"/>
                  </a:cubicBezTo>
                  <a:cubicBezTo>
                    <a:pt x="12271" y="682"/>
                    <a:pt x="12304" y="812"/>
                    <a:pt x="12331" y="942"/>
                  </a:cubicBezTo>
                  <a:cubicBezTo>
                    <a:pt x="12378" y="1178"/>
                    <a:pt x="12404" y="1417"/>
                    <a:pt x="12428" y="1657"/>
                  </a:cubicBezTo>
                  <a:cubicBezTo>
                    <a:pt x="12440" y="1778"/>
                    <a:pt x="12454" y="1900"/>
                    <a:pt x="12459" y="2022"/>
                  </a:cubicBezTo>
                  <a:cubicBezTo>
                    <a:pt x="12464" y="2156"/>
                    <a:pt x="12462" y="2288"/>
                    <a:pt x="12457" y="2421"/>
                  </a:cubicBezTo>
                  <a:cubicBezTo>
                    <a:pt x="12446" y="2682"/>
                    <a:pt x="12419" y="2941"/>
                    <a:pt x="12408" y="3202"/>
                  </a:cubicBezTo>
                  <a:cubicBezTo>
                    <a:pt x="12398" y="3456"/>
                    <a:pt x="12404" y="3715"/>
                    <a:pt x="12345" y="3965"/>
                  </a:cubicBezTo>
                  <a:cubicBezTo>
                    <a:pt x="12340" y="3988"/>
                    <a:pt x="12358" y="4002"/>
                    <a:pt x="12376" y="4002"/>
                  </a:cubicBezTo>
                  <a:cubicBezTo>
                    <a:pt x="12388" y="4002"/>
                    <a:pt x="12401" y="3995"/>
                    <a:pt x="12405" y="3978"/>
                  </a:cubicBezTo>
                  <a:cubicBezTo>
                    <a:pt x="12482" y="3693"/>
                    <a:pt x="12482" y="3397"/>
                    <a:pt x="12500" y="3105"/>
                  </a:cubicBezTo>
                  <a:cubicBezTo>
                    <a:pt x="12517" y="2840"/>
                    <a:pt x="12544" y="2575"/>
                    <a:pt x="12551" y="2311"/>
                  </a:cubicBezTo>
                  <a:cubicBezTo>
                    <a:pt x="12557" y="2056"/>
                    <a:pt x="12536" y="1805"/>
                    <a:pt x="12511" y="1553"/>
                  </a:cubicBezTo>
                  <a:cubicBezTo>
                    <a:pt x="12479" y="1241"/>
                    <a:pt x="12440" y="912"/>
                    <a:pt x="12343" y="606"/>
                  </a:cubicBezTo>
                  <a:lnTo>
                    <a:pt x="12343" y="606"/>
                  </a:lnTo>
                  <a:cubicBezTo>
                    <a:pt x="12363" y="646"/>
                    <a:pt x="12382" y="686"/>
                    <a:pt x="12400" y="726"/>
                  </a:cubicBezTo>
                  <a:cubicBezTo>
                    <a:pt x="12510" y="960"/>
                    <a:pt x="12598" y="1203"/>
                    <a:pt x="12684" y="1447"/>
                  </a:cubicBezTo>
                  <a:cubicBezTo>
                    <a:pt x="12748" y="1629"/>
                    <a:pt x="12811" y="1811"/>
                    <a:pt x="12880" y="1992"/>
                  </a:cubicBezTo>
                  <a:cubicBezTo>
                    <a:pt x="13020" y="2367"/>
                    <a:pt x="13122" y="2757"/>
                    <a:pt x="13191" y="3151"/>
                  </a:cubicBezTo>
                  <a:cubicBezTo>
                    <a:pt x="13262" y="3553"/>
                    <a:pt x="13301" y="3962"/>
                    <a:pt x="13298" y="4369"/>
                  </a:cubicBezTo>
                  <a:cubicBezTo>
                    <a:pt x="13297" y="4728"/>
                    <a:pt x="13336" y="5082"/>
                    <a:pt x="13346" y="5439"/>
                  </a:cubicBezTo>
                  <a:cubicBezTo>
                    <a:pt x="13351" y="5624"/>
                    <a:pt x="13344" y="5810"/>
                    <a:pt x="13303" y="5991"/>
                  </a:cubicBezTo>
                  <a:cubicBezTo>
                    <a:pt x="13258" y="6187"/>
                    <a:pt x="13175" y="6375"/>
                    <a:pt x="13084" y="6554"/>
                  </a:cubicBezTo>
                  <a:cubicBezTo>
                    <a:pt x="12896" y="6926"/>
                    <a:pt x="12668" y="7288"/>
                    <a:pt x="12388" y="7598"/>
                  </a:cubicBezTo>
                  <a:cubicBezTo>
                    <a:pt x="12103" y="7912"/>
                    <a:pt x="11778" y="8184"/>
                    <a:pt x="11458" y="8461"/>
                  </a:cubicBezTo>
                  <a:cubicBezTo>
                    <a:pt x="11135" y="8738"/>
                    <a:pt x="10817" y="9020"/>
                    <a:pt x="10501" y="9303"/>
                  </a:cubicBezTo>
                  <a:cubicBezTo>
                    <a:pt x="10177" y="9593"/>
                    <a:pt x="9862" y="9898"/>
                    <a:pt x="9604" y="10249"/>
                  </a:cubicBezTo>
                  <a:cubicBezTo>
                    <a:pt x="9337" y="10613"/>
                    <a:pt x="9093" y="10996"/>
                    <a:pt x="8833" y="11365"/>
                  </a:cubicBezTo>
                  <a:cubicBezTo>
                    <a:pt x="8575" y="11730"/>
                    <a:pt x="8316" y="12094"/>
                    <a:pt x="8047" y="12451"/>
                  </a:cubicBezTo>
                  <a:cubicBezTo>
                    <a:pt x="7785" y="12801"/>
                    <a:pt x="7463" y="13098"/>
                    <a:pt x="7112" y="13356"/>
                  </a:cubicBezTo>
                  <a:cubicBezTo>
                    <a:pt x="6499" y="13810"/>
                    <a:pt x="5846" y="14216"/>
                    <a:pt x="5106" y="14420"/>
                  </a:cubicBezTo>
                  <a:cubicBezTo>
                    <a:pt x="4933" y="14467"/>
                    <a:pt x="4757" y="14505"/>
                    <a:pt x="4578" y="14522"/>
                  </a:cubicBezTo>
                  <a:cubicBezTo>
                    <a:pt x="4486" y="14531"/>
                    <a:pt x="4394" y="14534"/>
                    <a:pt x="4301" y="14534"/>
                  </a:cubicBezTo>
                  <a:cubicBezTo>
                    <a:pt x="4208" y="14534"/>
                    <a:pt x="4115" y="14531"/>
                    <a:pt x="4023" y="14531"/>
                  </a:cubicBezTo>
                  <a:cubicBezTo>
                    <a:pt x="3580" y="14529"/>
                    <a:pt x="3136" y="14517"/>
                    <a:pt x="2694" y="14501"/>
                  </a:cubicBezTo>
                  <a:cubicBezTo>
                    <a:pt x="1836" y="14469"/>
                    <a:pt x="980" y="14410"/>
                    <a:pt x="125" y="14341"/>
                  </a:cubicBezTo>
                  <a:cubicBezTo>
                    <a:pt x="169" y="14282"/>
                    <a:pt x="245" y="14249"/>
                    <a:pt x="328" y="14241"/>
                  </a:cubicBezTo>
                  <a:cubicBezTo>
                    <a:pt x="332" y="14247"/>
                    <a:pt x="338" y="14251"/>
                    <a:pt x="346" y="14251"/>
                  </a:cubicBezTo>
                  <a:cubicBezTo>
                    <a:pt x="347" y="14251"/>
                    <a:pt x="348" y="14251"/>
                    <a:pt x="349" y="14251"/>
                  </a:cubicBezTo>
                  <a:cubicBezTo>
                    <a:pt x="371" y="14250"/>
                    <a:pt x="393" y="14250"/>
                    <a:pt x="415" y="14250"/>
                  </a:cubicBezTo>
                  <a:cubicBezTo>
                    <a:pt x="437" y="14250"/>
                    <a:pt x="460" y="14250"/>
                    <a:pt x="482" y="14249"/>
                  </a:cubicBezTo>
                  <a:cubicBezTo>
                    <a:pt x="524" y="14259"/>
                    <a:pt x="564" y="14273"/>
                    <a:pt x="595" y="14292"/>
                  </a:cubicBezTo>
                  <a:cubicBezTo>
                    <a:pt x="602" y="14296"/>
                    <a:pt x="610" y="14298"/>
                    <a:pt x="617" y="14298"/>
                  </a:cubicBezTo>
                  <a:cubicBezTo>
                    <a:pt x="641" y="14298"/>
                    <a:pt x="658" y="14276"/>
                    <a:pt x="660" y="14253"/>
                  </a:cubicBezTo>
                  <a:cubicBezTo>
                    <a:pt x="701" y="14254"/>
                    <a:pt x="743" y="14255"/>
                    <a:pt x="783" y="14257"/>
                  </a:cubicBezTo>
                  <a:cubicBezTo>
                    <a:pt x="1367" y="14285"/>
                    <a:pt x="1944" y="14391"/>
                    <a:pt x="2529" y="14412"/>
                  </a:cubicBezTo>
                  <a:cubicBezTo>
                    <a:pt x="2582" y="14413"/>
                    <a:pt x="2636" y="14415"/>
                    <a:pt x="2691" y="14415"/>
                  </a:cubicBezTo>
                  <a:cubicBezTo>
                    <a:pt x="2738" y="14415"/>
                    <a:pt x="2786" y="14414"/>
                    <a:pt x="2834" y="14412"/>
                  </a:cubicBezTo>
                  <a:cubicBezTo>
                    <a:pt x="2880" y="14417"/>
                    <a:pt x="2925" y="14420"/>
                    <a:pt x="2971" y="14423"/>
                  </a:cubicBezTo>
                  <a:cubicBezTo>
                    <a:pt x="3014" y="14427"/>
                    <a:pt x="3057" y="14429"/>
                    <a:pt x="3100" y="14429"/>
                  </a:cubicBezTo>
                  <a:cubicBezTo>
                    <a:pt x="3147" y="14429"/>
                    <a:pt x="3194" y="14426"/>
                    <a:pt x="3241" y="14418"/>
                  </a:cubicBezTo>
                  <a:cubicBezTo>
                    <a:pt x="3354" y="14398"/>
                    <a:pt x="3463" y="14359"/>
                    <a:pt x="3566" y="14313"/>
                  </a:cubicBezTo>
                  <a:cubicBezTo>
                    <a:pt x="3679" y="14283"/>
                    <a:pt x="3787" y="14244"/>
                    <a:pt x="3892" y="14198"/>
                  </a:cubicBezTo>
                  <a:cubicBezTo>
                    <a:pt x="3956" y="14176"/>
                    <a:pt x="4018" y="14147"/>
                    <a:pt x="4077" y="14115"/>
                  </a:cubicBezTo>
                  <a:cubicBezTo>
                    <a:pt x="4100" y="14103"/>
                    <a:pt x="4121" y="14089"/>
                    <a:pt x="4144" y="14077"/>
                  </a:cubicBezTo>
                  <a:cubicBezTo>
                    <a:pt x="4146" y="14078"/>
                    <a:pt x="4150" y="14079"/>
                    <a:pt x="4154" y="14079"/>
                  </a:cubicBezTo>
                  <a:cubicBezTo>
                    <a:pt x="4155" y="14079"/>
                    <a:pt x="4157" y="14079"/>
                    <a:pt x="4159" y="14079"/>
                  </a:cubicBezTo>
                  <a:cubicBezTo>
                    <a:pt x="4430" y="13994"/>
                    <a:pt x="4688" y="13856"/>
                    <a:pt x="4927" y="13701"/>
                  </a:cubicBezTo>
                  <a:cubicBezTo>
                    <a:pt x="5356" y="13424"/>
                    <a:pt x="5735" y="13078"/>
                    <a:pt x="6081" y="12703"/>
                  </a:cubicBezTo>
                  <a:cubicBezTo>
                    <a:pt x="6257" y="12510"/>
                    <a:pt x="6429" y="12312"/>
                    <a:pt x="6597" y="12111"/>
                  </a:cubicBezTo>
                  <a:cubicBezTo>
                    <a:pt x="6685" y="12005"/>
                    <a:pt x="6770" y="11895"/>
                    <a:pt x="6856" y="11786"/>
                  </a:cubicBezTo>
                  <a:cubicBezTo>
                    <a:pt x="6942" y="11676"/>
                    <a:pt x="7032" y="11569"/>
                    <a:pt x="7119" y="11458"/>
                  </a:cubicBezTo>
                  <a:cubicBezTo>
                    <a:pt x="7141" y="11430"/>
                    <a:pt x="7118" y="11397"/>
                    <a:pt x="7090" y="11397"/>
                  </a:cubicBezTo>
                  <a:cubicBezTo>
                    <a:pt x="7082" y="11397"/>
                    <a:pt x="7072" y="11401"/>
                    <a:pt x="7064" y="11408"/>
                  </a:cubicBezTo>
                  <a:cubicBezTo>
                    <a:pt x="6951" y="11515"/>
                    <a:pt x="6859" y="11640"/>
                    <a:pt x="6765" y="11763"/>
                  </a:cubicBezTo>
                  <a:cubicBezTo>
                    <a:pt x="6671" y="11886"/>
                    <a:pt x="6578" y="12009"/>
                    <a:pt x="6481" y="12128"/>
                  </a:cubicBezTo>
                  <a:cubicBezTo>
                    <a:pt x="6157" y="12523"/>
                    <a:pt x="5815" y="12905"/>
                    <a:pt x="5432" y="13244"/>
                  </a:cubicBezTo>
                  <a:cubicBezTo>
                    <a:pt x="5243" y="13411"/>
                    <a:pt x="5043" y="13565"/>
                    <a:pt x="4829" y="13698"/>
                  </a:cubicBezTo>
                  <a:cubicBezTo>
                    <a:pt x="4643" y="13815"/>
                    <a:pt x="4448" y="13910"/>
                    <a:pt x="4250" y="13998"/>
                  </a:cubicBezTo>
                  <a:cubicBezTo>
                    <a:pt x="4247" y="13995"/>
                    <a:pt x="4245" y="13992"/>
                    <a:pt x="4242" y="13989"/>
                  </a:cubicBezTo>
                  <a:cubicBezTo>
                    <a:pt x="4245" y="13987"/>
                    <a:pt x="4250" y="13985"/>
                    <a:pt x="4253" y="13983"/>
                  </a:cubicBezTo>
                  <a:cubicBezTo>
                    <a:pt x="4501" y="13786"/>
                    <a:pt x="4672" y="13515"/>
                    <a:pt x="4745" y="13207"/>
                  </a:cubicBezTo>
                  <a:cubicBezTo>
                    <a:pt x="4751" y="13179"/>
                    <a:pt x="4756" y="13151"/>
                    <a:pt x="4761" y="13124"/>
                  </a:cubicBezTo>
                  <a:cubicBezTo>
                    <a:pt x="4782" y="13035"/>
                    <a:pt x="4798" y="12944"/>
                    <a:pt x="4807" y="12853"/>
                  </a:cubicBezTo>
                  <a:cubicBezTo>
                    <a:pt x="4814" y="12776"/>
                    <a:pt x="4818" y="12700"/>
                    <a:pt x="4821" y="12622"/>
                  </a:cubicBezTo>
                  <a:cubicBezTo>
                    <a:pt x="4824" y="12557"/>
                    <a:pt x="4834" y="12487"/>
                    <a:pt x="4824" y="12420"/>
                  </a:cubicBezTo>
                  <a:cubicBezTo>
                    <a:pt x="4830" y="12343"/>
                    <a:pt x="4835" y="12266"/>
                    <a:pt x="4843" y="12190"/>
                  </a:cubicBezTo>
                  <a:cubicBezTo>
                    <a:pt x="4855" y="12072"/>
                    <a:pt x="4876" y="11953"/>
                    <a:pt x="4900" y="11835"/>
                  </a:cubicBezTo>
                  <a:cubicBezTo>
                    <a:pt x="4910" y="11811"/>
                    <a:pt x="4921" y="11787"/>
                    <a:pt x="4929" y="11761"/>
                  </a:cubicBezTo>
                  <a:cubicBezTo>
                    <a:pt x="4946" y="11704"/>
                    <a:pt x="4961" y="11646"/>
                    <a:pt x="4975" y="11588"/>
                  </a:cubicBezTo>
                  <a:cubicBezTo>
                    <a:pt x="5025" y="11380"/>
                    <a:pt x="5064" y="11166"/>
                    <a:pt x="5163" y="10973"/>
                  </a:cubicBezTo>
                  <a:cubicBezTo>
                    <a:pt x="5213" y="10875"/>
                    <a:pt x="5273" y="10783"/>
                    <a:pt x="5334" y="10691"/>
                  </a:cubicBezTo>
                  <a:cubicBezTo>
                    <a:pt x="5363" y="10646"/>
                    <a:pt x="5392" y="10602"/>
                    <a:pt x="5420" y="10557"/>
                  </a:cubicBezTo>
                  <a:cubicBezTo>
                    <a:pt x="5448" y="10514"/>
                    <a:pt x="5484" y="10465"/>
                    <a:pt x="5494" y="10415"/>
                  </a:cubicBezTo>
                  <a:cubicBezTo>
                    <a:pt x="5498" y="10395"/>
                    <a:pt x="5484" y="10383"/>
                    <a:pt x="5468" y="10383"/>
                  </a:cubicBezTo>
                  <a:cubicBezTo>
                    <a:pt x="5461" y="10383"/>
                    <a:pt x="5454" y="10385"/>
                    <a:pt x="5448" y="10391"/>
                  </a:cubicBezTo>
                  <a:cubicBezTo>
                    <a:pt x="5404" y="10431"/>
                    <a:pt x="5378" y="10496"/>
                    <a:pt x="5346" y="10546"/>
                  </a:cubicBezTo>
                  <a:cubicBezTo>
                    <a:pt x="5313" y="10599"/>
                    <a:pt x="5279" y="10649"/>
                    <a:pt x="5247" y="10701"/>
                  </a:cubicBezTo>
                  <a:cubicBezTo>
                    <a:pt x="5192" y="10787"/>
                    <a:pt x="5141" y="10876"/>
                    <a:pt x="5097" y="10968"/>
                  </a:cubicBezTo>
                  <a:cubicBezTo>
                    <a:pt x="5166" y="10683"/>
                    <a:pt x="5249" y="10405"/>
                    <a:pt x="5343" y="10128"/>
                  </a:cubicBezTo>
                  <a:cubicBezTo>
                    <a:pt x="5556" y="9499"/>
                    <a:pt x="5829" y="8909"/>
                    <a:pt x="6276" y="8410"/>
                  </a:cubicBezTo>
                  <a:cubicBezTo>
                    <a:pt x="6512" y="8145"/>
                    <a:pt x="6775" y="7906"/>
                    <a:pt x="7062" y="7696"/>
                  </a:cubicBezTo>
                  <a:cubicBezTo>
                    <a:pt x="7352" y="7483"/>
                    <a:pt x="7661" y="7303"/>
                    <a:pt x="7967" y="7112"/>
                  </a:cubicBezTo>
                  <a:cubicBezTo>
                    <a:pt x="8601" y="6718"/>
                    <a:pt x="9206" y="6270"/>
                    <a:pt x="9723" y="5728"/>
                  </a:cubicBezTo>
                  <a:cubicBezTo>
                    <a:pt x="9982" y="5455"/>
                    <a:pt x="10218" y="5162"/>
                    <a:pt x="10450" y="4867"/>
                  </a:cubicBezTo>
                  <a:cubicBezTo>
                    <a:pt x="10668" y="4590"/>
                    <a:pt x="10900" y="4319"/>
                    <a:pt x="11097" y="4026"/>
                  </a:cubicBezTo>
                  <a:cubicBezTo>
                    <a:pt x="11468" y="3476"/>
                    <a:pt x="11714" y="2844"/>
                    <a:pt x="11788" y="2182"/>
                  </a:cubicBezTo>
                  <a:cubicBezTo>
                    <a:pt x="11827" y="1824"/>
                    <a:pt x="11885" y="1466"/>
                    <a:pt x="11897" y="1105"/>
                  </a:cubicBezTo>
                  <a:cubicBezTo>
                    <a:pt x="11906" y="878"/>
                    <a:pt x="11884" y="649"/>
                    <a:pt x="11881" y="421"/>
                  </a:cubicBezTo>
                  <a:cubicBezTo>
                    <a:pt x="11884" y="418"/>
                    <a:pt x="11886" y="414"/>
                    <a:pt x="11887" y="409"/>
                  </a:cubicBezTo>
                  <a:cubicBezTo>
                    <a:pt x="11892" y="395"/>
                    <a:pt x="11896" y="379"/>
                    <a:pt x="11900" y="365"/>
                  </a:cubicBezTo>
                  <a:cubicBezTo>
                    <a:pt x="11919" y="444"/>
                    <a:pt x="11939" y="522"/>
                    <a:pt x="11951" y="603"/>
                  </a:cubicBezTo>
                  <a:cubicBezTo>
                    <a:pt x="11979" y="779"/>
                    <a:pt x="11968" y="960"/>
                    <a:pt x="11962" y="1137"/>
                  </a:cubicBezTo>
                  <a:cubicBezTo>
                    <a:pt x="11954" y="1321"/>
                    <a:pt x="11945" y="1506"/>
                    <a:pt x="11940" y="1690"/>
                  </a:cubicBezTo>
                  <a:cubicBezTo>
                    <a:pt x="11939" y="1705"/>
                    <a:pt x="11951" y="1712"/>
                    <a:pt x="11963" y="1712"/>
                  </a:cubicBezTo>
                  <a:cubicBezTo>
                    <a:pt x="11973" y="1712"/>
                    <a:pt x="11983" y="1706"/>
                    <a:pt x="11985" y="1695"/>
                  </a:cubicBezTo>
                  <a:cubicBezTo>
                    <a:pt x="12015" y="1509"/>
                    <a:pt x="12035" y="1326"/>
                    <a:pt x="12045" y="1139"/>
                  </a:cubicBezTo>
                  <a:cubicBezTo>
                    <a:pt x="12054" y="980"/>
                    <a:pt x="12066" y="815"/>
                    <a:pt x="12050" y="655"/>
                  </a:cubicBezTo>
                  <a:cubicBezTo>
                    <a:pt x="12039" y="540"/>
                    <a:pt x="12011" y="428"/>
                    <a:pt x="11985" y="314"/>
                  </a:cubicBezTo>
                  <a:close/>
                  <a:moveTo>
                    <a:pt x="11878" y="1"/>
                  </a:moveTo>
                  <a:cubicBezTo>
                    <a:pt x="11869" y="1"/>
                    <a:pt x="11860" y="1"/>
                    <a:pt x="11850" y="2"/>
                  </a:cubicBezTo>
                  <a:cubicBezTo>
                    <a:pt x="11829" y="4"/>
                    <a:pt x="11808" y="18"/>
                    <a:pt x="11804" y="39"/>
                  </a:cubicBezTo>
                  <a:cubicBezTo>
                    <a:pt x="11784" y="201"/>
                    <a:pt x="11784" y="363"/>
                    <a:pt x="11789" y="525"/>
                  </a:cubicBezTo>
                  <a:cubicBezTo>
                    <a:pt x="11801" y="884"/>
                    <a:pt x="11804" y="1231"/>
                    <a:pt x="11763" y="1589"/>
                  </a:cubicBezTo>
                  <a:cubicBezTo>
                    <a:pt x="11724" y="1930"/>
                    <a:pt x="11696" y="2277"/>
                    <a:pt x="11619" y="2612"/>
                  </a:cubicBezTo>
                  <a:cubicBezTo>
                    <a:pt x="11464" y="3285"/>
                    <a:pt x="11124" y="3865"/>
                    <a:pt x="10698" y="4399"/>
                  </a:cubicBezTo>
                  <a:cubicBezTo>
                    <a:pt x="10234" y="4981"/>
                    <a:pt x="9789" y="5575"/>
                    <a:pt x="9229" y="6070"/>
                  </a:cubicBezTo>
                  <a:cubicBezTo>
                    <a:pt x="8947" y="6321"/>
                    <a:pt x="8645" y="6550"/>
                    <a:pt x="8333" y="6762"/>
                  </a:cubicBezTo>
                  <a:cubicBezTo>
                    <a:pt x="8025" y="6971"/>
                    <a:pt x="7703" y="7155"/>
                    <a:pt x="7392" y="7355"/>
                  </a:cubicBezTo>
                  <a:cubicBezTo>
                    <a:pt x="6827" y="7718"/>
                    <a:pt x="6306" y="8157"/>
                    <a:pt x="5915" y="8707"/>
                  </a:cubicBezTo>
                  <a:cubicBezTo>
                    <a:pt x="5553" y="9217"/>
                    <a:pt x="5348" y="9805"/>
                    <a:pt x="5155" y="10395"/>
                  </a:cubicBezTo>
                  <a:cubicBezTo>
                    <a:pt x="5045" y="10734"/>
                    <a:pt x="4973" y="11082"/>
                    <a:pt x="4899" y="11430"/>
                  </a:cubicBezTo>
                  <a:cubicBezTo>
                    <a:pt x="4862" y="11606"/>
                    <a:pt x="4812" y="11778"/>
                    <a:pt x="4780" y="11954"/>
                  </a:cubicBezTo>
                  <a:cubicBezTo>
                    <a:pt x="4757" y="12078"/>
                    <a:pt x="4745" y="12203"/>
                    <a:pt x="4736" y="12329"/>
                  </a:cubicBezTo>
                  <a:cubicBezTo>
                    <a:pt x="4708" y="12472"/>
                    <a:pt x="4688" y="12615"/>
                    <a:pt x="4667" y="12759"/>
                  </a:cubicBezTo>
                  <a:cubicBezTo>
                    <a:pt x="4649" y="12894"/>
                    <a:pt x="4625" y="13030"/>
                    <a:pt x="4582" y="13161"/>
                  </a:cubicBezTo>
                  <a:cubicBezTo>
                    <a:pt x="4555" y="13246"/>
                    <a:pt x="4516" y="13323"/>
                    <a:pt x="4469" y="13396"/>
                  </a:cubicBezTo>
                  <a:cubicBezTo>
                    <a:pt x="4465" y="13399"/>
                    <a:pt x="4462" y="13401"/>
                    <a:pt x="4457" y="13404"/>
                  </a:cubicBezTo>
                  <a:cubicBezTo>
                    <a:pt x="4397" y="13456"/>
                    <a:pt x="4362" y="13529"/>
                    <a:pt x="4316" y="13592"/>
                  </a:cubicBezTo>
                  <a:cubicBezTo>
                    <a:pt x="4238" y="13679"/>
                    <a:pt x="4154" y="13759"/>
                    <a:pt x="4072" y="13841"/>
                  </a:cubicBezTo>
                  <a:cubicBezTo>
                    <a:pt x="4007" y="13905"/>
                    <a:pt x="3938" y="13964"/>
                    <a:pt x="3868" y="14020"/>
                  </a:cubicBezTo>
                  <a:cubicBezTo>
                    <a:pt x="3816" y="14051"/>
                    <a:pt x="3761" y="14082"/>
                    <a:pt x="3721" y="14127"/>
                  </a:cubicBezTo>
                  <a:cubicBezTo>
                    <a:pt x="3675" y="14152"/>
                    <a:pt x="3627" y="14177"/>
                    <a:pt x="3581" y="14200"/>
                  </a:cubicBezTo>
                  <a:cubicBezTo>
                    <a:pt x="3557" y="14211"/>
                    <a:pt x="3532" y="14223"/>
                    <a:pt x="3507" y="14233"/>
                  </a:cubicBezTo>
                  <a:cubicBezTo>
                    <a:pt x="3317" y="14284"/>
                    <a:pt x="3125" y="14310"/>
                    <a:pt x="2930" y="14323"/>
                  </a:cubicBezTo>
                  <a:cubicBezTo>
                    <a:pt x="2859" y="14316"/>
                    <a:pt x="2788" y="14308"/>
                    <a:pt x="2717" y="14308"/>
                  </a:cubicBezTo>
                  <a:cubicBezTo>
                    <a:pt x="2701" y="14308"/>
                    <a:pt x="2685" y="14308"/>
                    <a:pt x="2669" y="14309"/>
                  </a:cubicBezTo>
                  <a:cubicBezTo>
                    <a:pt x="2653" y="14310"/>
                    <a:pt x="2643" y="14319"/>
                    <a:pt x="2637" y="14330"/>
                  </a:cubicBezTo>
                  <a:cubicBezTo>
                    <a:pt x="1978" y="14325"/>
                    <a:pt x="1305" y="14186"/>
                    <a:pt x="649" y="14186"/>
                  </a:cubicBezTo>
                  <a:cubicBezTo>
                    <a:pt x="630" y="14186"/>
                    <a:pt x="612" y="14186"/>
                    <a:pt x="594" y="14186"/>
                  </a:cubicBezTo>
                  <a:cubicBezTo>
                    <a:pt x="532" y="14159"/>
                    <a:pt x="459" y="14145"/>
                    <a:pt x="387" y="14145"/>
                  </a:cubicBezTo>
                  <a:cubicBezTo>
                    <a:pt x="224" y="14145"/>
                    <a:pt x="59" y="14217"/>
                    <a:pt x="7" y="14374"/>
                  </a:cubicBezTo>
                  <a:cubicBezTo>
                    <a:pt x="0" y="14395"/>
                    <a:pt x="20" y="14427"/>
                    <a:pt x="44" y="14429"/>
                  </a:cubicBezTo>
                  <a:cubicBezTo>
                    <a:pt x="259" y="14449"/>
                    <a:pt x="474" y="14466"/>
                    <a:pt x="690" y="14482"/>
                  </a:cubicBezTo>
                  <a:cubicBezTo>
                    <a:pt x="1601" y="14550"/>
                    <a:pt x="2514" y="14601"/>
                    <a:pt x="3427" y="14621"/>
                  </a:cubicBezTo>
                  <a:cubicBezTo>
                    <a:pt x="3651" y="14626"/>
                    <a:pt x="3874" y="14629"/>
                    <a:pt x="4099" y="14629"/>
                  </a:cubicBezTo>
                  <a:cubicBezTo>
                    <a:pt x="4163" y="14629"/>
                    <a:pt x="4227" y="14630"/>
                    <a:pt x="4291" y="14630"/>
                  </a:cubicBezTo>
                  <a:cubicBezTo>
                    <a:pt x="4414" y="14630"/>
                    <a:pt x="4537" y="14627"/>
                    <a:pt x="4660" y="14611"/>
                  </a:cubicBezTo>
                  <a:cubicBezTo>
                    <a:pt x="5019" y="14566"/>
                    <a:pt x="5371" y="14456"/>
                    <a:pt x="5705" y="14318"/>
                  </a:cubicBezTo>
                  <a:cubicBezTo>
                    <a:pt x="6055" y="14173"/>
                    <a:pt x="6370" y="13973"/>
                    <a:pt x="6688" y="13768"/>
                  </a:cubicBezTo>
                  <a:cubicBezTo>
                    <a:pt x="7042" y="13537"/>
                    <a:pt x="7389" y="13291"/>
                    <a:pt x="7695" y="12996"/>
                  </a:cubicBezTo>
                  <a:cubicBezTo>
                    <a:pt x="8029" y="12676"/>
                    <a:pt x="8289" y="12291"/>
                    <a:pt x="8560" y="11916"/>
                  </a:cubicBezTo>
                  <a:cubicBezTo>
                    <a:pt x="8824" y="11551"/>
                    <a:pt x="9082" y="11182"/>
                    <a:pt x="9337" y="10811"/>
                  </a:cubicBezTo>
                  <a:cubicBezTo>
                    <a:pt x="9470" y="10616"/>
                    <a:pt x="9596" y="10417"/>
                    <a:pt x="9740" y="10232"/>
                  </a:cubicBezTo>
                  <a:cubicBezTo>
                    <a:pt x="9880" y="10050"/>
                    <a:pt x="10035" y="9881"/>
                    <a:pt x="10198" y="9720"/>
                  </a:cubicBezTo>
                  <a:cubicBezTo>
                    <a:pt x="10519" y="9401"/>
                    <a:pt x="10869" y="9114"/>
                    <a:pt x="11205" y="8812"/>
                  </a:cubicBezTo>
                  <a:cubicBezTo>
                    <a:pt x="11525" y="8525"/>
                    <a:pt x="11860" y="8254"/>
                    <a:pt x="12172" y="7956"/>
                  </a:cubicBezTo>
                  <a:cubicBezTo>
                    <a:pt x="12483" y="7660"/>
                    <a:pt x="12739" y="7337"/>
                    <a:pt x="12962" y="6971"/>
                  </a:cubicBezTo>
                  <a:cubicBezTo>
                    <a:pt x="13167" y="6635"/>
                    <a:pt x="13368" y="6268"/>
                    <a:pt x="13424" y="5873"/>
                  </a:cubicBezTo>
                  <a:cubicBezTo>
                    <a:pt x="13474" y="5512"/>
                    <a:pt x="13420" y="5150"/>
                    <a:pt x="13401" y="4790"/>
                  </a:cubicBezTo>
                  <a:cubicBezTo>
                    <a:pt x="13390" y="4601"/>
                    <a:pt x="13399" y="4413"/>
                    <a:pt x="13395" y="4224"/>
                  </a:cubicBezTo>
                  <a:cubicBezTo>
                    <a:pt x="13390" y="4013"/>
                    <a:pt x="13376" y="3803"/>
                    <a:pt x="13352" y="3593"/>
                  </a:cubicBezTo>
                  <a:cubicBezTo>
                    <a:pt x="13307" y="3185"/>
                    <a:pt x="13228" y="2780"/>
                    <a:pt x="13112" y="2387"/>
                  </a:cubicBezTo>
                  <a:cubicBezTo>
                    <a:pt x="13037" y="2127"/>
                    <a:pt x="12933" y="1877"/>
                    <a:pt x="12846" y="1619"/>
                  </a:cubicBezTo>
                  <a:cubicBezTo>
                    <a:pt x="12766" y="1386"/>
                    <a:pt x="12685" y="1155"/>
                    <a:pt x="12592" y="927"/>
                  </a:cubicBezTo>
                  <a:cubicBezTo>
                    <a:pt x="12499" y="700"/>
                    <a:pt x="12398" y="467"/>
                    <a:pt x="12253" y="268"/>
                  </a:cubicBezTo>
                  <a:cubicBezTo>
                    <a:pt x="12166" y="147"/>
                    <a:pt x="12040" y="1"/>
                    <a:pt x="11878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1342489" y="636133"/>
              <a:ext cx="25371" cy="34113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7" y="0"/>
                  </a:moveTo>
                  <a:cubicBezTo>
                    <a:pt x="245" y="0"/>
                    <a:pt x="242" y="1"/>
                    <a:pt x="238" y="4"/>
                  </a:cubicBezTo>
                  <a:cubicBezTo>
                    <a:pt x="213" y="23"/>
                    <a:pt x="195" y="49"/>
                    <a:pt x="176" y="76"/>
                  </a:cubicBezTo>
                  <a:cubicBezTo>
                    <a:pt x="158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5" y="244"/>
                    <a:pt x="161" y="190"/>
                  </a:cubicBezTo>
                  <a:cubicBezTo>
                    <a:pt x="178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7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1634304" y="52409"/>
              <a:ext cx="167810" cy="247439"/>
            </a:xfrm>
            <a:custGeom>
              <a:avLst/>
              <a:gdLst/>
              <a:ahLst/>
              <a:cxnLst/>
              <a:rect l="l" t="t" r="r" b="b"/>
              <a:pathLst>
                <a:path w="1766" h="2604" extrusionOk="0">
                  <a:moveTo>
                    <a:pt x="1731" y="1"/>
                  </a:moveTo>
                  <a:cubicBezTo>
                    <a:pt x="1720" y="1"/>
                    <a:pt x="1709" y="6"/>
                    <a:pt x="1701" y="18"/>
                  </a:cubicBezTo>
                  <a:cubicBezTo>
                    <a:pt x="1643" y="104"/>
                    <a:pt x="1612" y="214"/>
                    <a:pt x="1577" y="311"/>
                  </a:cubicBezTo>
                  <a:cubicBezTo>
                    <a:pt x="1542" y="410"/>
                    <a:pt x="1507" y="509"/>
                    <a:pt x="1467" y="606"/>
                  </a:cubicBezTo>
                  <a:cubicBezTo>
                    <a:pt x="1389" y="789"/>
                    <a:pt x="1288" y="960"/>
                    <a:pt x="1179" y="1126"/>
                  </a:cubicBezTo>
                  <a:cubicBezTo>
                    <a:pt x="1068" y="1296"/>
                    <a:pt x="947" y="1459"/>
                    <a:pt x="821" y="1618"/>
                  </a:cubicBezTo>
                  <a:cubicBezTo>
                    <a:pt x="693" y="1779"/>
                    <a:pt x="558" y="1934"/>
                    <a:pt x="423" y="2091"/>
                  </a:cubicBezTo>
                  <a:cubicBezTo>
                    <a:pt x="288" y="2248"/>
                    <a:pt x="152" y="2406"/>
                    <a:pt x="17" y="2563"/>
                  </a:cubicBezTo>
                  <a:cubicBezTo>
                    <a:pt x="0" y="2581"/>
                    <a:pt x="17" y="2604"/>
                    <a:pt x="36" y="2604"/>
                  </a:cubicBezTo>
                  <a:cubicBezTo>
                    <a:pt x="41" y="2604"/>
                    <a:pt x="48" y="2602"/>
                    <a:pt x="53" y="2596"/>
                  </a:cubicBezTo>
                  <a:cubicBezTo>
                    <a:pt x="216" y="2428"/>
                    <a:pt x="383" y="2261"/>
                    <a:pt x="539" y="2084"/>
                  </a:cubicBezTo>
                  <a:cubicBezTo>
                    <a:pt x="812" y="1778"/>
                    <a:pt x="1073" y="1460"/>
                    <a:pt x="1294" y="1114"/>
                  </a:cubicBezTo>
                  <a:cubicBezTo>
                    <a:pt x="1402" y="944"/>
                    <a:pt x="1501" y="770"/>
                    <a:pt x="1574" y="582"/>
                  </a:cubicBezTo>
                  <a:cubicBezTo>
                    <a:pt x="1608" y="495"/>
                    <a:pt x="1639" y="407"/>
                    <a:pt x="1670" y="320"/>
                  </a:cubicBezTo>
                  <a:cubicBezTo>
                    <a:pt x="1687" y="272"/>
                    <a:pt x="1704" y="223"/>
                    <a:pt x="1720" y="175"/>
                  </a:cubicBezTo>
                  <a:cubicBezTo>
                    <a:pt x="1734" y="130"/>
                    <a:pt x="1752" y="86"/>
                    <a:pt x="1761" y="38"/>
                  </a:cubicBezTo>
                  <a:cubicBezTo>
                    <a:pt x="1766" y="15"/>
                    <a:pt x="1749" y="1"/>
                    <a:pt x="173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1172493" y="574559"/>
              <a:ext cx="10738" cy="13208"/>
            </a:xfrm>
            <a:custGeom>
              <a:avLst/>
              <a:gdLst/>
              <a:ahLst/>
              <a:cxnLst/>
              <a:rect l="l" t="t" r="r" b="b"/>
              <a:pathLst>
                <a:path w="113" h="139" extrusionOk="0">
                  <a:moveTo>
                    <a:pt x="92" y="1"/>
                  </a:moveTo>
                  <a:cubicBezTo>
                    <a:pt x="90" y="1"/>
                    <a:pt x="88" y="1"/>
                    <a:pt x="87" y="1"/>
                  </a:cubicBezTo>
                  <a:cubicBezTo>
                    <a:pt x="82" y="3"/>
                    <a:pt x="76" y="5"/>
                    <a:pt x="70" y="9"/>
                  </a:cubicBezTo>
                  <a:cubicBezTo>
                    <a:pt x="65" y="12"/>
                    <a:pt x="61" y="16"/>
                    <a:pt x="57" y="21"/>
                  </a:cubicBezTo>
                  <a:cubicBezTo>
                    <a:pt x="51" y="28"/>
                    <a:pt x="45" y="35"/>
                    <a:pt x="39" y="43"/>
                  </a:cubicBezTo>
                  <a:cubicBezTo>
                    <a:pt x="27" y="60"/>
                    <a:pt x="18" y="79"/>
                    <a:pt x="8" y="99"/>
                  </a:cubicBezTo>
                  <a:cubicBezTo>
                    <a:pt x="1" y="112"/>
                    <a:pt x="7" y="127"/>
                    <a:pt x="20" y="136"/>
                  </a:cubicBezTo>
                  <a:cubicBezTo>
                    <a:pt x="23" y="138"/>
                    <a:pt x="27" y="139"/>
                    <a:pt x="31" y="139"/>
                  </a:cubicBezTo>
                  <a:cubicBezTo>
                    <a:pt x="42" y="139"/>
                    <a:pt x="52" y="132"/>
                    <a:pt x="57" y="123"/>
                  </a:cubicBezTo>
                  <a:cubicBezTo>
                    <a:pt x="65" y="107"/>
                    <a:pt x="74" y="90"/>
                    <a:pt x="84" y="74"/>
                  </a:cubicBezTo>
                  <a:cubicBezTo>
                    <a:pt x="89" y="66"/>
                    <a:pt x="93" y="58"/>
                    <a:pt x="98" y="5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49"/>
                    <a:pt x="100" y="48"/>
                    <a:pt x="101" y="47"/>
                  </a:cubicBezTo>
                  <a:cubicBezTo>
                    <a:pt x="103" y="44"/>
                    <a:pt x="105" y="40"/>
                    <a:pt x="106" y="34"/>
                  </a:cubicBezTo>
                  <a:cubicBezTo>
                    <a:pt x="107" y="30"/>
                    <a:pt x="109" y="27"/>
                    <a:pt x="110" y="23"/>
                  </a:cubicBezTo>
                  <a:cubicBezTo>
                    <a:pt x="112" y="11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1208982" y="331776"/>
              <a:ext cx="159258" cy="153746"/>
            </a:xfrm>
            <a:custGeom>
              <a:avLst/>
              <a:gdLst/>
              <a:ahLst/>
              <a:cxnLst/>
              <a:rect l="l" t="t" r="r" b="b"/>
              <a:pathLst>
                <a:path w="1676" h="1618" extrusionOk="0">
                  <a:moveTo>
                    <a:pt x="1623" y="1"/>
                  </a:moveTo>
                  <a:cubicBezTo>
                    <a:pt x="1620" y="1"/>
                    <a:pt x="1618" y="1"/>
                    <a:pt x="1616" y="2"/>
                  </a:cubicBezTo>
                  <a:cubicBezTo>
                    <a:pt x="1535" y="19"/>
                    <a:pt x="1463" y="80"/>
                    <a:pt x="1398" y="130"/>
                  </a:cubicBezTo>
                  <a:cubicBezTo>
                    <a:pt x="1335" y="180"/>
                    <a:pt x="1273" y="234"/>
                    <a:pt x="1211" y="287"/>
                  </a:cubicBezTo>
                  <a:cubicBezTo>
                    <a:pt x="982" y="481"/>
                    <a:pt x="738" y="656"/>
                    <a:pt x="525" y="870"/>
                  </a:cubicBezTo>
                  <a:cubicBezTo>
                    <a:pt x="317" y="1079"/>
                    <a:pt x="137" y="1323"/>
                    <a:pt x="9" y="1588"/>
                  </a:cubicBezTo>
                  <a:cubicBezTo>
                    <a:pt x="0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7"/>
                  </a:cubicBezTo>
                  <a:cubicBezTo>
                    <a:pt x="137" y="1471"/>
                    <a:pt x="230" y="1335"/>
                    <a:pt x="336" y="1210"/>
                  </a:cubicBezTo>
                  <a:cubicBezTo>
                    <a:pt x="528" y="983"/>
                    <a:pt x="746" y="784"/>
                    <a:pt x="978" y="599"/>
                  </a:cubicBezTo>
                  <a:cubicBezTo>
                    <a:pt x="1090" y="508"/>
                    <a:pt x="1205" y="419"/>
                    <a:pt x="1316" y="325"/>
                  </a:cubicBezTo>
                  <a:cubicBezTo>
                    <a:pt x="1369" y="280"/>
                    <a:pt x="1423" y="233"/>
                    <a:pt x="1480" y="191"/>
                  </a:cubicBezTo>
                  <a:cubicBezTo>
                    <a:pt x="1536" y="147"/>
                    <a:pt x="1602" y="110"/>
                    <a:pt x="1652" y="58"/>
                  </a:cubicBezTo>
                  <a:cubicBezTo>
                    <a:pt x="1676" y="34"/>
                    <a:pt x="1652" y="1"/>
                    <a:pt x="1623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1384394" y="315907"/>
              <a:ext cx="12923" cy="8457"/>
            </a:xfrm>
            <a:custGeom>
              <a:avLst/>
              <a:gdLst/>
              <a:ahLst/>
              <a:cxnLst/>
              <a:rect l="l" t="t" r="r" b="b"/>
              <a:pathLst>
                <a:path w="136" h="89" extrusionOk="0">
                  <a:moveTo>
                    <a:pt x="117" y="1"/>
                  </a:moveTo>
                  <a:cubicBezTo>
                    <a:pt x="100" y="1"/>
                    <a:pt x="83" y="7"/>
                    <a:pt x="66" y="13"/>
                  </a:cubicBezTo>
                  <a:cubicBezTo>
                    <a:pt x="48" y="21"/>
                    <a:pt x="31" y="31"/>
                    <a:pt x="15" y="42"/>
                  </a:cubicBezTo>
                  <a:cubicBezTo>
                    <a:pt x="3" y="50"/>
                    <a:pt x="0" y="65"/>
                    <a:pt x="7" y="78"/>
                  </a:cubicBezTo>
                  <a:cubicBezTo>
                    <a:pt x="11" y="85"/>
                    <a:pt x="20" y="89"/>
                    <a:pt x="28" y="89"/>
                  </a:cubicBezTo>
                  <a:cubicBezTo>
                    <a:pt x="33" y="89"/>
                    <a:pt x="38" y="87"/>
                    <a:pt x="43" y="85"/>
                  </a:cubicBezTo>
                  <a:cubicBezTo>
                    <a:pt x="57" y="75"/>
                    <a:pt x="72" y="66"/>
                    <a:pt x="87" y="56"/>
                  </a:cubicBezTo>
                  <a:cubicBezTo>
                    <a:pt x="102" y="46"/>
                    <a:pt x="118" y="36"/>
                    <a:pt x="131" y="24"/>
                  </a:cubicBezTo>
                  <a:cubicBezTo>
                    <a:pt x="136" y="21"/>
                    <a:pt x="136" y="13"/>
                    <a:pt x="135" y="9"/>
                  </a:cubicBezTo>
                  <a:cubicBezTo>
                    <a:pt x="131" y="4"/>
                    <a:pt x="126" y="2"/>
                    <a:pt x="121" y="1"/>
                  </a:cubicBezTo>
                  <a:cubicBezTo>
                    <a:pt x="120" y="1"/>
                    <a:pt x="118" y="1"/>
                    <a:pt x="11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1735219" y="340043"/>
              <a:ext cx="71837" cy="59959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0"/>
                  </a:moveTo>
                  <a:cubicBezTo>
                    <a:pt x="719" y="0"/>
                    <a:pt x="713" y="3"/>
                    <a:pt x="707" y="8"/>
                  </a:cubicBezTo>
                  <a:cubicBezTo>
                    <a:pt x="646" y="62"/>
                    <a:pt x="585" y="118"/>
                    <a:pt x="525" y="173"/>
                  </a:cubicBezTo>
                  <a:cubicBezTo>
                    <a:pt x="467" y="227"/>
                    <a:pt x="414" y="286"/>
                    <a:pt x="357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7" y="496"/>
                    <a:pt x="49" y="533"/>
                    <a:pt x="13" y="589"/>
                  </a:cubicBezTo>
                  <a:cubicBezTo>
                    <a:pt x="1" y="606"/>
                    <a:pt x="18" y="631"/>
                    <a:pt x="37" y="631"/>
                  </a:cubicBezTo>
                  <a:cubicBezTo>
                    <a:pt x="40" y="631"/>
                    <a:pt x="43" y="630"/>
                    <a:pt x="46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7" y="562"/>
                    <a:pt x="210" y="545"/>
                    <a:pt x="242" y="530"/>
                  </a:cubicBezTo>
                  <a:cubicBezTo>
                    <a:pt x="307" y="496"/>
                    <a:pt x="367" y="457"/>
                    <a:pt x="419" y="406"/>
                  </a:cubicBezTo>
                  <a:cubicBezTo>
                    <a:pt x="477" y="350"/>
                    <a:pt x="531" y="288"/>
                    <a:pt x="584" y="228"/>
                  </a:cubicBezTo>
                  <a:cubicBezTo>
                    <a:pt x="640" y="167"/>
                    <a:pt x="692" y="105"/>
                    <a:pt x="742" y="39"/>
                  </a:cubicBezTo>
                  <a:cubicBezTo>
                    <a:pt x="756" y="21"/>
                    <a:pt x="742" y="0"/>
                    <a:pt x="725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1695784" y="413970"/>
              <a:ext cx="23185" cy="19955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1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1" y="170"/>
                    <a:pt x="1" y="194"/>
                  </a:cubicBezTo>
                  <a:cubicBezTo>
                    <a:pt x="1" y="202"/>
                    <a:pt x="8" y="210"/>
                    <a:pt x="16" y="210"/>
                  </a:cubicBezTo>
                  <a:cubicBezTo>
                    <a:pt x="16" y="210"/>
                    <a:pt x="17" y="210"/>
                    <a:pt x="17" y="210"/>
                  </a:cubicBezTo>
                  <a:cubicBezTo>
                    <a:pt x="40" y="207"/>
                    <a:pt x="58" y="188"/>
                    <a:pt x="75" y="175"/>
                  </a:cubicBezTo>
                  <a:cubicBezTo>
                    <a:pt x="92" y="162"/>
                    <a:pt x="108" y="149"/>
                    <a:pt x="125" y="135"/>
                  </a:cubicBezTo>
                  <a:cubicBezTo>
                    <a:pt x="161" y="107"/>
                    <a:pt x="196" y="77"/>
                    <a:pt x="226" y="43"/>
                  </a:cubicBezTo>
                  <a:cubicBezTo>
                    <a:pt x="243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50"/>
          <p:cNvGrpSpPr/>
          <p:nvPr/>
        </p:nvGrpSpPr>
        <p:grpSpPr>
          <a:xfrm>
            <a:off x="7625132" y="3689949"/>
            <a:ext cx="432440" cy="562931"/>
            <a:chOff x="3909282" y="4420011"/>
            <a:chExt cx="432440" cy="562931"/>
          </a:xfrm>
        </p:grpSpPr>
        <p:grpSp>
          <p:nvGrpSpPr>
            <p:cNvPr id="650" name="Google Shape;650;p50"/>
            <p:cNvGrpSpPr/>
            <p:nvPr/>
          </p:nvGrpSpPr>
          <p:grpSpPr>
            <a:xfrm>
              <a:off x="3941458" y="4497465"/>
              <a:ext cx="298556" cy="485478"/>
              <a:chOff x="3941458" y="4497465"/>
              <a:chExt cx="298556" cy="485478"/>
            </a:xfrm>
          </p:grpSpPr>
          <p:sp>
            <p:nvSpPr>
              <p:cNvPr id="651" name="Google Shape;651;p50"/>
              <p:cNvSpPr/>
              <p:nvPr/>
            </p:nvSpPr>
            <p:spPr>
              <a:xfrm>
                <a:off x="4128752" y="4832745"/>
                <a:ext cx="94095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2"/>
                      <a:pt x="803" y="420"/>
                    </a:cubicBezTo>
                    <a:cubicBezTo>
                      <a:pt x="792" y="652"/>
                      <a:pt x="749" y="884"/>
                      <a:pt x="687" y="1109"/>
                    </a:cubicBezTo>
                    <a:cubicBezTo>
                      <a:pt x="605" y="1409"/>
                      <a:pt x="485" y="1708"/>
                      <a:pt x="326" y="1977"/>
                    </a:cubicBezTo>
                    <a:cubicBezTo>
                      <a:pt x="223" y="2153"/>
                      <a:pt x="99" y="2324"/>
                      <a:pt x="27" y="2515"/>
                    </a:cubicBezTo>
                    <a:cubicBezTo>
                      <a:pt x="12" y="2553"/>
                      <a:pt x="5" y="2587"/>
                      <a:pt x="1" y="2619"/>
                    </a:cubicBezTo>
                    <a:cubicBezTo>
                      <a:pt x="12" y="2627"/>
                      <a:pt x="21" y="2628"/>
                      <a:pt x="31" y="2628"/>
                    </a:cubicBezTo>
                    <a:cubicBezTo>
                      <a:pt x="37" y="2628"/>
                      <a:pt x="46" y="2628"/>
                      <a:pt x="55" y="2628"/>
                    </a:cubicBezTo>
                    <a:cubicBezTo>
                      <a:pt x="76" y="2628"/>
                      <a:pt x="99" y="2627"/>
                      <a:pt x="106" y="2626"/>
                    </a:cubicBezTo>
                    <a:cubicBezTo>
                      <a:pt x="282" y="2602"/>
                      <a:pt x="455" y="2522"/>
                      <a:pt x="613" y="2447"/>
                    </a:cubicBezTo>
                    <a:cubicBezTo>
                      <a:pt x="950" y="2289"/>
                      <a:pt x="1304" y="2113"/>
                      <a:pt x="1552" y="1828"/>
                    </a:cubicBezTo>
                    <a:cubicBezTo>
                      <a:pt x="1630" y="1738"/>
                      <a:pt x="1695" y="1636"/>
                      <a:pt x="1737" y="1528"/>
                    </a:cubicBezTo>
                    <a:cubicBezTo>
                      <a:pt x="1737" y="1523"/>
                      <a:pt x="1736" y="1518"/>
                      <a:pt x="1737" y="1514"/>
                    </a:cubicBezTo>
                    <a:cubicBezTo>
                      <a:pt x="1749" y="1436"/>
                      <a:pt x="1765" y="1359"/>
                      <a:pt x="1780" y="1281"/>
                    </a:cubicBezTo>
                    <a:cubicBezTo>
                      <a:pt x="1777" y="1206"/>
                      <a:pt x="1761" y="1129"/>
                      <a:pt x="1722" y="1054"/>
                    </a:cubicBezTo>
                    <a:cubicBezTo>
                      <a:pt x="1597" y="806"/>
                      <a:pt x="1432" y="583"/>
                      <a:pt x="1235" y="386"/>
                    </a:cubicBezTo>
                    <a:cubicBezTo>
                      <a:pt x="1094" y="243"/>
                      <a:pt x="939" y="116"/>
                      <a:pt x="7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0"/>
              <p:cNvSpPr/>
              <p:nvPr/>
            </p:nvSpPr>
            <p:spPr>
              <a:xfrm>
                <a:off x="3950651" y="4567205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1"/>
                    </a:moveTo>
                    <a:cubicBezTo>
                      <a:pt x="3975" y="4670"/>
                      <a:pt x="3972" y="4669"/>
                      <a:pt x="3970" y="4668"/>
                    </a:cubicBezTo>
                    <a:cubicBezTo>
                      <a:pt x="3931" y="4627"/>
                      <a:pt x="3886" y="4592"/>
                      <a:pt x="3835" y="4563"/>
                    </a:cubicBezTo>
                    <a:cubicBezTo>
                      <a:pt x="3810" y="4550"/>
                      <a:pt x="3786" y="4549"/>
                      <a:pt x="3765" y="4552"/>
                    </a:cubicBezTo>
                    <a:cubicBezTo>
                      <a:pt x="3308" y="4296"/>
                      <a:pt x="2824" y="4087"/>
                      <a:pt x="2342" y="3885"/>
                    </a:cubicBezTo>
                    <a:cubicBezTo>
                      <a:pt x="1995" y="3740"/>
                      <a:pt x="1644" y="3603"/>
                      <a:pt x="1301" y="3451"/>
                    </a:cubicBezTo>
                    <a:cubicBezTo>
                      <a:pt x="1044" y="3336"/>
                      <a:pt x="801" y="3211"/>
                      <a:pt x="612" y="2999"/>
                    </a:cubicBezTo>
                    <a:cubicBezTo>
                      <a:pt x="255" y="2597"/>
                      <a:pt x="179" y="1997"/>
                      <a:pt x="99" y="1487"/>
                    </a:cubicBezTo>
                    <a:cubicBezTo>
                      <a:pt x="44" y="1129"/>
                      <a:pt x="9" y="767"/>
                      <a:pt x="3" y="403"/>
                    </a:cubicBezTo>
                    <a:cubicBezTo>
                      <a:pt x="0" y="269"/>
                      <a:pt x="1" y="135"/>
                      <a:pt x="4" y="1"/>
                    </a:cubicBezTo>
                    <a:cubicBezTo>
                      <a:pt x="74" y="111"/>
                      <a:pt x="168" y="211"/>
                      <a:pt x="244" y="295"/>
                    </a:cubicBezTo>
                    <a:cubicBezTo>
                      <a:pt x="458" y="528"/>
                      <a:pt x="704" y="727"/>
                      <a:pt x="952" y="922"/>
                    </a:cubicBezTo>
                    <a:cubicBezTo>
                      <a:pt x="1482" y="1337"/>
                      <a:pt x="2018" y="1745"/>
                      <a:pt x="2551" y="2156"/>
                    </a:cubicBezTo>
                    <a:cubicBezTo>
                      <a:pt x="3409" y="2818"/>
                      <a:pt x="4360" y="3497"/>
                      <a:pt x="4833" y="4504"/>
                    </a:cubicBezTo>
                    <a:cubicBezTo>
                      <a:pt x="4970" y="4798"/>
                      <a:pt x="5052" y="5111"/>
                      <a:pt x="5108" y="5430"/>
                    </a:cubicBezTo>
                    <a:cubicBezTo>
                      <a:pt x="5127" y="5541"/>
                      <a:pt x="5141" y="5653"/>
                      <a:pt x="5152" y="5765"/>
                    </a:cubicBezTo>
                    <a:cubicBezTo>
                      <a:pt x="4862" y="5307"/>
                      <a:pt x="4439" y="4951"/>
                      <a:pt x="3977" y="46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0"/>
              <p:cNvSpPr/>
              <p:nvPr/>
            </p:nvSpPr>
            <p:spPr>
              <a:xfrm>
                <a:off x="3968931" y="4575870"/>
                <a:ext cx="260359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4953" extrusionOk="0">
                    <a:moveTo>
                      <a:pt x="4908" y="4408"/>
                    </a:moveTo>
                    <a:cubicBezTo>
                      <a:pt x="4902" y="4589"/>
                      <a:pt x="4899" y="4770"/>
                      <a:pt x="4896" y="4952"/>
                    </a:cubicBezTo>
                    <a:cubicBezTo>
                      <a:pt x="4861" y="4804"/>
                      <a:pt x="4819" y="4658"/>
                      <a:pt x="4766" y="4514"/>
                    </a:cubicBezTo>
                    <a:cubicBezTo>
                      <a:pt x="4582" y="4023"/>
                      <a:pt x="4282" y="3590"/>
                      <a:pt x="3922" y="3209"/>
                    </a:cubicBezTo>
                    <a:cubicBezTo>
                      <a:pt x="3547" y="2812"/>
                      <a:pt x="3115" y="2473"/>
                      <a:pt x="2684" y="2139"/>
                    </a:cubicBezTo>
                    <a:cubicBezTo>
                      <a:pt x="2140" y="1718"/>
                      <a:pt x="1589" y="1307"/>
                      <a:pt x="1045" y="886"/>
                    </a:cubicBezTo>
                    <a:cubicBezTo>
                      <a:pt x="760" y="665"/>
                      <a:pt x="471" y="449"/>
                      <a:pt x="205" y="206"/>
                    </a:cubicBezTo>
                    <a:cubicBezTo>
                      <a:pt x="134" y="139"/>
                      <a:pt x="67" y="71"/>
                      <a:pt x="1" y="1"/>
                    </a:cubicBezTo>
                    <a:cubicBezTo>
                      <a:pt x="13" y="5"/>
                      <a:pt x="25" y="9"/>
                      <a:pt x="38" y="13"/>
                    </a:cubicBezTo>
                    <a:cubicBezTo>
                      <a:pt x="203" y="70"/>
                      <a:pt x="369" y="126"/>
                      <a:pt x="534" y="185"/>
                    </a:cubicBezTo>
                    <a:cubicBezTo>
                      <a:pt x="865" y="304"/>
                      <a:pt x="1193" y="431"/>
                      <a:pt x="1520" y="556"/>
                    </a:cubicBezTo>
                    <a:cubicBezTo>
                      <a:pt x="2144" y="794"/>
                      <a:pt x="2770" y="1031"/>
                      <a:pt x="3357" y="1352"/>
                    </a:cubicBezTo>
                    <a:cubicBezTo>
                      <a:pt x="3882" y="1641"/>
                      <a:pt x="4311" y="2063"/>
                      <a:pt x="4596" y="2591"/>
                    </a:cubicBezTo>
                    <a:cubicBezTo>
                      <a:pt x="4737" y="2850"/>
                      <a:pt x="4833" y="3129"/>
                      <a:pt x="4878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0"/>
              <p:cNvSpPr/>
              <p:nvPr/>
            </p:nvSpPr>
            <p:spPr>
              <a:xfrm>
                <a:off x="3941458" y="4497465"/>
                <a:ext cx="298556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9189" extrusionOk="0">
                    <a:moveTo>
                      <a:pt x="513" y="1481"/>
                    </a:moveTo>
                    <a:lnTo>
                      <a:pt x="513" y="1481"/>
                    </a:lnTo>
                    <a:cubicBezTo>
                      <a:pt x="526" y="1485"/>
                      <a:pt x="538" y="1489"/>
                      <a:pt x="551" y="1493"/>
                    </a:cubicBezTo>
                    <a:cubicBezTo>
                      <a:pt x="716" y="1550"/>
                      <a:pt x="882" y="1606"/>
                      <a:pt x="1047" y="1666"/>
                    </a:cubicBezTo>
                    <a:cubicBezTo>
                      <a:pt x="1378" y="1785"/>
                      <a:pt x="1705" y="1911"/>
                      <a:pt x="2034" y="2036"/>
                    </a:cubicBezTo>
                    <a:cubicBezTo>
                      <a:pt x="2657" y="2275"/>
                      <a:pt x="3283" y="2511"/>
                      <a:pt x="3869" y="2832"/>
                    </a:cubicBezTo>
                    <a:cubicBezTo>
                      <a:pt x="4396" y="3121"/>
                      <a:pt x="4825" y="3542"/>
                      <a:pt x="5110" y="4071"/>
                    </a:cubicBezTo>
                    <a:cubicBezTo>
                      <a:pt x="5250" y="4330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0" y="5888"/>
                    </a:cubicBezTo>
                    <a:cubicBezTo>
                      <a:pt x="5415" y="6069"/>
                      <a:pt x="5412" y="6251"/>
                      <a:pt x="5409" y="6432"/>
                    </a:cubicBezTo>
                    <a:cubicBezTo>
                      <a:pt x="5375" y="6284"/>
                      <a:pt x="5331" y="6138"/>
                      <a:pt x="5279" y="5995"/>
                    </a:cubicBezTo>
                    <a:cubicBezTo>
                      <a:pt x="5095" y="5503"/>
                      <a:pt x="4795" y="5070"/>
                      <a:pt x="4435" y="4689"/>
                    </a:cubicBezTo>
                    <a:cubicBezTo>
                      <a:pt x="4060" y="4293"/>
                      <a:pt x="3627" y="3954"/>
                      <a:pt x="3196" y="3620"/>
                    </a:cubicBezTo>
                    <a:cubicBezTo>
                      <a:pt x="2652" y="3198"/>
                      <a:pt x="2101" y="2788"/>
                      <a:pt x="1558" y="2366"/>
                    </a:cubicBezTo>
                    <a:cubicBezTo>
                      <a:pt x="1273" y="2145"/>
                      <a:pt x="985" y="1928"/>
                      <a:pt x="719" y="1686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0" y="1427"/>
                      <a:pt x="334" y="1527"/>
                      <a:pt x="411" y="1611"/>
                    </a:cubicBezTo>
                    <a:cubicBezTo>
                      <a:pt x="625" y="1845"/>
                      <a:pt x="871" y="2043"/>
                      <a:pt x="1119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7" y="6115"/>
                      <a:pt x="5219" y="6428"/>
                      <a:pt x="5275" y="6747"/>
                    </a:cubicBezTo>
                    <a:cubicBezTo>
                      <a:pt x="5294" y="6857"/>
                      <a:pt x="5308" y="6969"/>
                      <a:pt x="5319" y="7081"/>
                    </a:cubicBezTo>
                    <a:cubicBezTo>
                      <a:pt x="5028" y="6622"/>
                      <a:pt x="4606" y="6268"/>
                      <a:pt x="4143" y="5988"/>
                    </a:cubicBezTo>
                    <a:lnTo>
                      <a:pt x="4137" y="5984"/>
                    </a:lnTo>
                    <a:cubicBezTo>
                      <a:pt x="4098" y="5943"/>
                      <a:pt x="4052" y="5908"/>
                      <a:pt x="4002" y="5880"/>
                    </a:cubicBezTo>
                    <a:cubicBezTo>
                      <a:pt x="3984" y="5870"/>
                      <a:pt x="3967" y="5866"/>
                      <a:pt x="3950" y="5866"/>
                    </a:cubicBezTo>
                    <a:cubicBezTo>
                      <a:pt x="3944" y="5866"/>
                      <a:pt x="3938" y="5867"/>
                      <a:pt x="3931" y="5868"/>
                    </a:cubicBezTo>
                    <a:cubicBezTo>
                      <a:pt x="3474" y="5612"/>
                      <a:pt x="2991" y="5402"/>
                      <a:pt x="2509" y="5201"/>
                    </a:cubicBezTo>
                    <a:cubicBezTo>
                      <a:pt x="2161" y="5056"/>
                      <a:pt x="1811" y="4920"/>
                      <a:pt x="1468" y="4767"/>
                    </a:cubicBezTo>
                    <a:cubicBezTo>
                      <a:pt x="1211" y="4653"/>
                      <a:pt x="968" y="4528"/>
                      <a:pt x="779" y="4316"/>
                    </a:cubicBezTo>
                    <a:cubicBezTo>
                      <a:pt x="421" y="3913"/>
                      <a:pt x="346" y="3314"/>
                      <a:pt x="266" y="2803"/>
                    </a:cubicBezTo>
                    <a:cubicBezTo>
                      <a:pt x="211" y="2444"/>
                      <a:pt x="177" y="2083"/>
                      <a:pt x="170" y="1720"/>
                    </a:cubicBezTo>
                    <a:cubicBezTo>
                      <a:pt x="167" y="1585"/>
                      <a:pt x="169" y="1451"/>
                      <a:pt x="171" y="1317"/>
                    </a:cubicBezTo>
                    <a:close/>
                    <a:moveTo>
                      <a:pt x="4314" y="6342"/>
                    </a:moveTo>
                    <a:lnTo>
                      <a:pt x="4314" y="6342"/>
                    </a:lnTo>
                    <a:cubicBezTo>
                      <a:pt x="4476" y="6459"/>
                      <a:pt x="4631" y="6585"/>
                      <a:pt x="4773" y="6728"/>
                    </a:cubicBezTo>
                    <a:cubicBezTo>
                      <a:pt x="4970" y="6924"/>
                      <a:pt x="5135" y="7149"/>
                      <a:pt x="5260" y="7396"/>
                    </a:cubicBezTo>
                    <a:cubicBezTo>
                      <a:pt x="5298" y="7472"/>
                      <a:pt x="5315" y="7549"/>
                      <a:pt x="5318" y="7624"/>
                    </a:cubicBezTo>
                    <a:cubicBezTo>
                      <a:pt x="5303" y="7701"/>
                      <a:pt x="5287" y="7778"/>
                      <a:pt x="5275" y="7856"/>
                    </a:cubicBezTo>
                    <a:cubicBezTo>
                      <a:pt x="5273" y="7861"/>
                      <a:pt x="5275" y="7865"/>
                      <a:pt x="5275" y="7869"/>
                    </a:cubicBezTo>
                    <a:cubicBezTo>
                      <a:pt x="5234" y="7978"/>
                      <a:pt x="5168" y="8080"/>
                      <a:pt x="5089" y="8171"/>
                    </a:cubicBezTo>
                    <a:cubicBezTo>
                      <a:pt x="4841" y="8455"/>
                      <a:pt x="4488" y="8630"/>
                      <a:pt x="4152" y="8790"/>
                    </a:cubicBezTo>
                    <a:cubicBezTo>
                      <a:pt x="3992" y="8864"/>
                      <a:pt x="3820" y="8945"/>
                      <a:pt x="3644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8" y="8971"/>
                      <a:pt x="3573" y="8971"/>
                      <a:pt x="3569" y="8971"/>
                    </a:cubicBezTo>
                    <a:cubicBezTo>
                      <a:pt x="3559" y="8969"/>
                      <a:pt x="3551" y="8969"/>
                      <a:pt x="3539" y="8961"/>
                    </a:cubicBezTo>
                    <a:cubicBezTo>
                      <a:pt x="3543" y="8929"/>
                      <a:pt x="3550" y="8895"/>
                      <a:pt x="3564" y="8857"/>
                    </a:cubicBezTo>
                    <a:cubicBezTo>
                      <a:pt x="3637" y="8666"/>
                      <a:pt x="3761" y="8495"/>
                      <a:pt x="3864" y="8320"/>
                    </a:cubicBezTo>
                    <a:cubicBezTo>
                      <a:pt x="4022" y="8051"/>
                      <a:pt x="4142" y="7751"/>
                      <a:pt x="4225" y="7451"/>
                    </a:cubicBezTo>
                    <a:cubicBezTo>
                      <a:pt x="4287" y="7227"/>
                      <a:pt x="4330" y="6995"/>
                      <a:pt x="4341" y="6762"/>
                    </a:cubicBezTo>
                    <a:cubicBezTo>
                      <a:pt x="4348" y="6625"/>
                      <a:pt x="4344" y="6480"/>
                      <a:pt x="4314" y="6342"/>
                    </a:cubicBezTo>
                    <a:close/>
                    <a:moveTo>
                      <a:pt x="177" y="0"/>
                    </a:moveTo>
                    <a:cubicBezTo>
                      <a:pt x="141" y="0"/>
                      <a:pt x="107" y="16"/>
                      <a:pt x="86" y="53"/>
                    </a:cubicBezTo>
                    <a:cubicBezTo>
                      <a:pt x="77" y="57"/>
                      <a:pt x="70" y="63"/>
                      <a:pt x="70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8" y="96"/>
                      <a:pt x="38" y="122"/>
                      <a:pt x="47" y="153"/>
                    </a:cubicBezTo>
                    <a:cubicBezTo>
                      <a:pt x="0" y="318"/>
                      <a:pt x="18" y="497"/>
                      <a:pt x="46" y="664"/>
                    </a:cubicBezTo>
                    <a:cubicBezTo>
                      <a:pt x="46" y="665"/>
                      <a:pt x="47" y="667"/>
                      <a:pt x="47" y="668"/>
                    </a:cubicBezTo>
                    <a:cubicBezTo>
                      <a:pt x="24" y="1198"/>
                      <a:pt x="3" y="1726"/>
                      <a:pt x="46" y="2254"/>
                    </a:cubicBezTo>
                    <a:cubicBezTo>
                      <a:pt x="74" y="2600"/>
                      <a:pt x="125" y="2944"/>
                      <a:pt x="188" y="3284"/>
                    </a:cubicBezTo>
                    <a:cubicBezTo>
                      <a:pt x="233" y="3528"/>
                      <a:pt x="289" y="3771"/>
                      <a:pt x="385" y="3999"/>
                    </a:cubicBezTo>
                    <a:cubicBezTo>
                      <a:pt x="476" y="4213"/>
                      <a:pt x="604" y="4409"/>
                      <a:pt x="778" y="4566"/>
                    </a:cubicBezTo>
                    <a:cubicBezTo>
                      <a:pt x="998" y="4765"/>
                      <a:pt x="1269" y="4880"/>
                      <a:pt x="1538" y="4997"/>
                    </a:cubicBezTo>
                    <a:cubicBezTo>
                      <a:pt x="2147" y="5264"/>
                      <a:pt x="2765" y="5506"/>
                      <a:pt x="3364" y="5795"/>
                    </a:cubicBezTo>
                    <a:cubicBezTo>
                      <a:pt x="3536" y="5879"/>
                      <a:pt x="3707" y="5967"/>
                      <a:pt x="3874" y="6063"/>
                    </a:cubicBezTo>
                    <a:cubicBezTo>
                      <a:pt x="3879" y="6066"/>
                      <a:pt x="3882" y="6071"/>
                      <a:pt x="3888" y="6075"/>
                    </a:cubicBezTo>
                    <a:cubicBezTo>
                      <a:pt x="4078" y="6180"/>
                      <a:pt x="4129" y="6406"/>
                      <a:pt x="4135" y="6608"/>
                    </a:cubicBezTo>
                    <a:cubicBezTo>
                      <a:pt x="4141" y="6826"/>
                      <a:pt x="4108" y="7044"/>
                      <a:pt x="4060" y="7256"/>
                    </a:cubicBezTo>
                    <a:cubicBezTo>
                      <a:pt x="3984" y="7582"/>
                      <a:pt x="3861" y="7905"/>
                      <a:pt x="3695" y="8195"/>
                    </a:cubicBezTo>
                    <a:cubicBezTo>
                      <a:pt x="3590" y="8378"/>
                      <a:pt x="3468" y="8550"/>
                      <a:pt x="3383" y="8743"/>
                    </a:cubicBezTo>
                    <a:cubicBezTo>
                      <a:pt x="3319" y="8890"/>
                      <a:pt x="3279" y="9086"/>
                      <a:pt x="3463" y="9163"/>
                    </a:cubicBezTo>
                    <a:cubicBezTo>
                      <a:pt x="3507" y="9181"/>
                      <a:pt x="3555" y="9188"/>
                      <a:pt x="3604" y="9188"/>
                    </a:cubicBezTo>
                    <a:cubicBezTo>
                      <a:pt x="3715" y="9188"/>
                      <a:pt x="3833" y="9150"/>
                      <a:pt x="3930" y="9115"/>
                    </a:cubicBezTo>
                    <a:cubicBezTo>
                      <a:pt x="4252" y="9004"/>
                      <a:pt x="4568" y="8841"/>
                      <a:pt x="4854" y="8655"/>
                    </a:cubicBezTo>
                    <a:cubicBezTo>
                      <a:pt x="5099" y="8496"/>
                      <a:pt x="5327" y="8275"/>
                      <a:pt x="5449" y="8006"/>
                    </a:cubicBezTo>
                    <a:cubicBezTo>
                      <a:pt x="5455" y="7992"/>
                      <a:pt x="5460" y="7979"/>
                      <a:pt x="5465" y="7966"/>
                    </a:cubicBezTo>
                    <a:cubicBezTo>
                      <a:pt x="5466" y="7966"/>
                      <a:pt x="5466" y="7966"/>
                      <a:pt x="5467" y="7966"/>
                    </a:cubicBezTo>
                    <a:cubicBezTo>
                      <a:pt x="5508" y="7966"/>
                      <a:pt x="5548" y="7939"/>
                      <a:pt x="5553" y="7884"/>
                    </a:cubicBezTo>
                    <a:cubicBezTo>
                      <a:pt x="5558" y="7806"/>
                      <a:pt x="5560" y="7728"/>
                      <a:pt x="5560" y="7650"/>
                    </a:cubicBezTo>
                    <a:cubicBezTo>
                      <a:pt x="5601" y="7459"/>
                      <a:pt x="5611" y="7255"/>
                      <a:pt x="5618" y="7067"/>
                    </a:cubicBezTo>
                    <a:cubicBezTo>
                      <a:pt x="5628" y="6765"/>
                      <a:pt x="5616" y="6464"/>
                      <a:pt x="5613" y="6162"/>
                    </a:cubicBezTo>
                    <a:cubicBezTo>
                      <a:pt x="5606" y="5513"/>
                      <a:pt x="5651" y="4862"/>
                      <a:pt x="5389" y="4250"/>
                    </a:cubicBezTo>
                    <a:cubicBezTo>
                      <a:pt x="5158" y="3708"/>
                      <a:pt x="4762" y="3225"/>
                      <a:pt x="4279" y="2886"/>
                    </a:cubicBezTo>
                    <a:cubicBezTo>
                      <a:pt x="4010" y="2698"/>
                      <a:pt x="3706" y="2552"/>
                      <a:pt x="3407" y="2415"/>
                    </a:cubicBezTo>
                    <a:cubicBezTo>
                      <a:pt x="3098" y="2273"/>
                      <a:pt x="2782" y="2147"/>
                      <a:pt x="2464" y="2024"/>
                    </a:cubicBezTo>
                    <a:cubicBezTo>
                      <a:pt x="2090" y="1879"/>
                      <a:pt x="1716" y="1734"/>
                      <a:pt x="1339" y="1598"/>
                    </a:cubicBezTo>
                    <a:cubicBezTo>
                      <a:pt x="1153" y="1530"/>
                      <a:pt x="966" y="1465"/>
                      <a:pt x="779" y="1403"/>
                    </a:cubicBezTo>
                    <a:cubicBezTo>
                      <a:pt x="686" y="1372"/>
                      <a:pt x="592" y="1343"/>
                      <a:pt x="498" y="1316"/>
                    </a:cubicBezTo>
                    <a:cubicBezTo>
                      <a:pt x="446" y="1301"/>
                      <a:pt x="394" y="1285"/>
                      <a:pt x="342" y="1274"/>
                    </a:cubicBezTo>
                    <a:cubicBezTo>
                      <a:pt x="340" y="1273"/>
                      <a:pt x="337" y="1273"/>
                      <a:pt x="334" y="1272"/>
                    </a:cubicBezTo>
                    <a:cubicBezTo>
                      <a:pt x="339" y="1265"/>
                      <a:pt x="344" y="1257"/>
                      <a:pt x="345" y="1247"/>
                    </a:cubicBezTo>
                    <a:cubicBezTo>
                      <a:pt x="347" y="1237"/>
                      <a:pt x="348" y="1226"/>
                      <a:pt x="349" y="1216"/>
                    </a:cubicBezTo>
                    <a:cubicBezTo>
                      <a:pt x="361" y="1126"/>
                      <a:pt x="356" y="1034"/>
                      <a:pt x="343" y="942"/>
                    </a:cubicBezTo>
                    <a:cubicBezTo>
                      <a:pt x="341" y="841"/>
                      <a:pt x="338" y="738"/>
                      <a:pt x="330" y="637"/>
                    </a:cubicBezTo>
                    <a:cubicBezTo>
                      <a:pt x="321" y="518"/>
                      <a:pt x="311" y="387"/>
                      <a:pt x="274" y="267"/>
                    </a:cubicBezTo>
                    <a:cubicBezTo>
                      <a:pt x="282" y="230"/>
                      <a:pt x="291" y="192"/>
                      <a:pt x="303" y="152"/>
                    </a:cubicBezTo>
                    <a:cubicBezTo>
                      <a:pt x="329" y="68"/>
                      <a:pt x="251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50"/>
            <p:cNvSpPr/>
            <p:nvPr/>
          </p:nvSpPr>
          <p:spPr>
            <a:xfrm>
              <a:off x="4118872" y="4506341"/>
              <a:ext cx="40628" cy="40417"/>
            </a:xfrm>
            <a:custGeom>
              <a:avLst/>
              <a:gdLst/>
              <a:ahLst/>
              <a:cxnLst/>
              <a:rect l="l" t="t" r="r" b="b"/>
              <a:pathLst>
                <a:path w="769" h="765" extrusionOk="0">
                  <a:moveTo>
                    <a:pt x="385" y="1"/>
                  </a:moveTo>
                  <a:cubicBezTo>
                    <a:pt x="177" y="1"/>
                    <a:pt x="1" y="175"/>
                    <a:pt x="1" y="382"/>
                  </a:cubicBezTo>
                  <a:cubicBezTo>
                    <a:pt x="1" y="590"/>
                    <a:pt x="176" y="765"/>
                    <a:pt x="385" y="765"/>
                  </a:cubicBezTo>
                  <a:cubicBezTo>
                    <a:pt x="592" y="765"/>
                    <a:pt x="769" y="589"/>
                    <a:pt x="769" y="382"/>
                  </a:cubicBezTo>
                  <a:cubicBezTo>
                    <a:pt x="769" y="175"/>
                    <a:pt x="593" y="1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4074756" y="4420011"/>
              <a:ext cx="21344" cy="22084"/>
            </a:xfrm>
            <a:custGeom>
              <a:avLst/>
              <a:gdLst/>
              <a:ahLst/>
              <a:cxnLst/>
              <a:rect l="l" t="t" r="r" b="b"/>
              <a:pathLst>
                <a:path w="404" h="418" extrusionOk="0">
                  <a:moveTo>
                    <a:pt x="202" y="0"/>
                  </a:moveTo>
                  <a:cubicBezTo>
                    <a:pt x="165" y="0"/>
                    <a:pt x="132" y="9"/>
                    <a:pt x="100" y="28"/>
                  </a:cubicBezTo>
                  <a:cubicBezTo>
                    <a:pt x="70" y="46"/>
                    <a:pt x="46" y="69"/>
                    <a:pt x="27" y="100"/>
                  </a:cubicBezTo>
                  <a:cubicBezTo>
                    <a:pt x="10" y="131"/>
                    <a:pt x="0" y="166"/>
                    <a:pt x="0" y="202"/>
                  </a:cubicBezTo>
                  <a:cubicBezTo>
                    <a:pt x="0" y="238"/>
                    <a:pt x="10" y="271"/>
                    <a:pt x="27" y="303"/>
                  </a:cubicBezTo>
                  <a:lnTo>
                    <a:pt x="43" y="327"/>
                  </a:lnTo>
                  <a:cubicBezTo>
                    <a:pt x="59" y="355"/>
                    <a:pt x="81" y="376"/>
                    <a:pt x="109" y="393"/>
                  </a:cubicBezTo>
                  <a:cubicBezTo>
                    <a:pt x="138" y="410"/>
                    <a:pt x="169" y="418"/>
                    <a:pt x="202" y="418"/>
                  </a:cubicBezTo>
                  <a:cubicBezTo>
                    <a:pt x="235" y="418"/>
                    <a:pt x="266" y="410"/>
                    <a:pt x="294" y="393"/>
                  </a:cubicBezTo>
                  <a:cubicBezTo>
                    <a:pt x="322" y="376"/>
                    <a:pt x="344" y="355"/>
                    <a:pt x="360" y="327"/>
                  </a:cubicBezTo>
                  <a:lnTo>
                    <a:pt x="376" y="303"/>
                  </a:lnTo>
                  <a:cubicBezTo>
                    <a:pt x="394" y="272"/>
                    <a:pt x="403" y="238"/>
                    <a:pt x="403" y="202"/>
                  </a:cubicBezTo>
                  <a:cubicBezTo>
                    <a:pt x="403" y="166"/>
                    <a:pt x="394" y="131"/>
                    <a:pt x="376" y="100"/>
                  </a:cubicBezTo>
                  <a:cubicBezTo>
                    <a:pt x="358" y="69"/>
                    <a:pt x="334" y="46"/>
                    <a:pt x="303" y="28"/>
                  </a:cubicBezTo>
                  <a:cubicBezTo>
                    <a:pt x="272" y="9"/>
                    <a:pt x="238" y="0"/>
                    <a:pt x="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3909282" y="4757299"/>
              <a:ext cx="32703" cy="29216"/>
            </a:xfrm>
            <a:custGeom>
              <a:avLst/>
              <a:gdLst/>
              <a:ahLst/>
              <a:cxnLst/>
              <a:rect l="l" t="t" r="r" b="b"/>
              <a:pathLst>
                <a:path w="619" h="553" extrusionOk="0">
                  <a:moveTo>
                    <a:pt x="272" y="0"/>
                  </a:moveTo>
                  <a:cubicBezTo>
                    <a:pt x="237" y="0"/>
                    <a:pt x="203" y="8"/>
                    <a:pt x="172" y="24"/>
                  </a:cubicBezTo>
                  <a:cubicBezTo>
                    <a:pt x="138" y="36"/>
                    <a:pt x="108" y="54"/>
                    <a:pt x="83" y="81"/>
                  </a:cubicBezTo>
                  <a:cubicBezTo>
                    <a:pt x="56" y="107"/>
                    <a:pt x="37" y="136"/>
                    <a:pt x="26" y="170"/>
                  </a:cubicBezTo>
                  <a:cubicBezTo>
                    <a:pt x="9" y="203"/>
                    <a:pt x="1" y="239"/>
                    <a:pt x="2" y="277"/>
                  </a:cubicBezTo>
                  <a:cubicBezTo>
                    <a:pt x="6" y="301"/>
                    <a:pt x="9" y="326"/>
                    <a:pt x="12" y="350"/>
                  </a:cubicBezTo>
                  <a:cubicBezTo>
                    <a:pt x="25" y="398"/>
                    <a:pt x="49" y="438"/>
                    <a:pt x="83" y="472"/>
                  </a:cubicBezTo>
                  <a:cubicBezTo>
                    <a:pt x="102" y="487"/>
                    <a:pt x="120" y="501"/>
                    <a:pt x="139" y="515"/>
                  </a:cubicBezTo>
                  <a:cubicBezTo>
                    <a:pt x="182" y="540"/>
                    <a:pt x="229" y="553"/>
                    <a:pt x="279" y="553"/>
                  </a:cubicBezTo>
                  <a:lnTo>
                    <a:pt x="298" y="553"/>
                  </a:lnTo>
                  <a:cubicBezTo>
                    <a:pt x="316" y="552"/>
                    <a:pt x="331" y="550"/>
                    <a:pt x="350" y="547"/>
                  </a:cubicBezTo>
                  <a:cubicBezTo>
                    <a:pt x="363" y="547"/>
                    <a:pt x="377" y="544"/>
                    <a:pt x="390" y="541"/>
                  </a:cubicBezTo>
                  <a:cubicBezTo>
                    <a:pt x="412" y="532"/>
                    <a:pt x="434" y="523"/>
                    <a:pt x="455" y="513"/>
                  </a:cubicBezTo>
                  <a:cubicBezTo>
                    <a:pt x="478" y="501"/>
                    <a:pt x="497" y="484"/>
                    <a:pt x="514" y="468"/>
                  </a:cubicBezTo>
                  <a:cubicBezTo>
                    <a:pt x="517" y="465"/>
                    <a:pt x="521" y="462"/>
                    <a:pt x="524" y="460"/>
                  </a:cubicBezTo>
                  <a:cubicBezTo>
                    <a:pt x="530" y="453"/>
                    <a:pt x="536" y="447"/>
                    <a:pt x="542" y="442"/>
                  </a:cubicBezTo>
                  <a:cubicBezTo>
                    <a:pt x="544" y="439"/>
                    <a:pt x="547" y="437"/>
                    <a:pt x="551" y="434"/>
                  </a:cubicBezTo>
                  <a:cubicBezTo>
                    <a:pt x="552" y="433"/>
                    <a:pt x="553" y="432"/>
                    <a:pt x="554" y="431"/>
                  </a:cubicBezTo>
                  <a:cubicBezTo>
                    <a:pt x="565" y="416"/>
                    <a:pt x="576" y="402"/>
                    <a:pt x="588" y="387"/>
                  </a:cubicBezTo>
                  <a:cubicBezTo>
                    <a:pt x="605" y="359"/>
                    <a:pt x="619" y="310"/>
                    <a:pt x="618" y="277"/>
                  </a:cubicBezTo>
                  <a:cubicBezTo>
                    <a:pt x="615" y="258"/>
                    <a:pt x="613" y="238"/>
                    <a:pt x="609" y="220"/>
                  </a:cubicBezTo>
                  <a:cubicBezTo>
                    <a:pt x="606" y="210"/>
                    <a:pt x="602" y="202"/>
                    <a:pt x="598" y="193"/>
                  </a:cubicBezTo>
                  <a:cubicBezTo>
                    <a:pt x="590" y="166"/>
                    <a:pt x="574" y="142"/>
                    <a:pt x="554" y="123"/>
                  </a:cubicBezTo>
                  <a:cubicBezTo>
                    <a:pt x="553" y="123"/>
                    <a:pt x="552" y="122"/>
                    <a:pt x="551" y="121"/>
                  </a:cubicBezTo>
                  <a:cubicBezTo>
                    <a:pt x="547" y="117"/>
                    <a:pt x="545" y="115"/>
                    <a:pt x="542" y="112"/>
                  </a:cubicBezTo>
                  <a:cubicBezTo>
                    <a:pt x="536" y="107"/>
                    <a:pt x="530" y="101"/>
                    <a:pt x="524" y="96"/>
                  </a:cubicBezTo>
                  <a:cubicBezTo>
                    <a:pt x="521" y="93"/>
                    <a:pt x="517" y="90"/>
                    <a:pt x="514" y="86"/>
                  </a:cubicBezTo>
                  <a:cubicBezTo>
                    <a:pt x="505" y="77"/>
                    <a:pt x="496" y="71"/>
                    <a:pt x="483" y="62"/>
                  </a:cubicBezTo>
                  <a:cubicBezTo>
                    <a:pt x="456" y="38"/>
                    <a:pt x="425" y="21"/>
                    <a:pt x="390" y="13"/>
                  </a:cubicBezTo>
                  <a:cubicBezTo>
                    <a:pt x="389" y="13"/>
                    <a:pt x="388" y="12"/>
                    <a:pt x="387" y="12"/>
                  </a:cubicBezTo>
                  <a:cubicBezTo>
                    <a:pt x="352" y="3"/>
                    <a:pt x="315" y="3"/>
                    <a:pt x="279" y="1"/>
                  </a:cubicBezTo>
                  <a:cubicBezTo>
                    <a:pt x="276" y="1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4008133" y="4799302"/>
              <a:ext cx="18650" cy="18544"/>
            </a:xfrm>
            <a:custGeom>
              <a:avLst/>
              <a:gdLst/>
              <a:ahLst/>
              <a:cxnLst/>
              <a:rect l="l" t="t" r="r" b="b"/>
              <a:pathLst>
                <a:path w="353" h="351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163" y="3"/>
                    <a:pt x="150" y="4"/>
                    <a:pt x="137" y="6"/>
                  </a:cubicBezTo>
                  <a:cubicBezTo>
                    <a:pt x="135" y="6"/>
                    <a:pt x="134" y="6"/>
                    <a:pt x="132" y="6"/>
                  </a:cubicBezTo>
                  <a:cubicBezTo>
                    <a:pt x="115" y="6"/>
                    <a:pt x="101" y="10"/>
                    <a:pt x="87" y="17"/>
                  </a:cubicBezTo>
                  <a:cubicBezTo>
                    <a:pt x="70" y="22"/>
                    <a:pt x="56" y="31"/>
                    <a:pt x="44" y="44"/>
                  </a:cubicBezTo>
                  <a:cubicBezTo>
                    <a:pt x="37" y="52"/>
                    <a:pt x="30" y="62"/>
                    <a:pt x="24" y="70"/>
                  </a:cubicBezTo>
                  <a:cubicBezTo>
                    <a:pt x="11" y="91"/>
                    <a:pt x="5" y="113"/>
                    <a:pt x="5" y="136"/>
                  </a:cubicBezTo>
                  <a:cubicBezTo>
                    <a:pt x="4" y="150"/>
                    <a:pt x="2" y="163"/>
                    <a:pt x="1" y="175"/>
                  </a:cubicBezTo>
                  <a:cubicBezTo>
                    <a:pt x="3" y="191"/>
                    <a:pt x="5" y="206"/>
                    <a:pt x="7" y="222"/>
                  </a:cubicBezTo>
                  <a:cubicBezTo>
                    <a:pt x="13" y="236"/>
                    <a:pt x="18" y="250"/>
                    <a:pt x="25" y="264"/>
                  </a:cubicBezTo>
                  <a:cubicBezTo>
                    <a:pt x="36" y="284"/>
                    <a:pt x="51" y="301"/>
                    <a:pt x="70" y="313"/>
                  </a:cubicBezTo>
                  <a:cubicBezTo>
                    <a:pt x="82" y="323"/>
                    <a:pt x="94" y="332"/>
                    <a:pt x="108" y="336"/>
                  </a:cubicBezTo>
                  <a:cubicBezTo>
                    <a:pt x="123" y="343"/>
                    <a:pt x="137" y="347"/>
                    <a:pt x="153" y="347"/>
                  </a:cubicBezTo>
                  <a:cubicBezTo>
                    <a:pt x="161" y="349"/>
                    <a:pt x="168" y="350"/>
                    <a:pt x="176" y="350"/>
                  </a:cubicBezTo>
                  <a:cubicBezTo>
                    <a:pt x="184" y="350"/>
                    <a:pt x="192" y="349"/>
                    <a:pt x="199" y="347"/>
                  </a:cubicBezTo>
                  <a:cubicBezTo>
                    <a:pt x="216" y="347"/>
                    <a:pt x="230" y="343"/>
                    <a:pt x="244" y="336"/>
                  </a:cubicBezTo>
                  <a:cubicBezTo>
                    <a:pt x="266" y="328"/>
                    <a:pt x="285" y="316"/>
                    <a:pt x="301" y="299"/>
                  </a:cubicBezTo>
                  <a:lnTo>
                    <a:pt x="328" y="263"/>
                  </a:lnTo>
                  <a:cubicBezTo>
                    <a:pt x="334" y="250"/>
                    <a:pt x="340" y="236"/>
                    <a:pt x="346" y="222"/>
                  </a:cubicBezTo>
                  <a:lnTo>
                    <a:pt x="352" y="175"/>
                  </a:lnTo>
                  <a:cubicBezTo>
                    <a:pt x="350" y="160"/>
                    <a:pt x="347" y="144"/>
                    <a:pt x="345" y="130"/>
                  </a:cubicBezTo>
                  <a:cubicBezTo>
                    <a:pt x="340" y="115"/>
                    <a:pt x="334" y="102"/>
                    <a:pt x="328" y="88"/>
                  </a:cubicBezTo>
                  <a:cubicBezTo>
                    <a:pt x="317" y="67"/>
                    <a:pt x="302" y="51"/>
                    <a:pt x="283" y="39"/>
                  </a:cubicBezTo>
                  <a:cubicBezTo>
                    <a:pt x="272" y="28"/>
                    <a:pt x="258" y="20"/>
                    <a:pt x="244" y="16"/>
                  </a:cubicBezTo>
                  <a:cubicBezTo>
                    <a:pt x="225" y="6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3917683" y="4877548"/>
              <a:ext cx="29692" cy="30484"/>
            </a:xfrm>
            <a:custGeom>
              <a:avLst/>
              <a:gdLst/>
              <a:ahLst/>
              <a:cxnLst/>
              <a:rect l="l" t="t" r="r" b="b"/>
              <a:pathLst>
                <a:path w="562" h="577" extrusionOk="0">
                  <a:moveTo>
                    <a:pt x="281" y="0"/>
                  </a:moveTo>
                  <a:cubicBezTo>
                    <a:pt x="233" y="0"/>
                    <a:pt x="189" y="12"/>
                    <a:pt x="148" y="35"/>
                  </a:cubicBezTo>
                  <a:cubicBezTo>
                    <a:pt x="108" y="59"/>
                    <a:pt x="76" y="90"/>
                    <a:pt x="52" y="131"/>
                  </a:cubicBezTo>
                  <a:cubicBezTo>
                    <a:pt x="48" y="139"/>
                    <a:pt x="43" y="147"/>
                    <a:pt x="39" y="155"/>
                  </a:cubicBezTo>
                  <a:cubicBezTo>
                    <a:pt x="13" y="199"/>
                    <a:pt x="1" y="246"/>
                    <a:pt x="1" y="296"/>
                  </a:cubicBezTo>
                  <a:cubicBezTo>
                    <a:pt x="1" y="347"/>
                    <a:pt x="13" y="394"/>
                    <a:pt x="39" y="438"/>
                  </a:cubicBezTo>
                  <a:cubicBezTo>
                    <a:pt x="64" y="479"/>
                    <a:pt x="97" y="513"/>
                    <a:pt x="139" y="538"/>
                  </a:cubicBezTo>
                  <a:cubicBezTo>
                    <a:pt x="183" y="563"/>
                    <a:pt x="230" y="575"/>
                    <a:pt x="281" y="576"/>
                  </a:cubicBezTo>
                  <a:cubicBezTo>
                    <a:pt x="332" y="575"/>
                    <a:pt x="379" y="563"/>
                    <a:pt x="423" y="538"/>
                  </a:cubicBezTo>
                  <a:cubicBezTo>
                    <a:pt x="465" y="513"/>
                    <a:pt x="498" y="479"/>
                    <a:pt x="523" y="438"/>
                  </a:cubicBezTo>
                  <a:cubicBezTo>
                    <a:pt x="549" y="394"/>
                    <a:pt x="561" y="347"/>
                    <a:pt x="561" y="296"/>
                  </a:cubicBezTo>
                  <a:cubicBezTo>
                    <a:pt x="561" y="246"/>
                    <a:pt x="549" y="199"/>
                    <a:pt x="523" y="155"/>
                  </a:cubicBezTo>
                  <a:cubicBezTo>
                    <a:pt x="519" y="147"/>
                    <a:pt x="514" y="139"/>
                    <a:pt x="508" y="131"/>
                  </a:cubicBezTo>
                  <a:cubicBezTo>
                    <a:pt x="486" y="90"/>
                    <a:pt x="454" y="59"/>
                    <a:pt x="414" y="35"/>
                  </a:cubicBezTo>
                  <a:cubicBezTo>
                    <a:pt x="373" y="12"/>
                    <a:pt x="328" y="0"/>
                    <a:pt x="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4316046" y="4702722"/>
              <a:ext cx="25677" cy="19971"/>
            </a:xfrm>
            <a:custGeom>
              <a:avLst/>
              <a:gdLst/>
              <a:ahLst/>
              <a:cxnLst/>
              <a:rect l="l" t="t" r="r" b="b"/>
              <a:pathLst>
                <a:path w="486" h="378" extrusionOk="0">
                  <a:moveTo>
                    <a:pt x="243" y="1"/>
                  </a:moveTo>
                  <a:cubicBezTo>
                    <a:pt x="0" y="1"/>
                    <a:pt x="0" y="377"/>
                    <a:pt x="243" y="377"/>
                  </a:cubicBezTo>
                  <a:cubicBezTo>
                    <a:pt x="486" y="377"/>
                    <a:pt x="486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50"/>
          <p:cNvGrpSpPr/>
          <p:nvPr/>
        </p:nvGrpSpPr>
        <p:grpSpPr>
          <a:xfrm rot="568078">
            <a:off x="7541416" y="1068047"/>
            <a:ext cx="494319" cy="867542"/>
            <a:chOff x="5169989" y="2789999"/>
            <a:chExt cx="494308" cy="867522"/>
          </a:xfrm>
        </p:grpSpPr>
        <p:grpSp>
          <p:nvGrpSpPr>
            <p:cNvPr id="662" name="Google Shape;662;p50"/>
            <p:cNvGrpSpPr/>
            <p:nvPr/>
          </p:nvGrpSpPr>
          <p:grpSpPr>
            <a:xfrm>
              <a:off x="5292034" y="3215571"/>
              <a:ext cx="321486" cy="373050"/>
              <a:chOff x="5292034" y="3215571"/>
              <a:chExt cx="321486" cy="373050"/>
            </a:xfrm>
          </p:grpSpPr>
          <p:sp>
            <p:nvSpPr>
              <p:cNvPr id="663" name="Google Shape;663;p50"/>
              <p:cNvSpPr/>
              <p:nvPr/>
            </p:nvSpPr>
            <p:spPr>
              <a:xfrm>
                <a:off x="5292034" y="3215571"/>
                <a:ext cx="321486" cy="373050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7061" extrusionOk="0">
                    <a:moveTo>
                      <a:pt x="4304" y="234"/>
                    </a:moveTo>
                    <a:lnTo>
                      <a:pt x="4304" y="234"/>
                    </a:lnTo>
                    <a:cubicBezTo>
                      <a:pt x="4275" y="244"/>
                      <a:pt x="4247" y="254"/>
                      <a:pt x="4220" y="264"/>
                    </a:cubicBezTo>
                    <a:cubicBezTo>
                      <a:pt x="4142" y="291"/>
                      <a:pt x="4062" y="315"/>
                      <a:pt x="3988" y="350"/>
                    </a:cubicBezTo>
                    <a:cubicBezTo>
                      <a:pt x="3981" y="353"/>
                      <a:pt x="3985" y="362"/>
                      <a:pt x="3991" y="362"/>
                    </a:cubicBezTo>
                    <a:cubicBezTo>
                      <a:pt x="3992" y="362"/>
                      <a:pt x="3993" y="362"/>
                      <a:pt x="3993" y="362"/>
                    </a:cubicBezTo>
                    <a:cubicBezTo>
                      <a:pt x="4086" y="336"/>
                      <a:pt x="4178" y="312"/>
                      <a:pt x="4271" y="291"/>
                    </a:cubicBezTo>
                    <a:lnTo>
                      <a:pt x="4271" y="291"/>
                    </a:lnTo>
                    <a:cubicBezTo>
                      <a:pt x="4205" y="317"/>
                      <a:pt x="4139" y="343"/>
                      <a:pt x="4074" y="374"/>
                    </a:cubicBezTo>
                    <a:cubicBezTo>
                      <a:pt x="3474" y="653"/>
                      <a:pt x="3011" y="1122"/>
                      <a:pt x="2778" y="1742"/>
                    </a:cubicBezTo>
                    <a:cubicBezTo>
                      <a:pt x="2478" y="2543"/>
                      <a:pt x="2472" y="3410"/>
                      <a:pt x="2453" y="4252"/>
                    </a:cubicBezTo>
                    <a:cubicBezTo>
                      <a:pt x="2443" y="4676"/>
                      <a:pt x="2429" y="5101"/>
                      <a:pt x="2370" y="5520"/>
                    </a:cubicBezTo>
                    <a:cubicBezTo>
                      <a:pt x="2334" y="5776"/>
                      <a:pt x="2292" y="6032"/>
                      <a:pt x="2205" y="6275"/>
                    </a:cubicBezTo>
                    <a:cubicBezTo>
                      <a:pt x="2130" y="6484"/>
                      <a:pt x="2007" y="6706"/>
                      <a:pt x="1792" y="6795"/>
                    </a:cubicBezTo>
                    <a:cubicBezTo>
                      <a:pt x="1713" y="6827"/>
                      <a:pt x="1629" y="6842"/>
                      <a:pt x="1542" y="6842"/>
                    </a:cubicBezTo>
                    <a:cubicBezTo>
                      <a:pt x="1515" y="6842"/>
                      <a:pt x="1488" y="6840"/>
                      <a:pt x="1460" y="6838"/>
                    </a:cubicBezTo>
                    <a:cubicBezTo>
                      <a:pt x="1460" y="6836"/>
                      <a:pt x="1461" y="6836"/>
                      <a:pt x="1461" y="6835"/>
                    </a:cubicBezTo>
                    <a:cubicBezTo>
                      <a:pt x="1407" y="6391"/>
                      <a:pt x="1302" y="5952"/>
                      <a:pt x="1278" y="5505"/>
                    </a:cubicBezTo>
                    <a:cubicBezTo>
                      <a:pt x="1256" y="5102"/>
                      <a:pt x="1253" y="4696"/>
                      <a:pt x="1281" y="4294"/>
                    </a:cubicBezTo>
                    <a:cubicBezTo>
                      <a:pt x="1310" y="3888"/>
                      <a:pt x="1368" y="3479"/>
                      <a:pt x="1483" y="3089"/>
                    </a:cubicBezTo>
                    <a:cubicBezTo>
                      <a:pt x="1605" y="2676"/>
                      <a:pt x="1795" y="2294"/>
                      <a:pt x="1990" y="1914"/>
                    </a:cubicBezTo>
                    <a:cubicBezTo>
                      <a:pt x="2093" y="1715"/>
                      <a:pt x="2213" y="1528"/>
                      <a:pt x="2367" y="1364"/>
                    </a:cubicBezTo>
                    <a:cubicBezTo>
                      <a:pt x="2516" y="1205"/>
                      <a:pt x="2672" y="1051"/>
                      <a:pt x="2808" y="880"/>
                    </a:cubicBezTo>
                    <a:cubicBezTo>
                      <a:pt x="2812" y="875"/>
                      <a:pt x="2808" y="870"/>
                      <a:pt x="2804" y="870"/>
                    </a:cubicBezTo>
                    <a:cubicBezTo>
                      <a:pt x="2803" y="870"/>
                      <a:pt x="2801" y="870"/>
                      <a:pt x="2800" y="872"/>
                    </a:cubicBezTo>
                    <a:cubicBezTo>
                      <a:pt x="2558" y="1172"/>
                      <a:pt x="2241" y="1403"/>
                      <a:pt x="2013" y="1714"/>
                    </a:cubicBezTo>
                    <a:cubicBezTo>
                      <a:pt x="1881" y="1895"/>
                      <a:pt x="1775" y="2092"/>
                      <a:pt x="1671" y="2289"/>
                    </a:cubicBezTo>
                    <a:cubicBezTo>
                      <a:pt x="1572" y="2477"/>
                      <a:pt x="1481" y="2669"/>
                      <a:pt x="1406" y="2868"/>
                    </a:cubicBezTo>
                    <a:cubicBezTo>
                      <a:pt x="1118" y="3645"/>
                      <a:pt x="1069" y="4493"/>
                      <a:pt x="1091" y="5312"/>
                    </a:cubicBezTo>
                    <a:cubicBezTo>
                      <a:pt x="1098" y="5559"/>
                      <a:pt x="1117" y="5802"/>
                      <a:pt x="1150" y="6046"/>
                    </a:cubicBezTo>
                    <a:cubicBezTo>
                      <a:pt x="1185" y="6294"/>
                      <a:pt x="1227" y="6541"/>
                      <a:pt x="1247" y="6790"/>
                    </a:cubicBezTo>
                    <a:cubicBezTo>
                      <a:pt x="1160" y="6760"/>
                      <a:pt x="1077" y="6720"/>
                      <a:pt x="1007" y="6670"/>
                    </a:cubicBezTo>
                    <a:cubicBezTo>
                      <a:pt x="777" y="6508"/>
                      <a:pt x="641" y="6241"/>
                      <a:pt x="549" y="5984"/>
                    </a:cubicBezTo>
                    <a:cubicBezTo>
                      <a:pt x="453" y="5712"/>
                      <a:pt x="387" y="5427"/>
                      <a:pt x="326" y="5146"/>
                    </a:cubicBezTo>
                    <a:cubicBezTo>
                      <a:pt x="190" y="4524"/>
                      <a:pt x="211" y="3863"/>
                      <a:pt x="340" y="3241"/>
                    </a:cubicBezTo>
                    <a:cubicBezTo>
                      <a:pt x="471" y="2614"/>
                      <a:pt x="710" y="1997"/>
                      <a:pt x="1104" y="1486"/>
                    </a:cubicBezTo>
                    <a:cubicBezTo>
                      <a:pt x="1537" y="927"/>
                      <a:pt x="2173" y="599"/>
                      <a:pt x="2853" y="428"/>
                    </a:cubicBezTo>
                    <a:cubicBezTo>
                      <a:pt x="3221" y="335"/>
                      <a:pt x="3598" y="286"/>
                      <a:pt x="3977" y="254"/>
                    </a:cubicBezTo>
                    <a:cubicBezTo>
                      <a:pt x="4086" y="245"/>
                      <a:pt x="4195" y="239"/>
                      <a:pt x="4304" y="234"/>
                    </a:cubicBezTo>
                    <a:close/>
                    <a:moveTo>
                      <a:pt x="5942" y="0"/>
                    </a:moveTo>
                    <a:cubicBezTo>
                      <a:pt x="5626" y="0"/>
                      <a:pt x="5307" y="25"/>
                      <a:pt x="4995" y="84"/>
                    </a:cubicBezTo>
                    <a:cubicBezTo>
                      <a:pt x="4921" y="82"/>
                      <a:pt x="4847" y="81"/>
                      <a:pt x="4773" y="81"/>
                    </a:cubicBezTo>
                    <a:cubicBezTo>
                      <a:pt x="4683" y="81"/>
                      <a:pt x="4593" y="82"/>
                      <a:pt x="4503" y="85"/>
                    </a:cubicBezTo>
                    <a:cubicBezTo>
                      <a:pt x="4117" y="96"/>
                      <a:pt x="3734" y="124"/>
                      <a:pt x="3353" y="184"/>
                    </a:cubicBezTo>
                    <a:cubicBezTo>
                      <a:pt x="2626" y="300"/>
                      <a:pt x="1902" y="540"/>
                      <a:pt x="1337" y="1025"/>
                    </a:cubicBezTo>
                    <a:cubicBezTo>
                      <a:pt x="839" y="1452"/>
                      <a:pt x="508" y="2041"/>
                      <a:pt x="301" y="2656"/>
                    </a:cubicBezTo>
                    <a:cubicBezTo>
                      <a:pt x="87" y="3291"/>
                      <a:pt x="0" y="3980"/>
                      <a:pt x="52" y="4648"/>
                    </a:cubicBezTo>
                    <a:cubicBezTo>
                      <a:pt x="76" y="4959"/>
                      <a:pt x="141" y="5261"/>
                      <a:pt x="213" y="5564"/>
                    </a:cubicBezTo>
                    <a:cubicBezTo>
                      <a:pt x="282" y="5854"/>
                      <a:pt x="364" y="6149"/>
                      <a:pt x="510" y="6413"/>
                    </a:cubicBezTo>
                    <a:cubicBezTo>
                      <a:pt x="659" y="6680"/>
                      <a:pt x="883" y="6895"/>
                      <a:pt x="1177" y="6997"/>
                    </a:cubicBezTo>
                    <a:cubicBezTo>
                      <a:pt x="1294" y="7037"/>
                      <a:pt x="1420" y="7060"/>
                      <a:pt x="1546" y="7060"/>
                    </a:cubicBezTo>
                    <a:cubicBezTo>
                      <a:pt x="1709" y="7060"/>
                      <a:pt x="1870" y="7021"/>
                      <a:pt x="2006" y="6927"/>
                    </a:cubicBezTo>
                    <a:cubicBezTo>
                      <a:pt x="2453" y="6622"/>
                      <a:pt x="2519" y="5981"/>
                      <a:pt x="2578" y="5492"/>
                    </a:cubicBezTo>
                    <a:cubicBezTo>
                      <a:pt x="2683" y="4616"/>
                      <a:pt x="2615" y="3729"/>
                      <a:pt x="2718" y="2852"/>
                    </a:cubicBezTo>
                    <a:cubicBezTo>
                      <a:pt x="2768" y="2426"/>
                      <a:pt x="2859" y="1984"/>
                      <a:pt x="3047" y="1596"/>
                    </a:cubicBezTo>
                    <a:cubicBezTo>
                      <a:pt x="3187" y="1306"/>
                      <a:pt x="3393" y="1054"/>
                      <a:pt x="3648" y="856"/>
                    </a:cubicBezTo>
                    <a:cubicBezTo>
                      <a:pt x="4166" y="455"/>
                      <a:pt x="4834" y="276"/>
                      <a:pt x="5478" y="214"/>
                    </a:cubicBezTo>
                    <a:cubicBezTo>
                      <a:pt x="5638" y="199"/>
                      <a:pt x="5800" y="191"/>
                      <a:pt x="5962" y="190"/>
                    </a:cubicBezTo>
                    <a:cubicBezTo>
                      <a:pt x="6085" y="189"/>
                      <a:pt x="6085" y="0"/>
                      <a:pt x="5962" y="0"/>
                    </a:cubicBezTo>
                    <a:cubicBezTo>
                      <a:pt x="5955" y="0"/>
                      <a:pt x="5949" y="0"/>
                      <a:pt x="5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0"/>
              <p:cNvSpPr/>
              <p:nvPr/>
            </p:nvSpPr>
            <p:spPr>
              <a:xfrm>
                <a:off x="5302073" y="3227511"/>
                <a:ext cx="217406" cy="349117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6608" extrusionOk="0">
                    <a:moveTo>
                      <a:pt x="4114" y="1"/>
                    </a:moveTo>
                    <a:cubicBezTo>
                      <a:pt x="4005" y="5"/>
                      <a:pt x="3896" y="11"/>
                      <a:pt x="3787" y="20"/>
                    </a:cubicBezTo>
                    <a:cubicBezTo>
                      <a:pt x="3408" y="51"/>
                      <a:pt x="3031" y="102"/>
                      <a:pt x="2663" y="195"/>
                    </a:cubicBezTo>
                    <a:cubicBezTo>
                      <a:pt x="1983" y="366"/>
                      <a:pt x="1347" y="692"/>
                      <a:pt x="914" y="1253"/>
                    </a:cubicBezTo>
                    <a:cubicBezTo>
                      <a:pt x="520" y="1763"/>
                      <a:pt x="281" y="2381"/>
                      <a:pt x="150" y="3007"/>
                    </a:cubicBezTo>
                    <a:cubicBezTo>
                      <a:pt x="21" y="3630"/>
                      <a:pt x="0" y="4290"/>
                      <a:pt x="136" y="4913"/>
                    </a:cubicBezTo>
                    <a:cubicBezTo>
                      <a:pt x="197" y="5194"/>
                      <a:pt x="263" y="5478"/>
                      <a:pt x="359" y="5749"/>
                    </a:cubicBezTo>
                    <a:cubicBezTo>
                      <a:pt x="451" y="6008"/>
                      <a:pt x="587" y="6274"/>
                      <a:pt x="817" y="6436"/>
                    </a:cubicBezTo>
                    <a:cubicBezTo>
                      <a:pt x="887" y="6486"/>
                      <a:pt x="970" y="6527"/>
                      <a:pt x="1057" y="6557"/>
                    </a:cubicBezTo>
                    <a:cubicBezTo>
                      <a:pt x="1037" y="6307"/>
                      <a:pt x="995" y="6060"/>
                      <a:pt x="960" y="5812"/>
                    </a:cubicBezTo>
                    <a:cubicBezTo>
                      <a:pt x="927" y="5568"/>
                      <a:pt x="908" y="5325"/>
                      <a:pt x="901" y="5079"/>
                    </a:cubicBezTo>
                    <a:cubicBezTo>
                      <a:pt x="879" y="4259"/>
                      <a:pt x="928" y="3411"/>
                      <a:pt x="1216" y="2635"/>
                    </a:cubicBezTo>
                    <a:cubicBezTo>
                      <a:pt x="1291" y="2436"/>
                      <a:pt x="1382" y="2244"/>
                      <a:pt x="1481" y="2056"/>
                    </a:cubicBezTo>
                    <a:cubicBezTo>
                      <a:pt x="1585" y="1858"/>
                      <a:pt x="1691" y="1662"/>
                      <a:pt x="1823" y="1480"/>
                    </a:cubicBezTo>
                    <a:cubicBezTo>
                      <a:pt x="2051" y="1170"/>
                      <a:pt x="2368" y="937"/>
                      <a:pt x="2610" y="638"/>
                    </a:cubicBezTo>
                    <a:cubicBezTo>
                      <a:pt x="2611" y="636"/>
                      <a:pt x="2612" y="636"/>
                      <a:pt x="2614" y="636"/>
                    </a:cubicBezTo>
                    <a:cubicBezTo>
                      <a:pt x="2618" y="636"/>
                      <a:pt x="2622" y="642"/>
                      <a:pt x="2618" y="647"/>
                    </a:cubicBezTo>
                    <a:cubicBezTo>
                      <a:pt x="2482" y="817"/>
                      <a:pt x="2326" y="971"/>
                      <a:pt x="2177" y="1131"/>
                    </a:cubicBezTo>
                    <a:cubicBezTo>
                      <a:pt x="2023" y="1295"/>
                      <a:pt x="1903" y="1482"/>
                      <a:pt x="1800" y="1681"/>
                    </a:cubicBezTo>
                    <a:cubicBezTo>
                      <a:pt x="1605" y="2061"/>
                      <a:pt x="1415" y="2443"/>
                      <a:pt x="1293" y="2855"/>
                    </a:cubicBezTo>
                    <a:cubicBezTo>
                      <a:pt x="1178" y="3246"/>
                      <a:pt x="1120" y="3655"/>
                      <a:pt x="1091" y="4060"/>
                    </a:cubicBezTo>
                    <a:cubicBezTo>
                      <a:pt x="1063" y="4463"/>
                      <a:pt x="1066" y="4868"/>
                      <a:pt x="1088" y="5272"/>
                    </a:cubicBezTo>
                    <a:cubicBezTo>
                      <a:pt x="1112" y="5719"/>
                      <a:pt x="1217" y="6158"/>
                      <a:pt x="1271" y="6602"/>
                    </a:cubicBezTo>
                    <a:cubicBezTo>
                      <a:pt x="1271" y="6603"/>
                      <a:pt x="1270" y="6603"/>
                      <a:pt x="1270" y="6604"/>
                    </a:cubicBezTo>
                    <a:cubicBezTo>
                      <a:pt x="1297" y="6607"/>
                      <a:pt x="1324" y="6608"/>
                      <a:pt x="1351" y="6608"/>
                    </a:cubicBezTo>
                    <a:cubicBezTo>
                      <a:pt x="1438" y="6608"/>
                      <a:pt x="1523" y="6594"/>
                      <a:pt x="1602" y="6562"/>
                    </a:cubicBezTo>
                    <a:cubicBezTo>
                      <a:pt x="1817" y="6472"/>
                      <a:pt x="1940" y="6251"/>
                      <a:pt x="2015" y="6042"/>
                    </a:cubicBezTo>
                    <a:cubicBezTo>
                      <a:pt x="2102" y="5799"/>
                      <a:pt x="2144" y="5542"/>
                      <a:pt x="2180" y="5287"/>
                    </a:cubicBezTo>
                    <a:cubicBezTo>
                      <a:pt x="2239" y="4867"/>
                      <a:pt x="2253" y="4442"/>
                      <a:pt x="2263" y="4018"/>
                    </a:cubicBezTo>
                    <a:cubicBezTo>
                      <a:pt x="2282" y="3177"/>
                      <a:pt x="2288" y="2308"/>
                      <a:pt x="2588" y="1509"/>
                    </a:cubicBezTo>
                    <a:cubicBezTo>
                      <a:pt x="2821" y="889"/>
                      <a:pt x="3284" y="419"/>
                      <a:pt x="3884" y="140"/>
                    </a:cubicBezTo>
                    <a:cubicBezTo>
                      <a:pt x="3949" y="110"/>
                      <a:pt x="4015" y="83"/>
                      <a:pt x="4081" y="57"/>
                    </a:cubicBezTo>
                    <a:lnTo>
                      <a:pt x="4081" y="57"/>
                    </a:lnTo>
                    <a:cubicBezTo>
                      <a:pt x="3988" y="79"/>
                      <a:pt x="3896" y="103"/>
                      <a:pt x="3803" y="129"/>
                    </a:cubicBezTo>
                    <a:cubicBezTo>
                      <a:pt x="3803" y="129"/>
                      <a:pt x="3802" y="129"/>
                      <a:pt x="3801" y="129"/>
                    </a:cubicBezTo>
                    <a:cubicBezTo>
                      <a:pt x="3795" y="129"/>
                      <a:pt x="3791" y="119"/>
                      <a:pt x="3798" y="116"/>
                    </a:cubicBezTo>
                    <a:cubicBezTo>
                      <a:pt x="3872" y="81"/>
                      <a:pt x="3952" y="57"/>
                      <a:pt x="4030" y="30"/>
                    </a:cubicBezTo>
                    <a:cubicBezTo>
                      <a:pt x="4057" y="20"/>
                      <a:pt x="4085" y="10"/>
                      <a:pt x="41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50"/>
            <p:cNvSpPr/>
            <p:nvPr/>
          </p:nvSpPr>
          <p:spPr>
            <a:xfrm>
              <a:off x="5535384" y="3346069"/>
              <a:ext cx="45119" cy="44591"/>
            </a:xfrm>
            <a:custGeom>
              <a:avLst/>
              <a:gdLst/>
              <a:ahLst/>
              <a:cxnLst/>
              <a:rect l="l" t="t" r="r" b="b"/>
              <a:pathLst>
                <a:path w="854" h="844" extrusionOk="0">
                  <a:moveTo>
                    <a:pt x="447" y="0"/>
                  </a:moveTo>
                  <a:cubicBezTo>
                    <a:pt x="429" y="0"/>
                    <a:pt x="411" y="3"/>
                    <a:pt x="393" y="7"/>
                  </a:cubicBezTo>
                  <a:cubicBezTo>
                    <a:pt x="338" y="10"/>
                    <a:pt x="289" y="26"/>
                    <a:pt x="242" y="55"/>
                  </a:cubicBezTo>
                  <a:cubicBezTo>
                    <a:pt x="205" y="75"/>
                    <a:pt x="178" y="97"/>
                    <a:pt x="152" y="126"/>
                  </a:cubicBezTo>
                  <a:cubicBezTo>
                    <a:pt x="152" y="127"/>
                    <a:pt x="151" y="127"/>
                    <a:pt x="151" y="127"/>
                  </a:cubicBezTo>
                  <a:cubicBezTo>
                    <a:pt x="145" y="134"/>
                    <a:pt x="139" y="139"/>
                    <a:pt x="133" y="145"/>
                  </a:cubicBezTo>
                  <a:cubicBezTo>
                    <a:pt x="132" y="145"/>
                    <a:pt x="132" y="146"/>
                    <a:pt x="131" y="146"/>
                  </a:cubicBezTo>
                  <a:lnTo>
                    <a:pt x="131" y="146"/>
                  </a:lnTo>
                  <a:cubicBezTo>
                    <a:pt x="117" y="161"/>
                    <a:pt x="104" y="176"/>
                    <a:pt x="92" y="194"/>
                  </a:cubicBezTo>
                  <a:cubicBezTo>
                    <a:pt x="56" y="232"/>
                    <a:pt x="32" y="278"/>
                    <a:pt x="20" y="331"/>
                  </a:cubicBezTo>
                  <a:cubicBezTo>
                    <a:pt x="2" y="385"/>
                    <a:pt x="0" y="439"/>
                    <a:pt x="13" y="492"/>
                  </a:cubicBezTo>
                  <a:cubicBezTo>
                    <a:pt x="15" y="546"/>
                    <a:pt x="31" y="597"/>
                    <a:pt x="60" y="643"/>
                  </a:cubicBezTo>
                  <a:cubicBezTo>
                    <a:pt x="82" y="670"/>
                    <a:pt x="103" y="698"/>
                    <a:pt x="124" y="725"/>
                  </a:cubicBezTo>
                  <a:cubicBezTo>
                    <a:pt x="175" y="775"/>
                    <a:pt x="235" y="810"/>
                    <a:pt x="303" y="829"/>
                  </a:cubicBezTo>
                  <a:cubicBezTo>
                    <a:pt x="339" y="834"/>
                    <a:pt x="376" y="839"/>
                    <a:pt x="412" y="844"/>
                  </a:cubicBezTo>
                  <a:cubicBezTo>
                    <a:pt x="485" y="843"/>
                    <a:pt x="553" y="825"/>
                    <a:pt x="616" y="788"/>
                  </a:cubicBezTo>
                  <a:cubicBezTo>
                    <a:pt x="632" y="777"/>
                    <a:pt x="647" y="764"/>
                    <a:pt x="663" y="753"/>
                  </a:cubicBezTo>
                  <a:cubicBezTo>
                    <a:pt x="676" y="743"/>
                    <a:pt x="694" y="730"/>
                    <a:pt x="708" y="718"/>
                  </a:cubicBezTo>
                  <a:cubicBezTo>
                    <a:pt x="712" y="715"/>
                    <a:pt x="715" y="712"/>
                    <a:pt x="718" y="708"/>
                  </a:cubicBezTo>
                  <a:cubicBezTo>
                    <a:pt x="721" y="706"/>
                    <a:pt x="724" y="703"/>
                    <a:pt x="727" y="700"/>
                  </a:cubicBezTo>
                  <a:cubicBezTo>
                    <a:pt x="728" y="698"/>
                    <a:pt x="730" y="696"/>
                    <a:pt x="731" y="695"/>
                  </a:cubicBezTo>
                  <a:cubicBezTo>
                    <a:pt x="743" y="681"/>
                    <a:pt x="754" y="665"/>
                    <a:pt x="765" y="652"/>
                  </a:cubicBezTo>
                  <a:cubicBezTo>
                    <a:pt x="790" y="626"/>
                    <a:pt x="808" y="596"/>
                    <a:pt x="817" y="562"/>
                  </a:cubicBezTo>
                  <a:cubicBezTo>
                    <a:pt x="827" y="546"/>
                    <a:pt x="835" y="530"/>
                    <a:pt x="839" y="512"/>
                  </a:cubicBezTo>
                  <a:lnTo>
                    <a:pt x="853" y="405"/>
                  </a:lnTo>
                  <a:lnTo>
                    <a:pt x="839" y="297"/>
                  </a:lnTo>
                  <a:cubicBezTo>
                    <a:pt x="824" y="265"/>
                    <a:pt x="811" y="233"/>
                    <a:pt x="797" y="201"/>
                  </a:cubicBezTo>
                  <a:cubicBezTo>
                    <a:pt x="772" y="153"/>
                    <a:pt x="737" y="116"/>
                    <a:pt x="693" y="87"/>
                  </a:cubicBezTo>
                  <a:cubicBezTo>
                    <a:pt x="667" y="62"/>
                    <a:pt x="637" y="45"/>
                    <a:pt x="603" y="35"/>
                  </a:cubicBezTo>
                  <a:cubicBezTo>
                    <a:pt x="572" y="17"/>
                    <a:pt x="538" y="7"/>
                    <a:pt x="501" y="7"/>
                  </a:cubicBezTo>
                  <a:cubicBezTo>
                    <a:pt x="483" y="3"/>
                    <a:pt x="464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5630854" y="3279764"/>
              <a:ext cx="29216" cy="29164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288" y="1"/>
                  </a:moveTo>
                  <a:cubicBezTo>
                    <a:pt x="284" y="1"/>
                    <a:pt x="280" y="1"/>
                    <a:pt x="277" y="1"/>
                  </a:cubicBezTo>
                  <a:cubicBezTo>
                    <a:pt x="252" y="4"/>
                    <a:pt x="228" y="7"/>
                    <a:pt x="203" y="10"/>
                  </a:cubicBezTo>
                  <a:cubicBezTo>
                    <a:pt x="181" y="20"/>
                    <a:pt x="160" y="29"/>
                    <a:pt x="138" y="38"/>
                  </a:cubicBezTo>
                  <a:lnTo>
                    <a:pt x="82" y="81"/>
                  </a:lnTo>
                  <a:cubicBezTo>
                    <a:pt x="69" y="99"/>
                    <a:pt x="54" y="118"/>
                    <a:pt x="40" y="136"/>
                  </a:cubicBezTo>
                  <a:cubicBezTo>
                    <a:pt x="31" y="157"/>
                    <a:pt x="21" y="179"/>
                    <a:pt x="12" y="201"/>
                  </a:cubicBezTo>
                  <a:cubicBezTo>
                    <a:pt x="9" y="225"/>
                    <a:pt x="6" y="249"/>
                    <a:pt x="3" y="273"/>
                  </a:cubicBezTo>
                  <a:cubicBezTo>
                    <a:pt x="1" y="311"/>
                    <a:pt x="9" y="346"/>
                    <a:pt x="26" y="378"/>
                  </a:cubicBezTo>
                  <a:cubicBezTo>
                    <a:pt x="33" y="401"/>
                    <a:pt x="44" y="422"/>
                    <a:pt x="62" y="438"/>
                  </a:cubicBezTo>
                  <a:cubicBezTo>
                    <a:pt x="80" y="468"/>
                    <a:pt x="106" y="492"/>
                    <a:pt x="138" y="509"/>
                  </a:cubicBezTo>
                  <a:cubicBezTo>
                    <a:pt x="143" y="512"/>
                    <a:pt x="149" y="515"/>
                    <a:pt x="155" y="517"/>
                  </a:cubicBezTo>
                  <a:cubicBezTo>
                    <a:pt x="156" y="518"/>
                    <a:pt x="158" y="519"/>
                    <a:pt x="159" y="519"/>
                  </a:cubicBezTo>
                  <a:cubicBezTo>
                    <a:pt x="159" y="519"/>
                    <a:pt x="160" y="520"/>
                    <a:pt x="160" y="520"/>
                  </a:cubicBezTo>
                  <a:cubicBezTo>
                    <a:pt x="178" y="527"/>
                    <a:pt x="197" y="536"/>
                    <a:pt x="215" y="543"/>
                  </a:cubicBezTo>
                  <a:lnTo>
                    <a:pt x="277" y="551"/>
                  </a:lnTo>
                  <a:lnTo>
                    <a:pt x="338" y="543"/>
                  </a:lnTo>
                  <a:cubicBezTo>
                    <a:pt x="356" y="536"/>
                    <a:pt x="374" y="527"/>
                    <a:pt x="392" y="520"/>
                  </a:cubicBezTo>
                  <a:cubicBezTo>
                    <a:pt x="392" y="520"/>
                    <a:pt x="393" y="520"/>
                    <a:pt x="393" y="519"/>
                  </a:cubicBezTo>
                  <a:lnTo>
                    <a:pt x="395" y="518"/>
                  </a:lnTo>
                  <a:cubicBezTo>
                    <a:pt x="398" y="517"/>
                    <a:pt x="399" y="517"/>
                    <a:pt x="400" y="516"/>
                  </a:cubicBezTo>
                  <a:cubicBezTo>
                    <a:pt x="403" y="515"/>
                    <a:pt x="406" y="514"/>
                    <a:pt x="408" y="512"/>
                  </a:cubicBezTo>
                  <a:cubicBezTo>
                    <a:pt x="410" y="512"/>
                    <a:pt x="411" y="511"/>
                    <a:pt x="412" y="510"/>
                  </a:cubicBezTo>
                  <a:cubicBezTo>
                    <a:pt x="413" y="510"/>
                    <a:pt x="414" y="510"/>
                    <a:pt x="414" y="509"/>
                  </a:cubicBezTo>
                  <a:lnTo>
                    <a:pt x="470" y="466"/>
                  </a:lnTo>
                  <a:cubicBezTo>
                    <a:pt x="484" y="448"/>
                    <a:pt x="498" y="430"/>
                    <a:pt x="512" y="412"/>
                  </a:cubicBezTo>
                  <a:cubicBezTo>
                    <a:pt x="522" y="390"/>
                    <a:pt x="531" y="368"/>
                    <a:pt x="540" y="346"/>
                  </a:cubicBezTo>
                  <a:cubicBezTo>
                    <a:pt x="552" y="310"/>
                    <a:pt x="553" y="274"/>
                    <a:pt x="545" y="238"/>
                  </a:cubicBezTo>
                  <a:cubicBezTo>
                    <a:pt x="544" y="213"/>
                    <a:pt x="538" y="190"/>
                    <a:pt x="526" y="169"/>
                  </a:cubicBezTo>
                  <a:cubicBezTo>
                    <a:pt x="520" y="146"/>
                    <a:pt x="508" y="125"/>
                    <a:pt x="491" y="109"/>
                  </a:cubicBezTo>
                  <a:cubicBezTo>
                    <a:pt x="479" y="88"/>
                    <a:pt x="463" y="71"/>
                    <a:pt x="442" y="59"/>
                  </a:cubicBezTo>
                  <a:cubicBezTo>
                    <a:pt x="424" y="42"/>
                    <a:pt x="405" y="31"/>
                    <a:pt x="382" y="24"/>
                  </a:cubicBezTo>
                  <a:cubicBezTo>
                    <a:pt x="352" y="9"/>
                    <a:pt x="321" y="1"/>
                    <a:pt x="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5637881" y="3385589"/>
              <a:ext cx="26416" cy="26575"/>
            </a:xfrm>
            <a:custGeom>
              <a:avLst/>
              <a:gdLst/>
              <a:ahLst/>
              <a:cxnLst/>
              <a:rect l="l" t="t" r="r" b="b"/>
              <a:pathLst>
                <a:path w="500" h="503" extrusionOk="0">
                  <a:moveTo>
                    <a:pt x="256" y="1"/>
                  </a:moveTo>
                  <a:cubicBezTo>
                    <a:pt x="254" y="1"/>
                    <a:pt x="252" y="1"/>
                    <a:pt x="250" y="1"/>
                  </a:cubicBezTo>
                  <a:cubicBezTo>
                    <a:pt x="228" y="4"/>
                    <a:pt x="207" y="7"/>
                    <a:pt x="185" y="10"/>
                  </a:cubicBezTo>
                  <a:cubicBezTo>
                    <a:pt x="165" y="18"/>
                    <a:pt x="146" y="27"/>
                    <a:pt x="126" y="35"/>
                  </a:cubicBezTo>
                  <a:cubicBezTo>
                    <a:pt x="109" y="47"/>
                    <a:pt x="93" y="60"/>
                    <a:pt x="76" y="73"/>
                  </a:cubicBezTo>
                  <a:cubicBezTo>
                    <a:pt x="64" y="90"/>
                    <a:pt x="51" y="106"/>
                    <a:pt x="38" y="123"/>
                  </a:cubicBezTo>
                  <a:lnTo>
                    <a:pt x="13" y="181"/>
                  </a:lnTo>
                  <a:cubicBezTo>
                    <a:pt x="3" y="214"/>
                    <a:pt x="1" y="246"/>
                    <a:pt x="8" y="279"/>
                  </a:cubicBezTo>
                  <a:cubicBezTo>
                    <a:pt x="8" y="301"/>
                    <a:pt x="14" y="321"/>
                    <a:pt x="26" y="341"/>
                  </a:cubicBezTo>
                  <a:cubicBezTo>
                    <a:pt x="35" y="371"/>
                    <a:pt x="53" y="397"/>
                    <a:pt x="76" y="420"/>
                  </a:cubicBezTo>
                  <a:cubicBezTo>
                    <a:pt x="83" y="426"/>
                    <a:pt x="89" y="432"/>
                    <a:pt x="96" y="439"/>
                  </a:cubicBezTo>
                  <a:cubicBezTo>
                    <a:pt x="116" y="460"/>
                    <a:pt x="138" y="475"/>
                    <a:pt x="166" y="484"/>
                  </a:cubicBezTo>
                  <a:cubicBezTo>
                    <a:pt x="190" y="496"/>
                    <a:pt x="216" y="502"/>
                    <a:pt x="244" y="502"/>
                  </a:cubicBezTo>
                  <a:cubicBezTo>
                    <a:pt x="246" y="502"/>
                    <a:pt x="248" y="502"/>
                    <a:pt x="250" y="502"/>
                  </a:cubicBezTo>
                  <a:lnTo>
                    <a:pt x="308" y="495"/>
                  </a:lnTo>
                  <a:cubicBezTo>
                    <a:pt x="345" y="485"/>
                    <a:pt x="377" y="466"/>
                    <a:pt x="405" y="439"/>
                  </a:cubicBezTo>
                  <a:cubicBezTo>
                    <a:pt x="411" y="432"/>
                    <a:pt x="418" y="426"/>
                    <a:pt x="424" y="420"/>
                  </a:cubicBezTo>
                  <a:cubicBezTo>
                    <a:pt x="437" y="403"/>
                    <a:pt x="450" y="386"/>
                    <a:pt x="463" y="370"/>
                  </a:cubicBezTo>
                  <a:lnTo>
                    <a:pt x="488" y="311"/>
                  </a:lnTo>
                  <a:cubicBezTo>
                    <a:pt x="497" y="279"/>
                    <a:pt x="499" y="246"/>
                    <a:pt x="492" y="214"/>
                  </a:cubicBezTo>
                  <a:cubicBezTo>
                    <a:pt x="492" y="191"/>
                    <a:pt x="486" y="170"/>
                    <a:pt x="475" y="152"/>
                  </a:cubicBezTo>
                  <a:cubicBezTo>
                    <a:pt x="469" y="131"/>
                    <a:pt x="459" y="112"/>
                    <a:pt x="443" y="98"/>
                  </a:cubicBezTo>
                  <a:cubicBezTo>
                    <a:pt x="432" y="79"/>
                    <a:pt x="418" y="65"/>
                    <a:pt x="399" y="54"/>
                  </a:cubicBezTo>
                  <a:cubicBezTo>
                    <a:pt x="383" y="38"/>
                    <a:pt x="366" y="28"/>
                    <a:pt x="345" y="23"/>
                  </a:cubicBezTo>
                  <a:cubicBezTo>
                    <a:pt x="317" y="8"/>
                    <a:pt x="288" y="1"/>
                    <a:pt x="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5203116" y="3525068"/>
              <a:ext cx="45594" cy="47866"/>
            </a:xfrm>
            <a:custGeom>
              <a:avLst/>
              <a:gdLst/>
              <a:ahLst/>
              <a:cxnLst/>
              <a:rect l="l" t="t" r="r" b="b"/>
              <a:pathLst>
                <a:path w="863" h="906" extrusionOk="0">
                  <a:moveTo>
                    <a:pt x="500" y="0"/>
                  </a:moveTo>
                  <a:cubicBezTo>
                    <a:pt x="473" y="0"/>
                    <a:pt x="446" y="4"/>
                    <a:pt x="419" y="13"/>
                  </a:cubicBezTo>
                  <a:cubicBezTo>
                    <a:pt x="409" y="16"/>
                    <a:pt x="400" y="19"/>
                    <a:pt x="392" y="22"/>
                  </a:cubicBezTo>
                  <a:cubicBezTo>
                    <a:pt x="356" y="37"/>
                    <a:pt x="318" y="51"/>
                    <a:pt x="283" y="69"/>
                  </a:cubicBezTo>
                  <a:cubicBezTo>
                    <a:pt x="276" y="73"/>
                    <a:pt x="268" y="77"/>
                    <a:pt x="260" y="82"/>
                  </a:cubicBezTo>
                  <a:cubicBezTo>
                    <a:pt x="257" y="84"/>
                    <a:pt x="255" y="86"/>
                    <a:pt x="252" y="87"/>
                  </a:cubicBezTo>
                  <a:cubicBezTo>
                    <a:pt x="213" y="108"/>
                    <a:pt x="176" y="134"/>
                    <a:pt x="147" y="163"/>
                  </a:cubicBezTo>
                  <a:cubicBezTo>
                    <a:pt x="130" y="179"/>
                    <a:pt x="96" y="225"/>
                    <a:pt x="76" y="256"/>
                  </a:cubicBezTo>
                  <a:cubicBezTo>
                    <a:pt x="53" y="295"/>
                    <a:pt x="36" y="343"/>
                    <a:pt x="20" y="385"/>
                  </a:cubicBezTo>
                  <a:cubicBezTo>
                    <a:pt x="1" y="454"/>
                    <a:pt x="1" y="524"/>
                    <a:pt x="20" y="593"/>
                  </a:cubicBezTo>
                  <a:cubicBezTo>
                    <a:pt x="23" y="605"/>
                    <a:pt x="30" y="617"/>
                    <a:pt x="34" y="628"/>
                  </a:cubicBezTo>
                  <a:cubicBezTo>
                    <a:pt x="35" y="632"/>
                    <a:pt x="35" y="635"/>
                    <a:pt x="36" y="638"/>
                  </a:cubicBezTo>
                  <a:cubicBezTo>
                    <a:pt x="48" y="667"/>
                    <a:pt x="61" y="696"/>
                    <a:pt x="72" y="725"/>
                  </a:cubicBezTo>
                  <a:cubicBezTo>
                    <a:pt x="96" y="768"/>
                    <a:pt x="127" y="801"/>
                    <a:pt x="166" y="827"/>
                  </a:cubicBezTo>
                  <a:cubicBezTo>
                    <a:pt x="189" y="849"/>
                    <a:pt x="216" y="865"/>
                    <a:pt x="247" y="873"/>
                  </a:cubicBezTo>
                  <a:cubicBezTo>
                    <a:pt x="288" y="895"/>
                    <a:pt x="333" y="905"/>
                    <a:pt x="380" y="905"/>
                  </a:cubicBezTo>
                  <a:cubicBezTo>
                    <a:pt x="382" y="905"/>
                    <a:pt x="384" y="905"/>
                    <a:pt x="387" y="905"/>
                  </a:cubicBezTo>
                  <a:cubicBezTo>
                    <a:pt x="420" y="900"/>
                    <a:pt x="452" y="896"/>
                    <a:pt x="484" y="892"/>
                  </a:cubicBezTo>
                  <a:cubicBezTo>
                    <a:pt x="513" y="879"/>
                    <a:pt x="542" y="867"/>
                    <a:pt x="571" y="855"/>
                  </a:cubicBezTo>
                  <a:cubicBezTo>
                    <a:pt x="609" y="835"/>
                    <a:pt x="639" y="807"/>
                    <a:pt x="664" y="773"/>
                  </a:cubicBezTo>
                  <a:cubicBezTo>
                    <a:pt x="667" y="770"/>
                    <a:pt x="671" y="768"/>
                    <a:pt x="674" y="764"/>
                  </a:cubicBezTo>
                  <a:cubicBezTo>
                    <a:pt x="723" y="716"/>
                    <a:pt x="756" y="659"/>
                    <a:pt x="774" y="593"/>
                  </a:cubicBezTo>
                  <a:cubicBezTo>
                    <a:pt x="775" y="589"/>
                    <a:pt x="777" y="586"/>
                    <a:pt x="778" y="581"/>
                  </a:cubicBezTo>
                  <a:cubicBezTo>
                    <a:pt x="783" y="571"/>
                    <a:pt x="788" y="561"/>
                    <a:pt x="791" y="549"/>
                  </a:cubicBezTo>
                  <a:cubicBezTo>
                    <a:pt x="798" y="540"/>
                    <a:pt x="805" y="531"/>
                    <a:pt x="812" y="523"/>
                  </a:cubicBezTo>
                  <a:cubicBezTo>
                    <a:pt x="837" y="482"/>
                    <a:pt x="851" y="440"/>
                    <a:pt x="853" y="393"/>
                  </a:cubicBezTo>
                  <a:cubicBezTo>
                    <a:pt x="862" y="362"/>
                    <a:pt x="862" y="332"/>
                    <a:pt x="854" y="301"/>
                  </a:cubicBezTo>
                  <a:cubicBezTo>
                    <a:pt x="852" y="255"/>
                    <a:pt x="837" y="212"/>
                    <a:pt x="812" y="172"/>
                  </a:cubicBezTo>
                  <a:cubicBezTo>
                    <a:pt x="794" y="149"/>
                    <a:pt x="775" y="126"/>
                    <a:pt x="758" y="102"/>
                  </a:cubicBezTo>
                  <a:cubicBezTo>
                    <a:pt x="734" y="84"/>
                    <a:pt x="711" y="66"/>
                    <a:pt x="687" y="48"/>
                  </a:cubicBezTo>
                  <a:cubicBezTo>
                    <a:pt x="647" y="22"/>
                    <a:pt x="604" y="9"/>
                    <a:pt x="558" y="7"/>
                  </a:cubicBezTo>
                  <a:cubicBezTo>
                    <a:pt x="539" y="2"/>
                    <a:pt x="519" y="0"/>
                    <a:pt x="5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5305929" y="3636071"/>
              <a:ext cx="27737" cy="21450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3" y="0"/>
                  </a:moveTo>
                  <a:cubicBezTo>
                    <a:pt x="2" y="0"/>
                    <a:pt x="1" y="406"/>
                    <a:pt x="263" y="406"/>
                  </a:cubicBezTo>
                  <a:cubicBezTo>
                    <a:pt x="525" y="406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5169989" y="3338567"/>
              <a:ext cx="16589" cy="12838"/>
            </a:xfrm>
            <a:custGeom>
              <a:avLst/>
              <a:gdLst/>
              <a:ahLst/>
              <a:cxnLst/>
              <a:rect l="l" t="t" r="r" b="b"/>
              <a:pathLst>
                <a:path w="314" h="243" extrusionOk="0">
                  <a:moveTo>
                    <a:pt x="156" y="1"/>
                  </a:moveTo>
                  <a:cubicBezTo>
                    <a:pt x="0" y="1"/>
                    <a:pt x="0" y="243"/>
                    <a:pt x="156" y="243"/>
                  </a:cubicBezTo>
                  <a:cubicBezTo>
                    <a:pt x="313" y="243"/>
                    <a:pt x="314" y="1"/>
                    <a:pt x="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333244" y="3220696"/>
              <a:ext cx="29798" cy="22982"/>
            </a:xfrm>
            <a:custGeom>
              <a:avLst/>
              <a:gdLst/>
              <a:ahLst/>
              <a:cxnLst/>
              <a:rect l="l" t="t" r="r" b="b"/>
              <a:pathLst>
                <a:path w="564" h="435" extrusionOk="0">
                  <a:moveTo>
                    <a:pt x="282" y="0"/>
                  </a:moveTo>
                  <a:cubicBezTo>
                    <a:pt x="2" y="0"/>
                    <a:pt x="1" y="435"/>
                    <a:pt x="282" y="435"/>
                  </a:cubicBezTo>
                  <a:cubicBezTo>
                    <a:pt x="563" y="435"/>
                    <a:pt x="563" y="0"/>
                    <a:pt x="2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508598" y="2954152"/>
              <a:ext cx="30220" cy="30749"/>
            </a:xfrm>
            <a:custGeom>
              <a:avLst/>
              <a:gdLst/>
              <a:ahLst/>
              <a:cxnLst/>
              <a:rect l="l" t="t" r="r" b="b"/>
              <a:pathLst>
                <a:path w="572" h="582" extrusionOk="0">
                  <a:moveTo>
                    <a:pt x="286" y="1"/>
                  </a:moveTo>
                  <a:cubicBezTo>
                    <a:pt x="189" y="1"/>
                    <a:pt x="92" y="55"/>
                    <a:pt x="46" y="141"/>
                  </a:cubicBezTo>
                  <a:cubicBezTo>
                    <a:pt x="44" y="146"/>
                    <a:pt x="41" y="150"/>
                    <a:pt x="39" y="154"/>
                  </a:cubicBezTo>
                  <a:cubicBezTo>
                    <a:pt x="13" y="198"/>
                    <a:pt x="1" y="246"/>
                    <a:pt x="1" y="298"/>
                  </a:cubicBezTo>
                  <a:cubicBezTo>
                    <a:pt x="1" y="349"/>
                    <a:pt x="13" y="397"/>
                    <a:pt x="39" y="441"/>
                  </a:cubicBezTo>
                  <a:cubicBezTo>
                    <a:pt x="90" y="527"/>
                    <a:pt x="185" y="582"/>
                    <a:pt x="286" y="582"/>
                  </a:cubicBezTo>
                  <a:cubicBezTo>
                    <a:pt x="386" y="582"/>
                    <a:pt x="481" y="527"/>
                    <a:pt x="532" y="441"/>
                  </a:cubicBezTo>
                  <a:cubicBezTo>
                    <a:pt x="558" y="397"/>
                    <a:pt x="570" y="349"/>
                    <a:pt x="570" y="298"/>
                  </a:cubicBezTo>
                  <a:cubicBezTo>
                    <a:pt x="571" y="246"/>
                    <a:pt x="558" y="198"/>
                    <a:pt x="532" y="154"/>
                  </a:cubicBezTo>
                  <a:cubicBezTo>
                    <a:pt x="530" y="150"/>
                    <a:pt x="528" y="146"/>
                    <a:pt x="525" y="141"/>
                  </a:cubicBezTo>
                  <a:cubicBezTo>
                    <a:pt x="479" y="55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428661" y="2789999"/>
              <a:ext cx="20182" cy="15638"/>
            </a:xfrm>
            <a:custGeom>
              <a:avLst/>
              <a:gdLst/>
              <a:ahLst/>
              <a:cxnLst/>
              <a:rect l="l" t="t" r="r" b="b"/>
              <a:pathLst>
                <a:path w="382" h="296" extrusionOk="0">
                  <a:moveTo>
                    <a:pt x="191" y="1"/>
                  </a:moveTo>
                  <a:cubicBezTo>
                    <a:pt x="1" y="1"/>
                    <a:pt x="1" y="296"/>
                    <a:pt x="191" y="296"/>
                  </a:cubicBezTo>
                  <a:cubicBezTo>
                    <a:pt x="380" y="296"/>
                    <a:pt x="381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437009" y="2993618"/>
              <a:ext cx="26152" cy="20235"/>
            </a:xfrm>
            <a:custGeom>
              <a:avLst/>
              <a:gdLst/>
              <a:ahLst/>
              <a:cxnLst/>
              <a:rect l="l" t="t" r="r" b="b"/>
              <a:pathLst>
                <a:path w="495" h="383" extrusionOk="0">
                  <a:moveTo>
                    <a:pt x="247" y="0"/>
                  </a:moveTo>
                  <a:cubicBezTo>
                    <a:pt x="0" y="0"/>
                    <a:pt x="0" y="383"/>
                    <a:pt x="247" y="383"/>
                  </a:cubicBezTo>
                  <a:cubicBezTo>
                    <a:pt x="494" y="382"/>
                    <a:pt x="494" y="0"/>
                    <a:pt x="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623669" y="3001913"/>
              <a:ext cx="26575" cy="20605"/>
            </a:xfrm>
            <a:custGeom>
              <a:avLst/>
              <a:gdLst/>
              <a:ahLst/>
              <a:cxnLst/>
              <a:rect l="l" t="t" r="r" b="b"/>
              <a:pathLst>
                <a:path w="503" h="390" extrusionOk="0">
                  <a:moveTo>
                    <a:pt x="251" y="1"/>
                  </a:moveTo>
                  <a:cubicBezTo>
                    <a:pt x="0" y="1"/>
                    <a:pt x="0" y="389"/>
                    <a:pt x="251" y="389"/>
                  </a:cubicBezTo>
                  <a:cubicBezTo>
                    <a:pt x="503" y="389"/>
                    <a:pt x="503" y="1"/>
                    <a:pt x="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0"/>
          <p:cNvGrpSpPr/>
          <p:nvPr/>
        </p:nvGrpSpPr>
        <p:grpSpPr>
          <a:xfrm>
            <a:off x="6241850" y="2131866"/>
            <a:ext cx="595976" cy="338711"/>
            <a:chOff x="3493575" y="4721195"/>
            <a:chExt cx="595976" cy="338711"/>
          </a:xfrm>
        </p:grpSpPr>
        <p:sp>
          <p:nvSpPr>
            <p:cNvPr id="677" name="Google Shape;677;p50"/>
            <p:cNvSpPr/>
            <p:nvPr/>
          </p:nvSpPr>
          <p:spPr>
            <a:xfrm>
              <a:off x="3925421" y="4728183"/>
              <a:ext cx="155472" cy="26778"/>
            </a:xfrm>
            <a:custGeom>
              <a:avLst/>
              <a:gdLst/>
              <a:ahLst/>
              <a:cxnLst/>
              <a:rect l="l" t="t" r="r" b="b"/>
              <a:pathLst>
                <a:path w="2514" h="433" extrusionOk="0">
                  <a:moveTo>
                    <a:pt x="1003" y="0"/>
                  </a:moveTo>
                  <a:cubicBezTo>
                    <a:pt x="854" y="0"/>
                    <a:pt x="706" y="4"/>
                    <a:pt x="559" y="10"/>
                  </a:cubicBezTo>
                  <a:cubicBezTo>
                    <a:pt x="372" y="17"/>
                    <a:pt x="186" y="28"/>
                    <a:pt x="0" y="41"/>
                  </a:cubicBezTo>
                  <a:cubicBezTo>
                    <a:pt x="84" y="36"/>
                    <a:pt x="168" y="34"/>
                    <a:pt x="252" y="34"/>
                  </a:cubicBezTo>
                  <a:cubicBezTo>
                    <a:pt x="515" y="34"/>
                    <a:pt x="779" y="57"/>
                    <a:pt x="1040" y="106"/>
                  </a:cubicBezTo>
                  <a:cubicBezTo>
                    <a:pt x="1163" y="129"/>
                    <a:pt x="1284" y="160"/>
                    <a:pt x="1407" y="182"/>
                  </a:cubicBezTo>
                  <a:cubicBezTo>
                    <a:pt x="1537" y="206"/>
                    <a:pt x="1666" y="221"/>
                    <a:pt x="1796" y="238"/>
                  </a:cubicBezTo>
                  <a:cubicBezTo>
                    <a:pt x="2017" y="268"/>
                    <a:pt x="2220" y="363"/>
                    <a:pt x="2431" y="433"/>
                  </a:cubicBezTo>
                  <a:cubicBezTo>
                    <a:pt x="2456" y="367"/>
                    <a:pt x="2484" y="303"/>
                    <a:pt x="2514" y="239"/>
                  </a:cubicBezTo>
                  <a:cubicBezTo>
                    <a:pt x="2479" y="226"/>
                    <a:pt x="2445" y="209"/>
                    <a:pt x="2410" y="197"/>
                  </a:cubicBezTo>
                  <a:cubicBezTo>
                    <a:pt x="1964" y="40"/>
                    <a:pt x="1480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3740945" y="4735789"/>
              <a:ext cx="145083" cy="69944"/>
            </a:xfrm>
            <a:custGeom>
              <a:avLst/>
              <a:gdLst/>
              <a:ahLst/>
              <a:cxnLst/>
              <a:rect l="l" t="t" r="r" b="b"/>
              <a:pathLst>
                <a:path w="2346" h="1131" extrusionOk="0">
                  <a:moveTo>
                    <a:pt x="1873" y="0"/>
                  </a:moveTo>
                  <a:cubicBezTo>
                    <a:pt x="1797" y="13"/>
                    <a:pt x="1721" y="27"/>
                    <a:pt x="1646" y="47"/>
                  </a:cubicBezTo>
                  <a:cubicBezTo>
                    <a:pt x="998" y="219"/>
                    <a:pt x="460" y="655"/>
                    <a:pt x="0" y="1130"/>
                  </a:cubicBezTo>
                  <a:cubicBezTo>
                    <a:pt x="28" y="1106"/>
                    <a:pt x="56" y="1081"/>
                    <a:pt x="85" y="1056"/>
                  </a:cubicBezTo>
                  <a:cubicBezTo>
                    <a:pt x="719" y="508"/>
                    <a:pt x="1522" y="161"/>
                    <a:pt x="2345" y="0"/>
                  </a:cubicBezTo>
                  <a:lnTo>
                    <a:pt x="2345" y="0"/>
                  </a:lnTo>
                  <a:cubicBezTo>
                    <a:pt x="2273" y="7"/>
                    <a:pt x="2200" y="10"/>
                    <a:pt x="2128" y="10"/>
                  </a:cubicBezTo>
                  <a:cubicBezTo>
                    <a:pt x="2099" y="10"/>
                    <a:pt x="2070" y="10"/>
                    <a:pt x="2041" y="9"/>
                  </a:cubicBezTo>
                  <a:cubicBezTo>
                    <a:pt x="1985" y="8"/>
                    <a:pt x="1930" y="5"/>
                    <a:pt x="1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3504768" y="4734182"/>
              <a:ext cx="393133" cy="316572"/>
            </a:xfrm>
            <a:custGeom>
              <a:avLst/>
              <a:gdLst/>
              <a:ahLst/>
              <a:cxnLst/>
              <a:rect l="l" t="t" r="r" b="b"/>
              <a:pathLst>
                <a:path w="6357" h="5119" extrusionOk="0">
                  <a:moveTo>
                    <a:pt x="5193" y="1"/>
                  </a:moveTo>
                  <a:cubicBezTo>
                    <a:pt x="5102" y="1"/>
                    <a:pt x="5011" y="5"/>
                    <a:pt x="4920" y="17"/>
                  </a:cubicBezTo>
                  <a:cubicBezTo>
                    <a:pt x="4748" y="39"/>
                    <a:pt x="4577" y="88"/>
                    <a:pt x="4408" y="132"/>
                  </a:cubicBezTo>
                  <a:cubicBezTo>
                    <a:pt x="4242" y="174"/>
                    <a:pt x="4077" y="219"/>
                    <a:pt x="3913" y="268"/>
                  </a:cubicBezTo>
                  <a:cubicBezTo>
                    <a:pt x="3247" y="471"/>
                    <a:pt x="2616" y="769"/>
                    <a:pt x="2024" y="1133"/>
                  </a:cubicBezTo>
                  <a:cubicBezTo>
                    <a:pt x="1746" y="1303"/>
                    <a:pt x="1484" y="1494"/>
                    <a:pt x="1225" y="1692"/>
                  </a:cubicBezTo>
                  <a:cubicBezTo>
                    <a:pt x="1021" y="1848"/>
                    <a:pt x="817" y="2004"/>
                    <a:pt x="629" y="2179"/>
                  </a:cubicBezTo>
                  <a:cubicBezTo>
                    <a:pt x="447" y="2348"/>
                    <a:pt x="273" y="2539"/>
                    <a:pt x="158" y="2760"/>
                  </a:cubicBezTo>
                  <a:cubicBezTo>
                    <a:pt x="33" y="3000"/>
                    <a:pt x="7" y="3248"/>
                    <a:pt x="5" y="3514"/>
                  </a:cubicBezTo>
                  <a:cubicBezTo>
                    <a:pt x="1" y="3822"/>
                    <a:pt x="28" y="4132"/>
                    <a:pt x="92" y="4434"/>
                  </a:cubicBezTo>
                  <a:cubicBezTo>
                    <a:pt x="121" y="4573"/>
                    <a:pt x="158" y="4709"/>
                    <a:pt x="210" y="4841"/>
                  </a:cubicBezTo>
                  <a:cubicBezTo>
                    <a:pt x="244" y="4928"/>
                    <a:pt x="285" y="5015"/>
                    <a:pt x="366" y="5068"/>
                  </a:cubicBezTo>
                  <a:cubicBezTo>
                    <a:pt x="376" y="5074"/>
                    <a:pt x="388" y="5079"/>
                    <a:pt x="399" y="5084"/>
                  </a:cubicBezTo>
                  <a:cubicBezTo>
                    <a:pt x="412" y="5021"/>
                    <a:pt x="448" y="4952"/>
                    <a:pt x="467" y="4910"/>
                  </a:cubicBezTo>
                  <a:cubicBezTo>
                    <a:pt x="557" y="4710"/>
                    <a:pt x="684" y="4523"/>
                    <a:pt x="822" y="4353"/>
                  </a:cubicBezTo>
                  <a:cubicBezTo>
                    <a:pt x="951" y="4192"/>
                    <a:pt x="1095" y="4045"/>
                    <a:pt x="1227" y="3887"/>
                  </a:cubicBezTo>
                  <a:cubicBezTo>
                    <a:pt x="1233" y="3880"/>
                    <a:pt x="1241" y="3877"/>
                    <a:pt x="1248" y="3877"/>
                  </a:cubicBezTo>
                  <a:cubicBezTo>
                    <a:pt x="1268" y="3877"/>
                    <a:pt x="1287" y="3899"/>
                    <a:pt x="1272" y="3919"/>
                  </a:cubicBezTo>
                  <a:cubicBezTo>
                    <a:pt x="1129" y="4105"/>
                    <a:pt x="996" y="4300"/>
                    <a:pt x="871" y="4497"/>
                  </a:cubicBezTo>
                  <a:cubicBezTo>
                    <a:pt x="757" y="4678"/>
                    <a:pt x="641" y="4859"/>
                    <a:pt x="579" y="5065"/>
                  </a:cubicBezTo>
                  <a:cubicBezTo>
                    <a:pt x="574" y="5081"/>
                    <a:pt x="571" y="5100"/>
                    <a:pt x="567" y="5118"/>
                  </a:cubicBezTo>
                  <a:cubicBezTo>
                    <a:pt x="658" y="5117"/>
                    <a:pt x="752" y="5091"/>
                    <a:pt x="833" y="5061"/>
                  </a:cubicBezTo>
                  <a:cubicBezTo>
                    <a:pt x="1030" y="4988"/>
                    <a:pt x="1212" y="4882"/>
                    <a:pt x="1389" y="4773"/>
                  </a:cubicBezTo>
                  <a:cubicBezTo>
                    <a:pt x="1884" y="4468"/>
                    <a:pt x="2399" y="4197"/>
                    <a:pt x="2926" y="3954"/>
                  </a:cubicBezTo>
                  <a:cubicBezTo>
                    <a:pt x="3230" y="3814"/>
                    <a:pt x="3542" y="3696"/>
                    <a:pt x="3848" y="3562"/>
                  </a:cubicBezTo>
                  <a:cubicBezTo>
                    <a:pt x="4138" y="3436"/>
                    <a:pt x="4420" y="3295"/>
                    <a:pt x="4690" y="3131"/>
                  </a:cubicBezTo>
                  <a:cubicBezTo>
                    <a:pt x="4947" y="2976"/>
                    <a:pt x="5208" y="2797"/>
                    <a:pt x="5418" y="2580"/>
                  </a:cubicBezTo>
                  <a:cubicBezTo>
                    <a:pt x="5613" y="2378"/>
                    <a:pt x="5750" y="2123"/>
                    <a:pt x="5845" y="1861"/>
                  </a:cubicBezTo>
                  <a:cubicBezTo>
                    <a:pt x="5947" y="1576"/>
                    <a:pt x="5994" y="1277"/>
                    <a:pt x="6086" y="990"/>
                  </a:cubicBezTo>
                  <a:cubicBezTo>
                    <a:pt x="6177" y="702"/>
                    <a:pt x="6291" y="417"/>
                    <a:pt x="6356" y="123"/>
                  </a:cubicBezTo>
                  <a:lnTo>
                    <a:pt x="6356" y="123"/>
                  </a:lnTo>
                  <a:cubicBezTo>
                    <a:pt x="5874" y="197"/>
                    <a:pt x="5401" y="345"/>
                    <a:pt x="4961" y="550"/>
                  </a:cubicBezTo>
                  <a:cubicBezTo>
                    <a:pt x="4542" y="744"/>
                    <a:pt x="4167" y="1002"/>
                    <a:pt x="3829" y="1315"/>
                  </a:cubicBezTo>
                  <a:cubicBezTo>
                    <a:pt x="3645" y="1483"/>
                    <a:pt x="3471" y="1662"/>
                    <a:pt x="3302" y="1845"/>
                  </a:cubicBezTo>
                  <a:cubicBezTo>
                    <a:pt x="3219" y="1936"/>
                    <a:pt x="3135" y="2026"/>
                    <a:pt x="3049" y="2115"/>
                  </a:cubicBezTo>
                  <a:cubicBezTo>
                    <a:pt x="2966" y="2202"/>
                    <a:pt x="2878" y="2282"/>
                    <a:pt x="2794" y="2367"/>
                  </a:cubicBezTo>
                  <a:cubicBezTo>
                    <a:pt x="2788" y="2372"/>
                    <a:pt x="2783" y="2375"/>
                    <a:pt x="2777" y="2375"/>
                  </a:cubicBezTo>
                  <a:cubicBezTo>
                    <a:pt x="2757" y="2375"/>
                    <a:pt x="2739" y="2347"/>
                    <a:pt x="2753" y="2328"/>
                  </a:cubicBezTo>
                  <a:cubicBezTo>
                    <a:pt x="2822" y="2237"/>
                    <a:pt x="2889" y="2146"/>
                    <a:pt x="2958" y="2056"/>
                  </a:cubicBezTo>
                  <a:lnTo>
                    <a:pt x="2958" y="2056"/>
                  </a:lnTo>
                  <a:cubicBezTo>
                    <a:pt x="2854" y="2155"/>
                    <a:pt x="2750" y="2254"/>
                    <a:pt x="2648" y="2356"/>
                  </a:cubicBezTo>
                  <a:cubicBezTo>
                    <a:pt x="2476" y="2524"/>
                    <a:pt x="2306" y="2697"/>
                    <a:pt x="2157" y="2887"/>
                  </a:cubicBezTo>
                  <a:cubicBezTo>
                    <a:pt x="2102" y="2958"/>
                    <a:pt x="2047" y="3034"/>
                    <a:pt x="2014" y="3102"/>
                  </a:cubicBezTo>
                  <a:cubicBezTo>
                    <a:pt x="2006" y="3119"/>
                    <a:pt x="1999" y="3136"/>
                    <a:pt x="1991" y="3154"/>
                  </a:cubicBezTo>
                  <a:cubicBezTo>
                    <a:pt x="1989" y="3162"/>
                    <a:pt x="1986" y="3171"/>
                    <a:pt x="1984" y="3179"/>
                  </a:cubicBezTo>
                  <a:cubicBezTo>
                    <a:pt x="1983" y="3183"/>
                    <a:pt x="1982" y="3187"/>
                    <a:pt x="1981" y="3191"/>
                  </a:cubicBezTo>
                  <a:cubicBezTo>
                    <a:pt x="1979" y="3198"/>
                    <a:pt x="1978" y="3202"/>
                    <a:pt x="1977" y="3204"/>
                  </a:cubicBezTo>
                  <a:cubicBezTo>
                    <a:pt x="1977" y="3205"/>
                    <a:pt x="1977" y="3206"/>
                    <a:pt x="1977" y="3208"/>
                  </a:cubicBezTo>
                  <a:cubicBezTo>
                    <a:pt x="1976" y="3213"/>
                    <a:pt x="1975" y="3219"/>
                    <a:pt x="1975" y="3225"/>
                  </a:cubicBezTo>
                  <a:cubicBezTo>
                    <a:pt x="1974" y="3226"/>
                    <a:pt x="1974" y="3226"/>
                    <a:pt x="1974" y="3227"/>
                  </a:cubicBezTo>
                  <a:cubicBezTo>
                    <a:pt x="1974" y="3233"/>
                    <a:pt x="1975" y="3238"/>
                    <a:pt x="1976" y="3243"/>
                  </a:cubicBezTo>
                  <a:cubicBezTo>
                    <a:pt x="1988" y="3287"/>
                    <a:pt x="1946" y="3334"/>
                    <a:pt x="1904" y="3339"/>
                  </a:cubicBezTo>
                  <a:cubicBezTo>
                    <a:pt x="1901" y="3340"/>
                    <a:pt x="1897" y="3340"/>
                    <a:pt x="1893" y="3340"/>
                  </a:cubicBezTo>
                  <a:cubicBezTo>
                    <a:pt x="1849" y="3340"/>
                    <a:pt x="1819" y="3308"/>
                    <a:pt x="1808" y="3267"/>
                  </a:cubicBezTo>
                  <a:lnTo>
                    <a:pt x="1808" y="3267"/>
                  </a:lnTo>
                  <a:cubicBezTo>
                    <a:pt x="1810" y="3274"/>
                    <a:pt x="1811" y="3277"/>
                    <a:pt x="1810" y="3277"/>
                  </a:cubicBezTo>
                  <a:cubicBezTo>
                    <a:pt x="1810" y="3277"/>
                    <a:pt x="1803" y="3253"/>
                    <a:pt x="1802" y="3246"/>
                  </a:cubicBezTo>
                  <a:cubicBezTo>
                    <a:pt x="1801" y="3241"/>
                    <a:pt x="1800" y="3235"/>
                    <a:pt x="1799" y="3229"/>
                  </a:cubicBezTo>
                  <a:cubicBezTo>
                    <a:pt x="1797" y="3211"/>
                    <a:pt x="1797" y="3191"/>
                    <a:pt x="1799" y="3173"/>
                  </a:cubicBezTo>
                  <a:cubicBezTo>
                    <a:pt x="1805" y="3090"/>
                    <a:pt x="1852" y="3009"/>
                    <a:pt x="1894" y="2941"/>
                  </a:cubicBezTo>
                  <a:cubicBezTo>
                    <a:pt x="1949" y="2851"/>
                    <a:pt x="2016" y="2767"/>
                    <a:pt x="2084" y="2687"/>
                  </a:cubicBezTo>
                  <a:cubicBezTo>
                    <a:pt x="2254" y="2488"/>
                    <a:pt x="2442" y="2305"/>
                    <a:pt x="2631" y="2125"/>
                  </a:cubicBezTo>
                  <a:cubicBezTo>
                    <a:pt x="2804" y="1962"/>
                    <a:pt x="2980" y="1803"/>
                    <a:pt x="3150" y="1637"/>
                  </a:cubicBezTo>
                  <a:cubicBezTo>
                    <a:pt x="3345" y="1449"/>
                    <a:pt x="3535" y="1223"/>
                    <a:pt x="3738" y="1024"/>
                  </a:cubicBezTo>
                  <a:cubicBezTo>
                    <a:pt x="4171" y="600"/>
                    <a:pt x="4681" y="200"/>
                    <a:pt x="5263" y="2"/>
                  </a:cubicBezTo>
                  <a:cubicBezTo>
                    <a:pt x="5239" y="1"/>
                    <a:pt x="5216" y="1"/>
                    <a:pt x="5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3493575" y="4721195"/>
              <a:ext cx="595976" cy="338711"/>
            </a:xfrm>
            <a:custGeom>
              <a:avLst/>
              <a:gdLst/>
              <a:ahLst/>
              <a:cxnLst/>
              <a:rect l="l" t="t" r="r" b="b"/>
              <a:pathLst>
                <a:path w="9637" h="5477" extrusionOk="0">
                  <a:moveTo>
                    <a:pt x="7988" y="112"/>
                  </a:moveTo>
                  <a:cubicBezTo>
                    <a:pt x="8463" y="112"/>
                    <a:pt x="8947" y="152"/>
                    <a:pt x="9391" y="309"/>
                  </a:cubicBezTo>
                  <a:cubicBezTo>
                    <a:pt x="9425" y="321"/>
                    <a:pt x="9459" y="337"/>
                    <a:pt x="9493" y="351"/>
                  </a:cubicBezTo>
                  <a:cubicBezTo>
                    <a:pt x="9465" y="415"/>
                    <a:pt x="9437" y="478"/>
                    <a:pt x="9411" y="544"/>
                  </a:cubicBezTo>
                  <a:cubicBezTo>
                    <a:pt x="9200" y="475"/>
                    <a:pt x="8998" y="380"/>
                    <a:pt x="8776" y="350"/>
                  </a:cubicBezTo>
                  <a:cubicBezTo>
                    <a:pt x="8647" y="333"/>
                    <a:pt x="8516" y="317"/>
                    <a:pt x="8388" y="294"/>
                  </a:cubicBezTo>
                  <a:cubicBezTo>
                    <a:pt x="8264" y="272"/>
                    <a:pt x="8143" y="241"/>
                    <a:pt x="8021" y="218"/>
                  </a:cubicBezTo>
                  <a:cubicBezTo>
                    <a:pt x="7760" y="169"/>
                    <a:pt x="7497" y="145"/>
                    <a:pt x="7234" y="145"/>
                  </a:cubicBezTo>
                  <a:cubicBezTo>
                    <a:pt x="7150" y="145"/>
                    <a:pt x="7065" y="148"/>
                    <a:pt x="6980" y="153"/>
                  </a:cubicBezTo>
                  <a:cubicBezTo>
                    <a:pt x="7166" y="140"/>
                    <a:pt x="7353" y="129"/>
                    <a:pt x="7539" y="122"/>
                  </a:cubicBezTo>
                  <a:cubicBezTo>
                    <a:pt x="7687" y="116"/>
                    <a:pt x="7837" y="112"/>
                    <a:pt x="7988" y="112"/>
                  </a:cubicBezTo>
                  <a:close/>
                  <a:moveTo>
                    <a:pt x="5871" y="235"/>
                  </a:moveTo>
                  <a:cubicBezTo>
                    <a:pt x="5926" y="239"/>
                    <a:pt x="5982" y="243"/>
                    <a:pt x="6038" y="244"/>
                  </a:cubicBezTo>
                  <a:cubicBezTo>
                    <a:pt x="6067" y="244"/>
                    <a:pt x="6096" y="245"/>
                    <a:pt x="6125" y="245"/>
                  </a:cubicBezTo>
                  <a:cubicBezTo>
                    <a:pt x="6198" y="245"/>
                    <a:pt x="6270" y="242"/>
                    <a:pt x="6342" y="235"/>
                  </a:cubicBezTo>
                  <a:lnTo>
                    <a:pt x="6342" y="235"/>
                  </a:lnTo>
                  <a:cubicBezTo>
                    <a:pt x="5520" y="395"/>
                    <a:pt x="4717" y="743"/>
                    <a:pt x="4082" y="1291"/>
                  </a:cubicBezTo>
                  <a:cubicBezTo>
                    <a:pt x="4054" y="1315"/>
                    <a:pt x="4026" y="1341"/>
                    <a:pt x="3998" y="1365"/>
                  </a:cubicBezTo>
                  <a:cubicBezTo>
                    <a:pt x="4457" y="890"/>
                    <a:pt x="4996" y="452"/>
                    <a:pt x="5643" y="282"/>
                  </a:cubicBezTo>
                  <a:cubicBezTo>
                    <a:pt x="5719" y="262"/>
                    <a:pt x="5794" y="247"/>
                    <a:pt x="5871" y="235"/>
                  </a:cubicBezTo>
                  <a:close/>
                  <a:moveTo>
                    <a:pt x="5371" y="210"/>
                  </a:moveTo>
                  <a:cubicBezTo>
                    <a:pt x="5394" y="210"/>
                    <a:pt x="5417" y="210"/>
                    <a:pt x="5441" y="211"/>
                  </a:cubicBezTo>
                  <a:cubicBezTo>
                    <a:pt x="4859" y="409"/>
                    <a:pt x="4349" y="809"/>
                    <a:pt x="3915" y="1233"/>
                  </a:cubicBezTo>
                  <a:cubicBezTo>
                    <a:pt x="3713" y="1431"/>
                    <a:pt x="3523" y="1658"/>
                    <a:pt x="3329" y="1846"/>
                  </a:cubicBezTo>
                  <a:cubicBezTo>
                    <a:pt x="3159" y="2012"/>
                    <a:pt x="2982" y="2171"/>
                    <a:pt x="2809" y="2334"/>
                  </a:cubicBezTo>
                  <a:cubicBezTo>
                    <a:pt x="2620" y="2514"/>
                    <a:pt x="2433" y="2697"/>
                    <a:pt x="2262" y="2896"/>
                  </a:cubicBezTo>
                  <a:cubicBezTo>
                    <a:pt x="2194" y="2976"/>
                    <a:pt x="2128" y="3059"/>
                    <a:pt x="2072" y="3150"/>
                  </a:cubicBezTo>
                  <a:cubicBezTo>
                    <a:pt x="2031" y="3218"/>
                    <a:pt x="1983" y="3299"/>
                    <a:pt x="1977" y="3381"/>
                  </a:cubicBezTo>
                  <a:cubicBezTo>
                    <a:pt x="1975" y="3400"/>
                    <a:pt x="1976" y="3420"/>
                    <a:pt x="1978" y="3438"/>
                  </a:cubicBezTo>
                  <a:cubicBezTo>
                    <a:pt x="1978" y="3444"/>
                    <a:pt x="1979" y="3450"/>
                    <a:pt x="1980" y="3455"/>
                  </a:cubicBezTo>
                  <a:cubicBezTo>
                    <a:pt x="1982" y="3462"/>
                    <a:pt x="1989" y="3486"/>
                    <a:pt x="1989" y="3486"/>
                  </a:cubicBezTo>
                  <a:cubicBezTo>
                    <a:pt x="1989" y="3486"/>
                    <a:pt x="1988" y="3483"/>
                    <a:pt x="1987" y="3477"/>
                  </a:cubicBezTo>
                  <a:lnTo>
                    <a:pt x="1987" y="3477"/>
                  </a:lnTo>
                  <a:cubicBezTo>
                    <a:pt x="1998" y="3517"/>
                    <a:pt x="2028" y="3549"/>
                    <a:pt x="2071" y="3549"/>
                  </a:cubicBezTo>
                  <a:cubicBezTo>
                    <a:pt x="2075" y="3549"/>
                    <a:pt x="2078" y="3549"/>
                    <a:pt x="2082" y="3548"/>
                  </a:cubicBezTo>
                  <a:cubicBezTo>
                    <a:pt x="2124" y="3542"/>
                    <a:pt x="2166" y="3496"/>
                    <a:pt x="2155" y="3452"/>
                  </a:cubicBezTo>
                  <a:cubicBezTo>
                    <a:pt x="2153" y="3447"/>
                    <a:pt x="2153" y="3442"/>
                    <a:pt x="2153" y="3436"/>
                  </a:cubicBezTo>
                  <a:cubicBezTo>
                    <a:pt x="2153" y="3435"/>
                    <a:pt x="2153" y="3435"/>
                    <a:pt x="2153" y="3434"/>
                  </a:cubicBezTo>
                  <a:cubicBezTo>
                    <a:pt x="2154" y="3428"/>
                    <a:pt x="2155" y="3422"/>
                    <a:pt x="2155" y="3417"/>
                  </a:cubicBezTo>
                  <a:cubicBezTo>
                    <a:pt x="2156" y="3415"/>
                    <a:pt x="2156" y="3414"/>
                    <a:pt x="2156" y="3413"/>
                  </a:cubicBezTo>
                  <a:cubicBezTo>
                    <a:pt x="2156" y="3411"/>
                    <a:pt x="2157" y="3407"/>
                    <a:pt x="2159" y="3399"/>
                  </a:cubicBezTo>
                  <a:cubicBezTo>
                    <a:pt x="2160" y="3396"/>
                    <a:pt x="2161" y="3391"/>
                    <a:pt x="2162" y="3387"/>
                  </a:cubicBezTo>
                  <a:cubicBezTo>
                    <a:pt x="2165" y="3379"/>
                    <a:pt x="2167" y="3371"/>
                    <a:pt x="2170" y="3363"/>
                  </a:cubicBezTo>
                  <a:cubicBezTo>
                    <a:pt x="2176" y="3345"/>
                    <a:pt x="2184" y="3328"/>
                    <a:pt x="2192" y="3311"/>
                  </a:cubicBezTo>
                  <a:cubicBezTo>
                    <a:pt x="2225" y="3243"/>
                    <a:pt x="2280" y="3167"/>
                    <a:pt x="2335" y="3096"/>
                  </a:cubicBezTo>
                  <a:cubicBezTo>
                    <a:pt x="2483" y="2906"/>
                    <a:pt x="2654" y="2733"/>
                    <a:pt x="2826" y="2565"/>
                  </a:cubicBezTo>
                  <a:cubicBezTo>
                    <a:pt x="2928" y="2463"/>
                    <a:pt x="3033" y="2364"/>
                    <a:pt x="3136" y="2265"/>
                  </a:cubicBezTo>
                  <a:lnTo>
                    <a:pt x="3136" y="2265"/>
                  </a:lnTo>
                  <a:cubicBezTo>
                    <a:pt x="3067" y="2355"/>
                    <a:pt x="2999" y="2446"/>
                    <a:pt x="2931" y="2537"/>
                  </a:cubicBezTo>
                  <a:cubicBezTo>
                    <a:pt x="2917" y="2556"/>
                    <a:pt x="2935" y="2584"/>
                    <a:pt x="2955" y="2584"/>
                  </a:cubicBezTo>
                  <a:cubicBezTo>
                    <a:pt x="2961" y="2584"/>
                    <a:pt x="2966" y="2581"/>
                    <a:pt x="2972" y="2576"/>
                  </a:cubicBezTo>
                  <a:cubicBezTo>
                    <a:pt x="3056" y="2491"/>
                    <a:pt x="3145" y="2411"/>
                    <a:pt x="3228" y="2324"/>
                  </a:cubicBezTo>
                  <a:cubicBezTo>
                    <a:pt x="3313" y="2235"/>
                    <a:pt x="3396" y="2145"/>
                    <a:pt x="3480" y="2054"/>
                  </a:cubicBezTo>
                  <a:cubicBezTo>
                    <a:pt x="3649" y="1870"/>
                    <a:pt x="3823" y="1692"/>
                    <a:pt x="4006" y="1524"/>
                  </a:cubicBezTo>
                  <a:cubicBezTo>
                    <a:pt x="4345" y="1211"/>
                    <a:pt x="4720" y="953"/>
                    <a:pt x="5139" y="759"/>
                  </a:cubicBezTo>
                  <a:cubicBezTo>
                    <a:pt x="5580" y="554"/>
                    <a:pt x="6053" y="406"/>
                    <a:pt x="6535" y="331"/>
                  </a:cubicBezTo>
                  <a:lnTo>
                    <a:pt x="6535" y="331"/>
                  </a:lnTo>
                  <a:cubicBezTo>
                    <a:pt x="6469" y="626"/>
                    <a:pt x="6354" y="910"/>
                    <a:pt x="6264" y="1198"/>
                  </a:cubicBezTo>
                  <a:cubicBezTo>
                    <a:pt x="6173" y="1486"/>
                    <a:pt x="6126" y="1785"/>
                    <a:pt x="6023" y="2070"/>
                  </a:cubicBezTo>
                  <a:cubicBezTo>
                    <a:pt x="5929" y="2332"/>
                    <a:pt x="5791" y="2586"/>
                    <a:pt x="5596" y="2789"/>
                  </a:cubicBezTo>
                  <a:cubicBezTo>
                    <a:pt x="5387" y="3006"/>
                    <a:pt x="5126" y="3184"/>
                    <a:pt x="4869" y="3340"/>
                  </a:cubicBezTo>
                  <a:cubicBezTo>
                    <a:pt x="4599" y="3504"/>
                    <a:pt x="4316" y="3645"/>
                    <a:pt x="4026" y="3771"/>
                  </a:cubicBezTo>
                  <a:cubicBezTo>
                    <a:pt x="3720" y="3905"/>
                    <a:pt x="3408" y="4023"/>
                    <a:pt x="3105" y="4163"/>
                  </a:cubicBezTo>
                  <a:cubicBezTo>
                    <a:pt x="2577" y="4406"/>
                    <a:pt x="2062" y="4677"/>
                    <a:pt x="1567" y="4982"/>
                  </a:cubicBezTo>
                  <a:cubicBezTo>
                    <a:pt x="1391" y="5091"/>
                    <a:pt x="1208" y="5197"/>
                    <a:pt x="1012" y="5269"/>
                  </a:cubicBezTo>
                  <a:cubicBezTo>
                    <a:pt x="930" y="5299"/>
                    <a:pt x="836" y="5326"/>
                    <a:pt x="744" y="5327"/>
                  </a:cubicBezTo>
                  <a:cubicBezTo>
                    <a:pt x="749" y="5309"/>
                    <a:pt x="752" y="5290"/>
                    <a:pt x="757" y="5274"/>
                  </a:cubicBezTo>
                  <a:cubicBezTo>
                    <a:pt x="819" y="5068"/>
                    <a:pt x="935" y="4887"/>
                    <a:pt x="1049" y="4706"/>
                  </a:cubicBezTo>
                  <a:cubicBezTo>
                    <a:pt x="1175" y="4509"/>
                    <a:pt x="1307" y="4314"/>
                    <a:pt x="1450" y="4128"/>
                  </a:cubicBezTo>
                  <a:cubicBezTo>
                    <a:pt x="1465" y="4108"/>
                    <a:pt x="1447" y="4086"/>
                    <a:pt x="1427" y="4086"/>
                  </a:cubicBezTo>
                  <a:cubicBezTo>
                    <a:pt x="1420" y="4086"/>
                    <a:pt x="1412" y="4089"/>
                    <a:pt x="1406" y="4096"/>
                  </a:cubicBezTo>
                  <a:cubicBezTo>
                    <a:pt x="1274" y="4253"/>
                    <a:pt x="1130" y="4401"/>
                    <a:pt x="1001" y="4561"/>
                  </a:cubicBezTo>
                  <a:cubicBezTo>
                    <a:pt x="863" y="4732"/>
                    <a:pt x="736" y="4919"/>
                    <a:pt x="645" y="5118"/>
                  </a:cubicBezTo>
                  <a:cubicBezTo>
                    <a:pt x="626" y="5161"/>
                    <a:pt x="590" y="5229"/>
                    <a:pt x="577" y="5293"/>
                  </a:cubicBezTo>
                  <a:cubicBezTo>
                    <a:pt x="567" y="5288"/>
                    <a:pt x="555" y="5283"/>
                    <a:pt x="545" y="5277"/>
                  </a:cubicBezTo>
                  <a:cubicBezTo>
                    <a:pt x="463" y="5223"/>
                    <a:pt x="422" y="5137"/>
                    <a:pt x="388" y="5049"/>
                  </a:cubicBezTo>
                  <a:cubicBezTo>
                    <a:pt x="336" y="4918"/>
                    <a:pt x="299" y="4780"/>
                    <a:pt x="270" y="4643"/>
                  </a:cubicBezTo>
                  <a:cubicBezTo>
                    <a:pt x="206" y="4341"/>
                    <a:pt x="180" y="4031"/>
                    <a:pt x="183" y="3723"/>
                  </a:cubicBezTo>
                  <a:cubicBezTo>
                    <a:pt x="186" y="3457"/>
                    <a:pt x="212" y="3209"/>
                    <a:pt x="336" y="2969"/>
                  </a:cubicBezTo>
                  <a:cubicBezTo>
                    <a:pt x="452" y="2748"/>
                    <a:pt x="625" y="2556"/>
                    <a:pt x="806" y="2387"/>
                  </a:cubicBezTo>
                  <a:cubicBezTo>
                    <a:pt x="996" y="2213"/>
                    <a:pt x="1199" y="2056"/>
                    <a:pt x="1403" y="1901"/>
                  </a:cubicBezTo>
                  <a:cubicBezTo>
                    <a:pt x="1662" y="1702"/>
                    <a:pt x="1925" y="1512"/>
                    <a:pt x="2202" y="1342"/>
                  </a:cubicBezTo>
                  <a:cubicBezTo>
                    <a:pt x="2795" y="978"/>
                    <a:pt x="3426" y="680"/>
                    <a:pt x="4092" y="477"/>
                  </a:cubicBezTo>
                  <a:cubicBezTo>
                    <a:pt x="4256" y="428"/>
                    <a:pt x="4421" y="383"/>
                    <a:pt x="4586" y="341"/>
                  </a:cubicBezTo>
                  <a:cubicBezTo>
                    <a:pt x="4755" y="297"/>
                    <a:pt x="4926" y="248"/>
                    <a:pt x="5098" y="226"/>
                  </a:cubicBezTo>
                  <a:cubicBezTo>
                    <a:pt x="5190" y="214"/>
                    <a:pt x="5280" y="210"/>
                    <a:pt x="5371" y="210"/>
                  </a:cubicBezTo>
                  <a:close/>
                  <a:moveTo>
                    <a:pt x="7840" y="0"/>
                  </a:moveTo>
                  <a:cubicBezTo>
                    <a:pt x="7819" y="0"/>
                    <a:pt x="7798" y="1"/>
                    <a:pt x="7777" y="1"/>
                  </a:cubicBezTo>
                  <a:cubicBezTo>
                    <a:pt x="7446" y="3"/>
                    <a:pt x="7115" y="19"/>
                    <a:pt x="6786" y="41"/>
                  </a:cubicBezTo>
                  <a:cubicBezTo>
                    <a:pt x="6704" y="46"/>
                    <a:pt x="6623" y="51"/>
                    <a:pt x="6542" y="56"/>
                  </a:cubicBezTo>
                  <a:cubicBezTo>
                    <a:pt x="6528" y="46"/>
                    <a:pt x="6511" y="39"/>
                    <a:pt x="6490" y="39"/>
                  </a:cubicBezTo>
                  <a:cubicBezTo>
                    <a:pt x="6485" y="39"/>
                    <a:pt x="6480" y="39"/>
                    <a:pt x="6474" y="40"/>
                  </a:cubicBezTo>
                  <a:cubicBezTo>
                    <a:pt x="6356" y="61"/>
                    <a:pt x="6238" y="68"/>
                    <a:pt x="6119" y="68"/>
                  </a:cubicBezTo>
                  <a:cubicBezTo>
                    <a:pt x="5913" y="68"/>
                    <a:pt x="5706" y="47"/>
                    <a:pt x="5500" y="41"/>
                  </a:cubicBezTo>
                  <a:cubicBezTo>
                    <a:pt x="5464" y="40"/>
                    <a:pt x="5427" y="39"/>
                    <a:pt x="5391" y="39"/>
                  </a:cubicBezTo>
                  <a:cubicBezTo>
                    <a:pt x="5256" y="39"/>
                    <a:pt x="5121" y="48"/>
                    <a:pt x="4989" y="73"/>
                  </a:cubicBezTo>
                  <a:cubicBezTo>
                    <a:pt x="4815" y="105"/>
                    <a:pt x="4644" y="155"/>
                    <a:pt x="4474" y="201"/>
                  </a:cubicBezTo>
                  <a:cubicBezTo>
                    <a:pt x="4131" y="293"/>
                    <a:pt x="3790" y="399"/>
                    <a:pt x="3458" y="529"/>
                  </a:cubicBezTo>
                  <a:cubicBezTo>
                    <a:pt x="3121" y="662"/>
                    <a:pt x="2796" y="824"/>
                    <a:pt x="2479" y="999"/>
                  </a:cubicBezTo>
                  <a:cubicBezTo>
                    <a:pt x="1924" y="1308"/>
                    <a:pt x="1407" y="1679"/>
                    <a:pt x="918" y="2082"/>
                  </a:cubicBezTo>
                  <a:cubicBezTo>
                    <a:pt x="516" y="2413"/>
                    <a:pt x="112" y="2824"/>
                    <a:pt x="40" y="3363"/>
                  </a:cubicBezTo>
                  <a:cubicBezTo>
                    <a:pt x="0" y="3663"/>
                    <a:pt x="16" y="3980"/>
                    <a:pt x="48" y="4280"/>
                  </a:cubicBezTo>
                  <a:cubicBezTo>
                    <a:pt x="81" y="4583"/>
                    <a:pt x="139" y="4899"/>
                    <a:pt x="268" y="5177"/>
                  </a:cubicBezTo>
                  <a:cubicBezTo>
                    <a:pt x="353" y="5357"/>
                    <a:pt x="507" y="5474"/>
                    <a:pt x="710" y="5476"/>
                  </a:cubicBezTo>
                  <a:cubicBezTo>
                    <a:pt x="712" y="5476"/>
                    <a:pt x="713" y="5476"/>
                    <a:pt x="714" y="5476"/>
                  </a:cubicBezTo>
                  <a:cubicBezTo>
                    <a:pt x="915" y="5476"/>
                    <a:pt x="1109" y="5398"/>
                    <a:pt x="1286" y="5309"/>
                  </a:cubicBezTo>
                  <a:cubicBezTo>
                    <a:pt x="1480" y="5212"/>
                    <a:pt x="1660" y="5094"/>
                    <a:pt x="1845" y="4981"/>
                  </a:cubicBezTo>
                  <a:cubicBezTo>
                    <a:pt x="2101" y="4824"/>
                    <a:pt x="2374" y="4689"/>
                    <a:pt x="2642" y="4553"/>
                  </a:cubicBezTo>
                  <a:cubicBezTo>
                    <a:pt x="2967" y="4389"/>
                    <a:pt x="3298" y="4232"/>
                    <a:pt x="3636" y="4093"/>
                  </a:cubicBezTo>
                  <a:cubicBezTo>
                    <a:pt x="3941" y="3967"/>
                    <a:pt x="4245" y="3845"/>
                    <a:pt x="4539" y="3694"/>
                  </a:cubicBezTo>
                  <a:cubicBezTo>
                    <a:pt x="5085" y="3414"/>
                    <a:pt x="5641" y="3061"/>
                    <a:pt x="5952" y="2517"/>
                  </a:cubicBezTo>
                  <a:cubicBezTo>
                    <a:pt x="6097" y="2263"/>
                    <a:pt x="6188" y="1984"/>
                    <a:pt x="6255" y="1700"/>
                  </a:cubicBezTo>
                  <a:cubicBezTo>
                    <a:pt x="6295" y="1532"/>
                    <a:pt x="6334" y="1365"/>
                    <a:pt x="6387" y="1201"/>
                  </a:cubicBezTo>
                  <a:cubicBezTo>
                    <a:pt x="6438" y="1040"/>
                    <a:pt x="6496" y="881"/>
                    <a:pt x="6544" y="718"/>
                  </a:cubicBezTo>
                  <a:cubicBezTo>
                    <a:pt x="6583" y="585"/>
                    <a:pt x="6616" y="451"/>
                    <a:pt x="6640" y="315"/>
                  </a:cubicBezTo>
                  <a:cubicBezTo>
                    <a:pt x="6837" y="289"/>
                    <a:pt x="7035" y="276"/>
                    <a:pt x="7233" y="276"/>
                  </a:cubicBezTo>
                  <a:cubicBezTo>
                    <a:pt x="7434" y="276"/>
                    <a:pt x="7634" y="289"/>
                    <a:pt x="7832" y="318"/>
                  </a:cubicBezTo>
                  <a:cubicBezTo>
                    <a:pt x="7960" y="337"/>
                    <a:pt x="8087" y="361"/>
                    <a:pt x="8212" y="392"/>
                  </a:cubicBezTo>
                  <a:cubicBezTo>
                    <a:pt x="8352" y="426"/>
                    <a:pt x="8493" y="447"/>
                    <a:pt x="8634" y="470"/>
                  </a:cubicBezTo>
                  <a:cubicBezTo>
                    <a:pt x="8771" y="493"/>
                    <a:pt x="8904" y="520"/>
                    <a:pt x="9034" y="564"/>
                  </a:cubicBezTo>
                  <a:cubicBezTo>
                    <a:pt x="9165" y="610"/>
                    <a:pt x="9293" y="660"/>
                    <a:pt x="9426" y="696"/>
                  </a:cubicBezTo>
                  <a:cubicBezTo>
                    <a:pt x="9434" y="699"/>
                    <a:pt x="9443" y="700"/>
                    <a:pt x="9452" y="700"/>
                  </a:cubicBezTo>
                  <a:cubicBezTo>
                    <a:pt x="9481" y="700"/>
                    <a:pt x="9510" y="688"/>
                    <a:pt x="9519" y="657"/>
                  </a:cubicBezTo>
                  <a:cubicBezTo>
                    <a:pt x="9548" y="560"/>
                    <a:pt x="9584" y="464"/>
                    <a:pt x="9620" y="368"/>
                  </a:cubicBezTo>
                  <a:cubicBezTo>
                    <a:pt x="9637" y="321"/>
                    <a:pt x="9599" y="286"/>
                    <a:pt x="9561" y="286"/>
                  </a:cubicBezTo>
                  <a:cubicBezTo>
                    <a:pt x="9546" y="286"/>
                    <a:pt x="9532" y="291"/>
                    <a:pt x="9520" y="303"/>
                  </a:cubicBezTo>
                  <a:cubicBezTo>
                    <a:pt x="9008" y="44"/>
                    <a:pt x="8408" y="0"/>
                    <a:pt x="7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50"/>
          <p:cNvGrpSpPr/>
          <p:nvPr/>
        </p:nvGrpSpPr>
        <p:grpSpPr>
          <a:xfrm>
            <a:off x="2757517" y="3625921"/>
            <a:ext cx="587503" cy="332774"/>
            <a:chOff x="2479050" y="4362694"/>
            <a:chExt cx="587503" cy="332774"/>
          </a:xfrm>
        </p:grpSpPr>
        <p:sp>
          <p:nvSpPr>
            <p:cNvPr id="682" name="Google Shape;682;p50"/>
            <p:cNvSpPr/>
            <p:nvPr/>
          </p:nvSpPr>
          <p:spPr>
            <a:xfrm>
              <a:off x="2486780" y="4637274"/>
              <a:ext cx="130611" cy="38837"/>
            </a:xfrm>
            <a:custGeom>
              <a:avLst/>
              <a:gdLst/>
              <a:ahLst/>
              <a:cxnLst/>
              <a:rect l="l" t="t" r="r" b="b"/>
              <a:pathLst>
                <a:path w="2112" h="628" extrusionOk="0">
                  <a:moveTo>
                    <a:pt x="94" y="0"/>
                  </a:moveTo>
                  <a:cubicBezTo>
                    <a:pt x="65" y="53"/>
                    <a:pt x="34" y="103"/>
                    <a:pt x="1" y="154"/>
                  </a:cubicBezTo>
                  <a:cubicBezTo>
                    <a:pt x="28" y="170"/>
                    <a:pt x="55" y="187"/>
                    <a:pt x="83" y="203"/>
                  </a:cubicBezTo>
                  <a:cubicBezTo>
                    <a:pt x="555" y="449"/>
                    <a:pt x="1109" y="532"/>
                    <a:pt x="1632" y="586"/>
                  </a:cubicBezTo>
                  <a:cubicBezTo>
                    <a:pt x="1792" y="603"/>
                    <a:pt x="1952" y="615"/>
                    <a:pt x="2111" y="628"/>
                  </a:cubicBezTo>
                  <a:cubicBezTo>
                    <a:pt x="1813" y="603"/>
                    <a:pt x="1520" y="543"/>
                    <a:pt x="1235" y="447"/>
                  </a:cubicBezTo>
                  <a:cubicBezTo>
                    <a:pt x="1134" y="412"/>
                    <a:pt x="1035" y="370"/>
                    <a:pt x="934" y="336"/>
                  </a:cubicBezTo>
                  <a:cubicBezTo>
                    <a:pt x="827" y="301"/>
                    <a:pt x="718" y="272"/>
                    <a:pt x="610" y="242"/>
                  </a:cubicBezTo>
                  <a:cubicBezTo>
                    <a:pt x="426" y="189"/>
                    <a:pt x="266" y="84"/>
                    <a:pt x="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2651467" y="4634739"/>
              <a:ext cx="131848" cy="45331"/>
            </a:xfrm>
            <a:custGeom>
              <a:avLst/>
              <a:gdLst/>
              <a:ahLst/>
              <a:cxnLst/>
              <a:rect l="l" t="t" r="r" b="b"/>
              <a:pathLst>
                <a:path w="2132" h="733" extrusionOk="0">
                  <a:moveTo>
                    <a:pt x="2131" y="1"/>
                  </a:moveTo>
                  <a:cubicBezTo>
                    <a:pt x="2104" y="18"/>
                    <a:pt x="2077" y="37"/>
                    <a:pt x="2050" y="55"/>
                  </a:cubicBezTo>
                  <a:cubicBezTo>
                    <a:pt x="1444" y="442"/>
                    <a:pt x="719" y="641"/>
                    <a:pt x="0" y="676"/>
                  </a:cubicBezTo>
                  <a:cubicBezTo>
                    <a:pt x="87" y="680"/>
                    <a:pt x="174" y="691"/>
                    <a:pt x="260" y="706"/>
                  </a:cubicBezTo>
                  <a:cubicBezTo>
                    <a:pt x="307" y="714"/>
                    <a:pt x="354" y="723"/>
                    <a:pt x="401" y="733"/>
                  </a:cubicBezTo>
                  <a:cubicBezTo>
                    <a:pt x="468" y="733"/>
                    <a:pt x="534" y="729"/>
                    <a:pt x="600" y="721"/>
                  </a:cubicBezTo>
                  <a:cubicBezTo>
                    <a:pt x="1172" y="654"/>
                    <a:pt x="1682" y="349"/>
                    <a:pt x="2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2642067" y="4450820"/>
              <a:ext cx="362954" cy="235620"/>
            </a:xfrm>
            <a:custGeom>
              <a:avLst/>
              <a:gdLst/>
              <a:ahLst/>
              <a:cxnLst/>
              <a:rect l="l" t="t" r="r" b="b"/>
              <a:pathLst>
                <a:path w="5869" h="3810" extrusionOk="0">
                  <a:moveTo>
                    <a:pt x="5469" y="0"/>
                  </a:moveTo>
                  <a:cubicBezTo>
                    <a:pt x="5411" y="0"/>
                    <a:pt x="5352" y="9"/>
                    <a:pt x="5297" y="21"/>
                  </a:cubicBezTo>
                  <a:cubicBezTo>
                    <a:pt x="5122" y="58"/>
                    <a:pt x="4954" y="126"/>
                    <a:pt x="4790" y="198"/>
                  </a:cubicBezTo>
                  <a:cubicBezTo>
                    <a:pt x="4333" y="396"/>
                    <a:pt x="3862" y="564"/>
                    <a:pt x="3384" y="707"/>
                  </a:cubicBezTo>
                  <a:cubicBezTo>
                    <a:pt x="3109" y="789"/>
                    <a:pt x="2829" y="851"/>
                    <a:pt x="2553" y="928"/>
                  </a:cubicBezTo>
                  <a:cubicBezTo>
                    <a:pt x="2291" y="1000"/>
                    <a:pt x="2034" y="1086"/>
                    <a:pt x="1785" y="1191"/>
                  </a:cubicBezTo>
                  <a:cubicBezTo>
                    <a:pt x="1547" y="1293"/>
                    <a:pt x="1304" y="1411"/>
                    <a:pt x="1099" y="1571"/>
                  </a:cubicBezTo>
                  <a:cubicBezTo>
                    <a:pt x="909" y="1720"/>
                    <a:pt x="761" y="1919"/>
                    <a:pt x="649" y="2131"/>
                  </a:cubicBezTo>
                  <a:cubicBezTo>
                    <a:pt x="527" y="2360"/>
                    <a:pt x="450" y="2608"/>
                    <a:pt x="337" y="2841"/>
                  </a:cubicBezTo>
                  <a:cubicBezTo>
                    <a:pt x="225" y="3075"/>
                    <a:pt x="93" y="3303"/>
                    <a:pt x="0" y="3545"/>
                  </a:cubicBezTo>
                  <a:cubicBezTo>
                    <a:pt x="420" y="3540"/>
                    <a:pt x="840" y="3472"/>
                    <a:pt x="1239" y="3352"/>
                  </a:cubicBezTo>
                  <a:cubicBezTo>
                    <a:pt x="1618" y="3237"/>
                    <a:pt x="1969" y="3063"/>
                    <a:pt x="2295" y="2839"/>
                  </a:cubicBezTo>
                  <a:cubicBezTo>
                    <a:pt x="2471" y="2718"/>
                    <a:pt x="2641" y="2588"/>
                    <a:pt x="2806" y="2453"/>
                  </a:cubicBezTo>
                  <a:cubicBezTo>
                    <a:pt x="2889" y="2385"/>
                    <a:pt x="2972" y="2319"/>
                    <a:pt x="3055" y="2254"/>
                  </a:cubicBezTo>
                  <a:cubicBezTo>
                    <a:pt x="3135" y="2190"/>
                    <a:pt x="3220" y="2132"/>
                    <a:pt x="3303" y="2070"/>
                  </a:cubicBezTo>
                  <a:cubicBezTo>
                    <a:pt x="3307" y="2067"/>
                    <a:pt x="3311" y="2066"/>
                    <a:pt x="3315" y="2066"/>
                  </a:cubicBezTo>
                  <a:cubicBezTo>
                    <a:pt x="3333" y="2066"/>
                    <a:pt x="3348" y="2093"/>
                    <a:pt x="3333" y="2108"/>
                  </a:cubicBezTo>
                  <a:cubicBezTo>
                    <a:pt x="3263" y="2178"/>
                    <a:pt x="3195" y="2247"/>
                    <a:pt x="3125" y="2315"/>
                  </a:cubicBezTo>
                  <a:cubicBezTo>
                    <a:pt x="3225" y="2243"/>
                    <a:pt x="3325" y="2171"/>
                    <a:pt x="3425" y="2098"/>
                  </a:cubicBezTo>
                  <a:cubicBezTo>
                    <a:pt x="3591" y="1975"/>
                    <a:pt x="3758" y="1850"/>
                    <a:pt x="3907" y="1706"/>
                  </a:cubicBezTo>
                  <a:cubicBezTo>
                    <a:pt x="3962" y="1653"/>
                    <a:pt x="4018" y="1594"/>
                    <a:pt x="4055" y="1541"/>
                  </a:cubicBezTo>
                  <a:cubicBezTo>
                    <a:pt x="4065" y="1527"/>
                    <a:pt x="4073" y="1514"/>
                    <a:pt x="4080" y="1499"/>
                  </a:cubicBezTo>
                  <a:cubicBezTo>
                    <a:pt x="4083" y="1493"/>
                    <a:pt x="4086" y="1486"/>
                    <a:pt x="4090" y="1480"/>
                  </a:cubicBezTo>
                  <a:cubicBezTo>
                    <a:pt x="4092" y="1477"/>
                    <a:pt x="4093" y="1472"/>
                    <a:pt x="4095" y="1469"/>
                  </a:cubicBezTo>
                  <a:cubicBezTo>
                    <a:pt x="4097" y="1463"/>
                    <a:pt x="4098" y="1461"/>
                    <a:pt x="4099" y="1459"/>
                  </a:cubicBezTo>
                  <a:cubicBezTo>
                    <a:pt x="4099" y="1458"/>
                    <a:pt x="4099" y="1458"/>
                    <a:pt x="4100" y="1456"/>
                  </a:cubicBezTo>
                  <a:cubicBezTo>
                    <a:pt x="4101" y="1451"/>
                    <a:pt x="4102" y="1446"/>
                    <a:pt x="4104" y="1441"/>
                  </a:cubicBezTo>
                  <a:cubicBezTo>
                    <a:pt x="4104" y="1440"/>
                    <a:pt x="4104" y="1440"/>
                    <a:pt x="4104" y="1439"/>
                  </a:cubicBezTo>
                  <a:cubicBezTo>
                    <a:pt x="4105" y="1435"/>
                    <a:pt x="4105" y="1430"/>
                    <a:pt x="4105" y="1426"/>
                  </a:cubicBezTo>
                  <a:cubicBezTo>
                    <a:pt x="4100" y="1387"/>
                    <a:pt x="4142" y="1353"/>
                    <a:pt x="4177" y="1353"/>
                  </a:cubicBezTo>
                  <a:cubicBezTo>
                    <a:pt x="4220" y="1354"/>
                    <a:pt x="4246" y="1387"/>
                    <a:pt x="4251" y="1426"/>
                  </a:cubicBezTo>
                  <a:cubicBezTo>
                    <a:pt x="4250" y="1419"/>
                    <a:pt x="4250" y="1417"/>
                    <a:pt x="4250" y="1417"/>
                  </a:cubicBezTo>
                  <a:lnTo>
                    <a:pt x="4250" y="1417"/>
                  </a:lnTo>
                  <a:cubicBezTo>
                    <a:pt x="4250" y="1417"/>
                    <a:pt x="4253" y="1438"/>
                    <a:pt x="4253" y="1445"/>
                  </a:cubicBezTo>
                  <a:cubicBezTo>
                    <a:pt x="4253" y="1449"/>
                    <a:pt x="4253" y="1454"/>
                    <a:pt x="4253" y="1459"/>
                  </a:cubicBezTo>
                  <a:cubicBezTo>
                    <a:pt x="4253" y="1475"/>
                    <a:pt x="4251" y="1492"/>
                    <a:pt x="4247" y="1508"/>
                  </a:cubicBezTo>
                  <a:cubicBezTo>
                    <a:pt x="4231" y="1577"/>
                    <a:pt x="4181" y="1639"/>
                    <a:pt x="4137" y="1693"/>
                  </a:cubicBezTo>
                  <a:cubicBezTo>
                    <a:pt x="4079" y="1762"/>
                    <a:pt x="4013" y="1825"/>
                    <a:pt x="3945" y="1885"/>
                  </a:cubicBezTo>
                  <a:cubicBezTo>
                    <a:pt x="3776" y="2033"/>
                    <a:pt x="3594" y="2166"/>
                    <a:pt x="3411" y="2295"/>
                  </a:cubicBezTo>
                  <a:cubicBezTo>
                    <a:pt x="3245" y="2413"/>
                    <a:pt x="3075" y="2527"/>
                    <a:pt x="2910" y="2647"/>
                  </a:cubicBezTo>
                  <a:cubicBezTo>
                    <a:pt x="2723" y="2783"/>
                    <a:pt x="2533" y="2953"/>
                    <a:pt x="2336" y="3097"/>
                  </a:cubicBezTo>
                  <a:cubicBezTo>
                    <a:pt x="1916" y="3404"/>
                    <a:pt x="1434" y="3682"/>
                    <a:pt x="915" y="3780"/>
                  </a:cubicBezTo>
                  <a:cubicBezTo>
                    <a:pt x="1013" y="3796"/>
                    <a:pt x="1110" y="3808"/>
                    <a:pt x="1208" y="3809"/>
                  </a:cubicBezTo>
                  <a:cubicBezTo>
                    <a:pt x="1215" y="3809"/>
                    <a:pt x="1221" y="3809"/>
                    <a:pt x="1228" y="3809"/>
                  </a:cubicBezTo>
                  <a:cubicBezTo>
                    <a:pt x="1371" y="3809"/>
                    <a:pt x="1515" y="3789"/>
                    <a:pt x="1658" y="3773"/>
                  </a:cubicBezTo>
                  <a:cubicBezTo>
                    <a:pt x="1803" y="3757"/>
                    <a:pt x="1949" y="3740"/>
                    <a:pt x="2094" y="3717"/>
                  </a:cubicBezTo>
                  <a:cubicBezTo>
                    <a:pt x="2684" y="3626"/>
                    <a:pt x="3257" y="3450"/>
                    <a:pt x="3805" y="3213"/>
                  </a:cubicBezTo>
                  <a:cubicBezTo>
                    <a:pt x="4062" y="3101"/>
                    <a:pt x="4309" y="2972"/>
                    <a:pt x="4553" y="2835"/>
                  </a:cubicBezTo>
                  <a:cubicBezTo>
                    <a:pt x="4745" y="2728"/>
                    <a:pt x="4937" y="2619"/>
                    <a:pt x="5119" y="2494"/>
                  </a:cubicBezTo>
                  <a:cubicBezTo>
                    <a:pt x="5295" y="2372"/>
                    <a:pt x="5465" y="2231"/>
                    <a:pt x="5590" y="2057"/>
                  </a:cubicBezTo>
                  <a:cubicBezTo>
                    <a:pt x="5725" y="1868"/>
                    <a:pt x="5777" y="1661"/>
                    <a:pt x="5812" y="1435"/>
                  </a:cubicBezTo>
                  <a:cubicBezTo>
                    <a:pt x="5853" y="1175"/>
                    <a:pt x="5869" y="908"/>
                    <a:pt x="5851" y="643"/>
                  </a:cubicBezTo>
                  <a:cubicBezTo>
                    <a:pt x="5843" y="522"/>
                    <a:pt x="5829" y="402"/>
                    <a:pt x="5801" y="283"/>
                  </a:cubicBezTo>
                  <a:cubicBezTo>
                    <a:pt x="5782" y="205"/>
                    <a:pt x="5758" y="126"/>
                    <a:pt x="5695" y="72"/>
                  </a:cubicBezTo>
                  <a:cubicBezTo>
                    <a:pt x="5687" y="65"/>
                    <a:pt x="5679" y="59"/>
                    <a:pt x="5670" y="54"/>
                  </a:cubicBezTo>
                  <a:cubicBezTo>
                    <a:pt x="5651" y="106"/>
                    <a:pt x="5612" y="159"/>
                    <a:pt x="5591" y="195"/>
                  </a:cubicBezTo>
                  <a:cubicBezTo>
                    <a:pt x="5488" y="353"/>
                    <a:pt x="5358" y="495"/>
                    <a:pt x="5221" y="624"/>
                  </a:cubicBezTo>
                  <a:cubicBezTo>
                    <a:pt x="5091" y="745"/>
                    <a:pt x="4951" y="852"/>
                    <a:pt x="4818" y="970"/>
                  </a:cubicBezTo>
                  <a:cubicBezTo>
                    <a:pt x="4814" y="974"/>
                    <a:pt x="4808" y="976"/>
                    <a:pt x="4803" y="976"/>
                  </a:cubicBezTo>
                  <a:cubicBezTo>
                    <a:pt x="4785" y="976"/>
                    <a:pt x="4768" y="954"/>
                    <a:pt x="4785" y="937"/>
                  </a:cubicBezTo>
                  <a:cubicBezTo>
                    <a:pt x="4930" y="796"/>
                    <a:pt x="5067" y="647"/>
                    <a:pt x="5197" y="494"/>
                  </a:cubicBezTo>
                  <a:cubicBezTo>
                    <a:pt x="5316" y="355"/>
                    <a:pt x="5437" y="215"/>
                    <a:pt x="5514" y="48"/>
                  </a:cubicBezTo>
                  <a:cubicBezTo>
                    <a:pt x="5520" y="34"/>
                    <a:pt x="5526" y="19"/>
                    <a:pt x="5532" y="4"/>
                  </a:cubicBezTo>
                  <a:cubicBezTo>
                    <a:pt x="5511" y="2"/>
                    <a:pt x="5490" y="0"/>
                    <a:pt x="5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2479050" y="4443089"/>
              <a:ext cx="534567" cy="252379"/>
            </a:xfrm>
            <a:custGeom>
              <a:avLst/>
              <a:gdLst/>
              <a:ahLst/>
              <a:cxnLst/>
              <a:rect l="l" t="t" r="r" b="b"/>
              <a:pathLst>
                <a:path w="8644" h="4081" extrusionOk="0">
                  <a:moveTo>
                    <a:pt x="6888" y="1545"/>
                  </a:moveTo>
                  <a:lnTo>
                    <a:pt x="6888" y="1545"/>
                  </a:lnTo>
                  <a:cubicBezTo>
                    <a:pt x="6888" y="1546"/>
                    <a:pt x="6888" y="1548"/>
                    <a:pt x="6889" y="1552"/>
                  </a:cubicBezTo>
                  <a:cubicBezTo>
                    <a:pt x="6888" y="1550"/>
                    <a:pt x="6888" y="1547"/>
                    <a:pt x="6888" y="1545"/>
                  </a:cubicBezTo>
                  <a:close/>
                  <a:moveTo>
                    <a:pt x="222" y="3141"/>
                  </a:moveTo>
                  <a:cubicBezTo>
                    <a:pt x="393" y="3225"/>
                    <a:pt x="553" y="3330"/>
                    <a:pt x="738" y="3383"/>
                  </a:cubicBezTo>
                  <a:cubicBezTo>
                    <a:pt x="846" y="3414"/>
                    <a:pt x="954" y="3443"/>
                    <a:pt x="1061" y="3478"/>
                  </a:cubicBezTo>
                  <a:cubicBezTo>
                    <a:pt x="1162" y="3511"/>
                    <a:pt x="1261" y="3554"/>
                    <a:pt x="1363" y="3588"/>
                  </a:cubicBezTo>
                  <a:cubicBezTo>
                    <a:pt x="1648" y="3684"/>
                    <a:pt x="1942" y="3744"/>
                    <a:pt x="2239" y="3769"/>
                  </a:cubicBezTo>
                  <a:cubicBezTo>
                    <a:pt x="2079" y="3757"/>
                    <a:pt x="1919" y="3744"/>
                    <a:pt x="1760" y="3727"/>
                  </a:cubicBezTo>
                  <a:cubicBezTo>
                    <a:pt x="1236" y="3673"/>
                    <a:pt x="682" y="3590"/>
                    <a:pt x="210" y="3344"/>
                  </a:cubicBezTo>
                  <a:cubicBezTo>
                    <a:pt x="182" y="3329"/>
                    <a:pt x="156" y="3312"/>
                    <a:pt x="128" y="3295"/>
                  </a:cubicBezTo>
                  <a:cubicBezTo>
                    <a:pt x="161" y="3245"/>
                    <a:pt x="192" y="3194"/>
                    <a:pt x="222" y="3141"/>
                  </a:cubicBezTo>
                  <a:close/>
                  <a:moveTo>
                    <a:pt x="4921" y="3101"/>
                  </a:moveTo>
                  <a:cubicBezTo>
                    <a:pt x="4473" y="3449"/>
                    <a:pt x="3962" y="3755"/>
                    <a:pt x="3390" y="3821"/>
                  </a:cubicBezTo>
                  <a:cubicBezTo>
                    <a:pt x="3324" y="3830"/>
                    <a:pt x="3258" y="3833"/>
                    <a:pt x="3192" y="3834"/>
                  </a:cubicBezTo>
                  <a:cubicBezTo>
                    <a:pt x="3145" y="3824"/>
                    <a:pt x="3097" y="3814"/>
                    <a:pt x="3050" y="3806"/>
                  </a:cubicBezTo>
                  <a:cubicBezTo>
                    <a:pt x="2964" y="3791"/>
                    <a:pt x="2877" y="3781"/>
                    <a:pt x="2790" y="3777"/>
                  </a:cubicBezTo>
                  <a:cubicBezTo>
                    <a:pt x="3509" y="3741"/>
                    <a:pt x="4234" y="3542"/>
                    <a:pt x="4840" y="3155"/>
                  </a:cubicBezTo>
                  <a:cubicBezTo>
                    <a:pt x="4868" y="3137"/>
                    <a:pt x="4894" y="3118"/>
                    <a:pt x="4921" y="3101"/>
                  </a:cubicBezTo>
                  <a:close/>
                  <a:moveTo>
                    <a:pt x="8111" y="127"/>
                  </a:moveTo>
                  <a:cubicBezTo>
                    <a:pt x="8131" y="127"/>
                    <a:pt x="8150" y="128"/>
                    <a:pt x="8170" y="130"/>
                  </a:cubicBezTo>
                  <a:cubicBezTo>
                    <a:pt x="8164" y="146"/>
                    <a:pt x="8158" y="161"/>
                    <a:pt x="8152" y="175"/>
                  </a:cubicBezTo>
                  <a:cubicBezTo>
                    <a:pt x="8075" y="342"/>
                    <a:pt x="7954" y="482"/>
                    <a:pt x="7835" y="621"/>
                  </a:cubicBezTo>
                  <a:cubicBezTo>
                    <a:pt x="7705" y="774"/>
                    <a:pt x="7568" y="923"/>
                    <a:pt x="7423" y="1064"/>
                  </a:cubicBezTo>
                  <a:cubicBezTo>
                    <a:pt x="7406" y="1080"/>
                    <a:pt x="7423" y="1103"/>
                    <a:pt x="7441" y="1103"/>
                  </a:cubicBezTo>
                  <a:cubicBezTo>
                    <a:pt x="7446" y="1103"/>
                    <a:pt x="7452" y="1101"/>
                    <a:pt x="7456" y="1097"/>
                  </a:cubicBezTo>
                  <a:cubicBezTo>
                    <a:pt x="7589" y="979"/>
                    <a:pt x="7729" y="871"/>
                    <a:pt x="7859" y="751"/>
                  </a:cubicBezTo>
                  <a:cubicBezTo>
                    <a:pt x="7996" y="622"/>
                    <a:pt x="8126" y="479"/>
                    <a:pt x="8229" y="321"/>
                  </a:cubicBezTo>
                  <a:cubicBezTo>
                    <a:pt x="8250" y="286"/>
                    <a:pt x="8289" y="233"/>
                    <a:pt x="8308" y="181"/>
                  </a:cubicBezTo>
                  <a:cubicBezTo>
                    <a:pt x="8317" y="186"/>
                    <a:pt x="8325" y="191"/>
                    <a:pt x="8333" y="199"/>
                  </a:cubicBezTo>
                  <a:cubicBezTo>
                    <a:pt x="8396" y="253"/>
                    <a:pt x="8420" y="332"/>
                    <a:pt x="8439" y="411"/>
                  </a:cubicBezTo>
                  <a:cubicBezTo>
                    <a:pt x="8467" y="528"/>
                    <a:pt x="8481" y="649"/>
                    <a:pt x="8489" y="770"/>
                  </a:cubicBezTo>
                  <a:cubicBezTo>
                    <a:pt x="8507" y="1034"/>
                    <a:pt x="8491" y="1301"/>
                    <a:pt x="8450" y="1562"/>
                  </a:cubicBezTo>
                  <a:cubicBezTo>
                    <a:pt x="8415" y="1788"/>
                    <a:pt x="8363" y="1996"/>
                    <a:pt x="8228" y="2183"/>
                  </a:cubicBezTo>
                  <a:cubicBezTo>
                    <a:pt x="8103" y="2357"/>
                    <a:pt x="7932" y="2499"/>
                    <a:pt x="7757" y="2620"/>
                  </a:cubicBezTo>
                  <a:cubicBezTo>
                    <a:pt x="7575" y="2746"/>
                    <a:pt x="7383" y="2854"/>
                    <a:pt x="7191" y="2961"/>
                  </a:cubicBezTo>
                  <a:cubicBezTo>
                    <a:pt x="6947" y="3099"/>
                    <a:pt x="6700" y="3228"/>
                    <a:pt x="6443" y="3340"/>
                  </a:cubicBezTo>
                  <a:cubicBezTo>
                    <a:pt x="5895" y="3576"/>
                    <a:pt x="5322" y="3752"/>
                    <a:pt x="4732" y="3843"/>
                  </a:cubicBezTo>
                  <a:cubicBezTo>
                    <a:pt x="4587" y="3866"/>
                    <a:pt x="4442" y="3885"/>
                    <a:pt x="4296" y="3900"/>
                  </a:cubicBezTo>
                  <a:cubicBezTo>
                    <a:pt x="4154" y="3916"/>
                    <a:pt x="4010" y="3935"/>
                    <a:pt x="3867" y="3935"/>
                  </a:cubicBezTo>
                  <a:cubicBezTo>
                    <a:pt x="3860" y="3935"/>
                    <a:pt x="3853" y="3935"/>
                    <a:pt x="3846" y="3935"/>
                  </a:cubicBezTo>
                  <a:cubicBezTo>
                    <a:pt x="3748" y="3934"/>
                    <a:pt x="3651" y="3923"/>
                    <a:pt x="3553" y="3906"/>
                  </a:cubicBezTo>
                  <a:cubicBezTo>
                    <a:pt x="4072" y="3809"/>
                    <a:pt x="4554" y="3531"/>
                    <a:pt x="4974" y="3224"/>
                  </a:cubicBezTo>
                  <a:cubicBezTo>
                    <a:pt x="5171" y="3080"/>
                    <a:pt x="5361" y="2910"/>
                    <a:pt x="5548" y="2774"/>
                  </a:cubicBezTo>
                  <a:cubicBezTo>
                    <a:pt x="5713" y="2654"/>
                    <a:pt x="5883" y="2540"/>
                    <a:pt x="6049" y="2423"/>
                  </a:cubicBezTo>
                  <a:cubicBezTo>
                    <a:pt x="6232" y="2292"/>
                    <a:pt x="6414" y="2160"/>
                    <a:pt x="6583" y="2011"/>
                  </a:cubicBezTo>
                  <a:cubicBezTo>
                    <a:pt x="6651" y="1951"/>
                    <a:pt x="6717" y="1889"/>
                    <a:pt x="6775" y="1819"/>
                  </a:cubicBezTo>
                  <a:cubicBezTo>
                    <a:pt x="6820" y="1766"/>
                    <a:pt x="6869" y="1703"/>
                    <a:pt x="6885" y="1634"/>
                  </a:cubicBezTo>
                  <a:cubicBezTo>
                    <a:pt x="6889" y="1618"/>
                    <a:pt x="6891" y="1602"/>
                    <a:pt x="6891" y="1585"/>
                  </a:cubicBezTo>
                  <a:cubicBezTo>
                    <a:pt x="6891" y="1580"/>
                    <a:pt x="6891" y="1576"/>
                    <a:pt x="6891" y="1571"/>
                  </a:cubicBezTo>
                  <a:cubicBezTo>
                    <a:pt x="6891" y="1566"/>
                    <a:pt x="6888" y="1549"/>
                    <a:pt x="6888" y="1545"/>
                  </a:cubicBezTo>
                  <a:lnTo>
                    <a:pt x="6888" y="1545"/>
                  </a:lnTo>
                  <a:cubicBezTo>
                    <a:pt x="6888" y="1545"/>
                    <a:pt x="6888" y="1545"/>
                    <a:pt x="6888" y="1545"/>
                  </a:cubicBezTo>
                  <a:lnTo>
                    <a:pt x="6888" y="1545"/>
                  </a:lnTo>
                  <a:cubicBezTo>
                    <a:pt x="6887" y="1544"/>
                    <a:pt x="6887" y="1543"/>
                    <a:pt x="6887" y="1543"/>
                  </a:cubicBezTo>
                  <a:lnTo>
                    <a:pt x="6887" y="1543"/>
                  </a:lnTo>
                  <a:cubicBezTo>
                    <a:pt x="6887" y="1543"/>
                    <a:pt x="6887" y="1544"/>
                    <a:pt x="6888" y="1545"/>
                  </a:cubicBezTo>
                  <a:lnTo>
                    <a:pt x="6888" y="1545"/>
                  </a:lnTo>
                  <a:cubicBezTo>
                    <a:pt x="6880" y="1509"/>
                    <a:pt x="6855" y="1481"/>
                    <a:pt x="6815" y="1480"/>
                  </a:cubicBezTo>
                  <a:cubicBezTo>
                    <a:pt x="6779" y="1480"/>
                    <a:pt x="6738" y="1514"/>
                    <a:pt x="6743" y="1552"/>
                  </a:cubicBezTo>
                  <a:cubicBezTo>
                    <a:pt x="6743" y="1557"/>
                    <a:pt x="6743" y="1561"/>
                    <a:pt x="6742" y="1566"/>
                  </a:cubicBezTo>
                  <a:cubicBezTo>
                    <a:pt x="6742" y="1567"/>
                    <a:pt x="6742" y="1567"/>
                    <a:pt x="6742" y="1567"/>
                  </a:cubicBezTo>
                  <a:cubicBezTo>
                    <a:pt x="6742" y="1567"/>
                    <a:pt x="6742" y="1567"/>
                    <a:pt x="6742" y="1568"/>
                  </a:cubicBezTo>
                  <a:cubicBezTo>
                    <a:pt x="6740" y="1573"/>
                    <a:pt x="6739" y="1578"/>
                    <a:pt x="6738" y="1583"/>
                  </a:cubicBezTo>
                  <a:cubicBezTo>
                    <a:pt x="6737" y="1584"/>
                    <a:pt x="6737" y="1585"/>
                    <a:pt x="6737" y="1586"/>
                  </a:cubicBezTo>
                  <a:cubicBezTo>
                    <a:pt x="6736" y="1587"/>
                    <a:pt x="6735" y="1590"/>
                    <a:pt x="6733" y="1596"/>
                  </a:cubicBezTo>
                  <a:cubicBezTo>
                    <a:pt x="6731" y="1600"/>
                    <a:pt x="6730" y="1604"/>
                    <a:pt x="6729" y="1607"/>
                  </a:cubicBezTo>
                  <a:cubicBezTo>
                    <a:pt x="6725" y="1613"/>
                    <a:pt x="6722" y="1619"/>
                    <a:pt x="6718" y="1626"/>
                  </a:cubicBezTo>
                  <a:cubicBezTo>
                    <a:pt x="6711" y="1640"/>
                    <a:pt x="6703" y="1654"/>
                    <a:pt x="6693" y="1668"/>
                  </a:cubicBezTo>
                  <a:cubicBezTo>
                    <a:pt x="6657" y="1722"/>
                    <a:pt x="6600" y="1780"/>
                    <a:pt x="6546" y="1833"/>
                  </a:cubicBezTo>
                  <a:cubicBezTo>
                    <a:pt x="6396" y="1977"/>
                    <a:pt x="6229" y="2102"/>
                    <a:pt x="6063" y="2225"/>
                  </a:cubicBezTo>
                  <a:cubicBezTo>
                    <a:pt x="5963" y="2298"/>
                    <a:pt x="5863" y="2370"/>
                    <a:pt x="5763" y="2441"/>
                  </a:cubicBezTo>
                  <a:cubicBezTo>
                    <a:pt x="5833" y="2374"/>
                    <a:pt x="5901" y="2305"/>
                    <a:pt x="5971" y="2235"/>
                  </a:cubicBezTo>
                  <a:cubicBezTo>
                    <a:pt x="5986" y="2220"/>
                    <a:pt x="5971" y="2193"/>
                    <a:pt x="5953" y="2193"/>
                  </a:cubicBezTo>
                  <a:cubicBezTo>
                    <a:pt x="5949" y="2193"/>
                    <a:pt x="5945" y="2194"/>
                    <a:pt x="5941" y="2197"/>
                  </a:cubicBezTo>
                  <a:cubicBezTo>
                    <a:pt x="5858" y="2259"/>
                    <a:pt x="5773" y="2316"/>
                    <a:pt x="5693" y="2380"/>
                  </a:cubicBezTo>
                  <a:cubicBezTo>
                    <a:pt x="5609" y="2446"/>
                    <a:pt x="5527" y="2513"/>
                    <a:pt x="5444" y="2580"/>
                  </a:cubicBezTo>
                  <a:cubicBezTo>
                    <a:pt x="5279" y="2714"/>
                    <a:pt x="5109" y="2845"/>
                    <a:pt x="4933" y="2966"/>
                  </a:cubicBezTo>
                  <a:cubicBezTo>
                    <a:pt x="4607" y="3190"/>
                    <a:pt x="4256" y="3364"/>
                    <a:pt x="3877" y="3478"/>
                  </a:cubicBezTo>
                  <a:cubicBezTo>
                    <a:pt x="3478" y="3599"/>
                    <a:pt x="3058" y="3666"/>
                    <a:pt x="2638" y="3672"/>
                  </a:cubicBezTo>
                  <a:cubicBezTo>
                    <a:pt x="2730" y="3429"/>
                    <a:pt x="2863" y="3202"/>
                    <a:pt x="2975" y="2967"/>
                  </a:cubicBezTo>
                  <a:cubicBezTo>
                    <a:pt x="3088" y="2735"/>
                    <a:pt x="3165" y="2487"/>
                    <a:pt x="3287" y="2257"/>
                  </a:cubicBezTo>
                  <a:cubicBezTo>
                    <a:pt x="3399" y="2046"/>
                    <a:pt x="3547" y="1846"/>
                    <a:pt x="3737" y="1698"/>
                  </a:cubicBezTo>
                  <a:cubicBezTo>
                    <a:pt x="3942" y="1539"/>
                    <a:pt x="4185" y="1419"/>
                    <a:pt x="4423" y="1317"/>
                  </a:cubicBezTo>
                  <a:cubicBezTo>
                    <a:pt x="4672" y="1212"/>
                    <a:pt x="4930" y="1126"/>
                    <a:pt x="5191" y="1055"/>
                  </a:cubicBezTo>
                  <a:cubicBezTo>
                    <a:pt x="5467" y="978"/>
                    <a:pt x="5747" y="916"/>
                    <a:pt x="6022" y="833"/>
                  </a:cubicBezTo>
                  <a:cubicBezTo>
                    <a:pt x="6500" y="691"/>
                    <a:pt x="6972" y="523"/>
                    <a:pt x="7429" y="325"/>
                  </a:cubicBezTo>
                  <a:cubicBezTo>
                    <a:pt x="7592" y="253"/>
                    <a:pt x="7760" y="185"/>
                    <a:pt x="7935" y="148"/>
                  </a:cubicBezTo>
                  <a:cubicBezTo>
                    <a:pt x="7990" y="136"/>
                    <a:pt x="8051" y="127"/>
                    <a:pt x="8111" y="127"/>
                  </a:cubicBezTo>
                  <a:close/>
                  <a:moveTo>
                    <a:pt x="8112" y="1"/>
                  </a:moveTo>
                  <a:cubicBezTo>
                    <a:pt x="7974" y="1"/>
                    <a:pt x="7837" y="37"/>
                    <a:pt x="7708" y="81"/>
                  </a:cubicBezTo>
                  <a:cubicBezTo>
                    <a:pt x="7532" y="140"/>
                    <a:pt x="7363" y="217"/>
                    <a:pt x="7193" y="291"/>
                  </a:cubicBezTo>
                  <a:cubicBezTo>
                    <a:pt x="6956" y="393"/>
                    <a:pt x="6708" y="475"/>
                    <a:pt x="6463" y="557"/>
                  </a:cubicBezTo>
                  <a:cubicBezTo>
                    <a:pt x="6166" y="659"/>
                    <a:pt x="5866" y="751"/>
                    <a:pt x="5561" y="828"/>
                  </a:cubicBezTo>
                  <a:cubicBezTo>
                    <a:pt x="5287" y="898"/>
                    <a:pt x="5014" y="965"/>
                    <a:pt x="4747" y="1058"/>
                  </a:cubicBezTo>
                  <a:cubicBezTo>
                    <a:pt x="4248" y="1229"/>
                    <a:pt x="3732" y="1461"/>
                    <a:pt x="3401" y="1885"/>
                  </a:cubicBezTo>
                  <a:cubicBezTo>
                    <a:pt x="3247" y="2083"/>
                    <a:pt x="3136" y="2310"/>
                    <a:pt x="3044" y="2542"/>
                  </a:cubicBezTo>
                  <a:cubicBezTo>
                    <a:pt x="2990" y="2680"/>
                    <a:pt x="2936" y="2816"/>
                    <a:pt x="2871" y="2951"/>
                  </a:cubicBezTo>
                  <a:cubicBezTo>
                    <a:pt x="2808" y="3081"/>
                    <a:pt x="2739" y="3209"/>
                    <a:pt x="2679" y="3342"/>
                  </a:cubicBezTo>
                  <a:cubicBezTo>
                    <a:pt x="2629" y="3449"/>
                    <a:pt x="2585" y="3559"/>
                    <a:pt x="2547" y="3672"/>
                  </a:cubicBezTo>
                  <a:cubicBezTo>
                    <a:pt x="2205" y="3668"/>
                    <a:pt x="1864" y="3622"/>
                    <a:pt x="1535" y="3525"/>
                  </a:cubicBezTo>
                  <a:cubicBezTo>
                    <a:pt x="1429" y="3493"/>
                    <a:pt x="1324" y="3456"/>
                    <a:pt x="1221" y="3416"/>
                  </a:cubicBezTo>
                  <a:cubicBezTo>
                    <a:pt x="1107" y="3370"/>
                    <a:pt x="990" y="3334"/>
                    <a:pt x="872" y="3298"/>
                  </a:cubicBezTo>
                  <a:cubicBezTo>
                    <a:pt x="760" y="3263"/>
                    <a:pt x="649" y="3224"/>
                    <a:pt x="544" y="3169"/>
                  </a:cubicBezTo>
                  <a:cubicBezTo>
                    <a:pt x="438" y="3115"/>
                    <a:pt x="336" y="3056"/>
                    <a:pt x="227" y="3010"/>
                  </a:cubicBezTo>
                  <a:cubicBezTo>
                    <a:pt x="217" y="3005"/>
                    <a:pt x="205" y="3003"/>
                    <a:pt x="193" y="3003"/>
                  </a:cubicBezTo>
                  <a:cubicBezTo>
                    <a:pt x="173" y="3003"/>
                    <a:pt x="153" y="3011"/>
                    <a:pt x="144" y="3032"/>
                  </a:cubicBezTo>
                  <a:cubicBezTo>
                    <a:pt x="106" y="3110"/>
                    <a:pt x="65" y="3189"/>
                    <a:pt x="23" y="3265"/>
                  </a:cubicBezTo>
                  <a:cubicBezTo>
                    <a:pt x="1" y="3306"/>
                    <a:pt x="35" y="3342"/>
                    <a:pt x="70" y="3342"/>
                  </a:cubicBezTo>
                  <a:cubicBezTo>
                    <a:pt x="80" y="3342"/>
                    <a:pt x="90" y="3339"/>
                    <a:pt x="99" y="3332"/>
                  </a:cubicBezTo>
                  <a:cubicBezTo>
                    <a:pt x="518" y="3625"/>
                    <a:pt x="1045" y="3732"/>
                    <a:pt x="1542" y="3801"/>
                  </a:cubicBezTo>
                  <a:cubicBezTo>
                    <a:pt x="1824" y="3839"/>
                    <a:pt x="2107" y="3866"/>
                    <a:pt x="2390" y="3888"/>
                  </a:cubicBezTo>
                  <a:cubicBezTo>
                    <a:pt x="2460" y="3893"/>
                    <a:pt x="2530" y="3898"/>
                    <a:pt x="2600" y="3903"/>
                  </a:cubicBezTo>
                  <a:cubicBezTo>
                    <a:pt x="2611" y="3918"/>
                    <a:pt x="2630" y="3926"/>
                    <a:pt x="2655" y="3926"/>
                  </a:cubicBezTo>
                  <a:cubicBezTo>
                    <a:pt x="2672" y="3925"/>
                    <a:pt x="2688" y="3925"/>
                    <a:pt x="2705" y="3925"/>
                  </a:cubicBezTo>
                  <a:cubicBezTo>
                    <a:pt x="2969" y="3925"/>
                    <a:pt x="3223" y="3999"/>
                    <a:pt x="3482" y="4044"/>
                  </a:cubicBezTo>
                  <a:cubicBezTo>
                    <a:pt x="3606" y="4065"/>
                    <a:pt x="3732" y="4080"/>
                    <a:pt x="3858" y="4080"/>
                  </a:cubicBezTo>
                  <a:cubicBezTo>
                    <a:pt x="3879" y="4080"/>
                    <a:pt x="3900" y="4080"/>
                    <a:pt x="3921" y="4079"/>
                  </a:cubicBezTo>
                  <a:cubicBezTo>
                    <a:pt x="4072" y="4072"/>
                    <a:pt x="4223" y="4050"/>
                    <a:pt x="4373" y="4031"/>
                  </a:cubicBezTo>
                  <a:cubicBezTo>
                    <a:pt x="4677" y="3995"/>
                    <a:pt x="4979" y="3947"/>
                    <a:pt x="5276" y="3876"/>
                  </a:cubicBezTo>
                  <a:cubicBezTo>
                    <a:pt x="5579" y="3804"/>
                    <a:pt x="5876" y="3707"/>
                    <a:pt x="6166" y="3596"/>
                  </a:cubicBezTo>
                  <a:cubicBezTo>
                    <a:pt x="6676" y="3402"/>
                    <a:pt x="7160" y="3149"/>
                    <a:pt x="7625" y="2866"/>
                  </a:cubicBezTo>
                  <a:cubicBezTo>
                    <a:pt x="8006" y="2633"/>
                    <a:pt x="8401" y="2333"/>
                    <a:pt x="8528" y="1884"/>
                  </a:cubicBezTo>
                  <a:cubicBezTo>
                    <a:pt x="8598" y="1634"/>
                    <a:pt x="8624" y="1363"/>
                    <a:pt x="8633" y="1104"/>
                  </a:cubicBezTo>
                  <a:cubicBezTo>
                    <a:pt x="8643" y="844"/>
                    <a:pt x="8632" y="568"/>
                    <a:pt x="8557" y="316"/>
                  </a:cubicBezTo>
                  <a:cubicBezTo>
                    <a:pt x="8507" y="152"/>
                    <a:pt x="8390" y="35"/>
                    <a:pt x="8217" y="8"/>
                  </a:cubicBezTo>
                  <a:cubicBezTo>
                    <a:pt x="8182" y="3"/>
                    <a:pt x="8147" y="1"/>
                    <a:pt x="8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2732418" y="4426392"/>
              <a:ext cx="28448" cy="32344"/>
            </a:xfrm>
            <a:custGeom>
              <a:avLst/>
              <a:gdLst/>
              <a:ahLst/>
              <a:cxnLst/>
              <a:rect l="l" t="t" r="r" b="b"/>
              <a:pathLst>
                <a:path w="460" h="523" extrusionOk="0">
                  <a:moveTo>
                    <a:pt x="254" y="0"/>
                  </a:moveTo>
                  <a:cubicBezTo>
                    <a:pt x="242" y="0"/>
                    <a:pt x="231" y="1"/>
                    <a:pt x="218" y="3"/>
                  </a:cubicBezTo>
                  <a:cubicBezTo>
                    <a:pt x="187" y="7"/>
                    <a:pt x="174" y="12"/>
                    <a:pt x="143" y="26"/>
                  </a:cubicBezTo>
                  <a:cubicBezTo>
                    <a:pt x="125" y="35"/>
                    <a:pt x="108" y="50"/>
                    <a:pt x="93" y="61"/>
                  </a:cubicBezTo>
                  <a:cubicBezTo>
                    <a:pt x="87" y="66"/>
                    <a:pt x="81" y="73"/>
                    <a:pt x="76" y="79"/>
                  </a:cubicBezTo>
                  <a:cubicBezTo>
                    <a:pt x="62" y="95"/>
                    <a:pt x="48" y="112"/>
                    <a:pt x="37" y="129"/>
                  </a:cubicBezTo>
                  <a:cubicBezTo>
                    <a:pt x="15" y="171"/>
                    <a:pt x="5" y="208"/>
                    <a:pt x="1" y="254"/>
                  </a:cubicBezTo>
                  <a:cubicBezTo>
                    <a:pt x="0" y="275"/>
                    <a:pt x="4" y="298"/>
                    <a:pt x="9" y="319"/>
                  </a:cubicBezTo>
                  <a:cubicBezTo>
                    <a:pt x="12" y="339"/>
                    <a:pt x="22" y="360"/>
                    <a:pt x="31" y="379"/>
                  </a:cubicBezTo>
                  <a:cubicBezTo>
                    <a:pt x="44" y="399"/>
                    <a:pt x="60" y="419"/>
                    <a:pt x="77" y="437"/>
                  </a:cubicBezTo>
                  <a:cubicBezTo>
                    <a:pt x="84" y="444"/>
                    <a:pt x="91" y="450"/>
                    <a:pt x="98" y="456"/>
                  </a:cubicBezTo>
                  <a:cubicBezTo>
                    <a:pt x="114" y="470"/>
                    <a:pt x="129" y="483"/>
                    <a:pt x="148" y="491"/>
                  </a:cubicBezTo>
                  <a:cubicBezTo>
                    <a:pt x="166" y="500"/>
                    <a:pt x="185" y="509"/>
                    <a:pt x="205" y="514"/>
                  </a:cubicBezTo>
                  <a:cubicBezTo>
                    <a:pt x="224" y="519"/>
                    <a:pt x="242" y="521"/>
                    <a:pt x="262" y="522"/>
                  </a:cubicBezTo>
                  <a:cubicBezTo>
                    <a:pt x="265" y="523"/>
                    <a:pt x="268" y="523"/>
                    <a:pt x="271" y="523"/>
                  </a:cubicBezTo>
                  <a:cubicBezTo>
                    <a:pt x="302" y="523"/>
                    <a:pt x="337" y="513"/>
                    <a:pt x="362" y="497"/>
                  </a:cubicBezTo>
                  <a:cubicBezTo>
                    <a:pt x="389" y="478"/>
                    <a:pt x="415" y="455"/>
                    <a:pt x="428" y="425"/>
                  </a:cubicBezTo>
                  <a:cubicBezTo>
                    <a:pt x="441" y="400"/>
                    <a:pt x="449" y="373"/>
                    <a:pt x="450" y="347"/>
                  </a:cubicBezTo>
                  <a:cubicBezTo>
                    <a:pt x="455" y="333"/>
                    <a:pt x="458" y="319"/>
                    <a:pt x="458" y="304"/>
                  </a:cubicBezTo>
                  <a:cubicBezTo>
                    <a:pt x="459" y="285"/>
                    <a:pt x="459" y="266"/>
                    <a:pt x="458" y="246"/>
                  </a:cubicBezTo>
                  <a:cubicBezTo>
                    <a:pt x="456" y="232"/>
                    <a:pt x="455" y="216"/>
                    <a:pt x="453" y="202"/>
                  </a:cubicBezTo>
                  <a:cubicBezTo>
                    <a:pt x="457" y="180"/>
                    <a:pt x="457" y="158"/>
                    <a:pt x="451" y="137"/>
                  </a:cubicBezTo>
                  <a:cubicBezTo>
                    <a:pt x="445" y="113"/>
                    <a:pt x="432" y="91"/>
                    <a:pt x="414" y="74"/>
                  </a:cubicBezTo>
                  <a:cubicBezTo>
                    <a:pt x="400" y="60"/>
                    <a:pt x="384" y="51"/>
                    <a:pt x="366" y="44"/>
                  </a:cubicBezTo>
                  <a:cubicBezTo>
                    <a:pt x="346" y="27"/>
                    <a:pt x="326" y="15"/>
                    <a:pt x="297" y="6"/>
                  </a:cubicBezTo>
                  <a:cubicBezTo>
                    <a:pt x="281" y="2"/>
                    <a:pt x="267" y="0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2761670" y="4384772"/>
              <a:ext cx="19480" cy="15090"/>
            </a:xfrm>
            <a:custGeom>
              <a:avLst/>
              <a:gdLst/>
              <a:ahLst/>
              <a:cxnLst/>
              <a:rect l="l" t="t" r="r" b="b"/>
              <a:pathLst>
                <a:path w="315" h="244" extrusionOk="0">
                  <a:moveTo>
                    <a:pt x="157" y="0"/>
                  </a:moveTo>
                  <a:cubicBezTo>
                    <a:pt x="1" y="0"/>
                    <a:pt x="1" y="243"/>
                    <a:pt x="157" y="243"/>
                  </a:cubicBezTo>
                  <a:cubicBezTo>
                    <a:pt x="314" y="243"/>
                    <a:pt x="31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2802548" y="4421939"/>
              <a:ext cx="19480" cy="15028"/>
            </a:xfrm>
            <a:custGeom>
              <a:avLst/>
              <a:gdLst/>
              <a:ahLst/>
              <a:cxnLst/>
              <a:rect l="l" t="t" r="r" b="b"/>
              <a:pathLst>
                <a:path w="315" h="243" extrusionOk="0">
                  <a:moveTo>
                    <a:pt x="158" y="1"/>
                  </a:moveTo>
                  <a:cubicBezTo>
                    <a:pt x="0" y="1"/>
                    <a:pt x="0" y="243"/>
                    <a:pt x="158" y="243"/>
                  </a:cubicBezTo>
                  <a:cubicBezTo>
                    <a:pt x="314" y="243"/>
                    <a:pt x="315" y="1"/>
                    <a:pt x="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013987" y="4602395"/>
              <a:ext cx="40569" cy="40012"/>
            </a:xfrm>
            <a:custGeom>
              <a:avLst/>
              <a:gdLst/>
              <a:ahLst/>
              <a:cxnLst/>
              <a:rect l="l" t="t" r="r" b="b"/>
              <a:pathLst>
                <a:path w="656" h="647" extrusionOk="0">
                  <a:moveTo>
                    <a:pt x="383" y="1"/>
                  </a:moveTo>
                  <a:cubicBezTo>
                    <a:pt x="366" y="1"/>
                    <a:pt x="350" y="3"/>
                    <a:pt x="334" y="9"/>
                  </a:cubicBezTo>
                  <a:cubicBezTo>
                    <a:pt x="301" y="14"/>
                    <a:pt x="272" y="26"/>
                    <a:pt x="242" y="40"/>
                  </a:cubicBezTo>
                  <a:cubicBezTo>
                    <a:pt x="238" y="41"/>
                    <a:pt x="234" y="42"/>
                    <a:pt x="230" y="43"/>
                  </a:cubicBezTo>
                  <a:cubicBezTo>
                    <a:pt x="203" y="51"/>
                    <a:pt x="176" y="63"/>
                    <a:pt x="152" y="78"/>
                  </a:cubicBezTo>
                  <a:cubicBezTo>
                    <a:pt x="129" y="93"/>
                    <a:pt x="106" y="109"/>
                    <a:pt x="87" y="130"/>
                  </a:cubicBezTo>
                  <a:cubicBezTo>
                    <a:pt x="73" y="145"/>
                    <a:pt x="61" y="163"/>
                    <a:pt x="48" y="181"/>
                  </a:cubicBezTo>
                  <a:cubicBezTo>
                    <a:pt x="45" y="184"/>
                    <a:pt x="43" y="188"/>
                    <a:pt x="41" y="191"/>
                  </a:cubicBezTo>
                  <a:cubicBezTo>
                    <a:pt x="29" y="213"/>
                    <a:pt x="18" y="236"/>
                    <a:pt x="12" y="260"/>
                  </a:cubicBezTo>
                  <a:cubicBezTo>
                    <a:pt x="11" y="263"/>
                    <a:pt x="10" y="266"/>
                    <a:pt x="10" y="269"/>
                  </a:cubicBezTo>
                  <a:cubicBezTo>
                    <a:pt x="6" y="290"/>
                    <a:pt x="2" y="312"/>
                    <a:pt x="2" y="334"/>
                  </a:cubicBezTo>
                  <a:cubicBezTo>
                    <a:pt x="1" y="383"/>
                    <a:pt x="15" y="429"/>
                    <a:pt x="38" y="472"/>
                  </a:cubicBezTo>
                  <a:cubicBezTo>
                    <a:pt x="52" y="499"/>
                    <a:pt x="72" y="524"/>
                    <a:pt x="95" y="543"/>
                  </a:cubicBezTo>
                  <a:cubicBezTo>
                    <a:pt x="113" y="560"/>
                    <a:pt x="133" y="575"/>
                    <a:pt x="154" y="589"/>
                  </a:cubicBezTo>
                  <a:cubicBezTo>
                    <a:pt x="160" y="593"/>
                    <a:pt x="166" y="596"/>
                    <a:pt x="172" y="599"/>
                  </a:cubicBezTo>
                  <a:cubicBezTo>
                    <a:pt x="195" y="611"/>
                    <a:pt x="219" y="620"/>
                    <a:pt x="243" y="629"/>
                  </a:cubicBezTo>
                  <a:cubicBezTo>
                    <a:pt x="249" y="631"/>
                    <a:pt x="256" y="633"/>
                    <a:pt x="263" y="634"/>
                  </a:cubicBezTo>
                  <a:cubicBezTo>
                    <a:pt x="288" y="641"/>
                    <a:pt x="315" y="643"/>
                    <a:pt x="340" y="646"/>
                  </a:cubicBezTo>
                  <a:cubicBezTo>
                    <a:pt x="347" y="647"/>
                    <a:pt x="354" y="647"/>
                    <a:pt x="360" y="647"/>
                  </a:cubicBezTo>
                  <a:cubicBezTo>
                    <a:pt x="391" y="646"/>
                    <a:pt x="426" y="643"/>
                    <a:pt x="455" y="631"/>
                  </a:cubicBezTo>
                  <a:cubicBezTo>
                    <a:pt x="474" y="624"/>
                    <a:pt x="494" y="617"/>
                    <a:pt x="512" y="606"/>
                  </a:cubicBezTo>
                  <a:cubicBezTo>
                    <a:pt x="516" y="605"/>
                    <a:pt x="518" y="603"/>
                    <a:pt x="521" y="602"/>
                  </a:cubicBezTo>
                  <a:cubicBezTo>
                    <a:pt x="537" y="591"/>
                    <a:pt x="555" y="578"/>
                    <a:pt x="569" y="564"/>
                  </a:cubicBezTo>
                  <a:cubicBezTo>
                    <a:pt x="572" y="562"/>
                    <a:pt x="574" y="560"/>
                    <a:pt x="577" y="557"/>
                  </a:cubicBezTo>
                  <a:cubicBezTo>
                    <a:pt x="609" y="521"/>
                    <a:pt x="636" y="478"/>
                    <a:pt x="646" y="430"/>
                  </a:cubicBezTo>
                  <a:cubicBezTo>
                    <a:pt x="650" y="408"/>
                    <a:pt x="653" y="385"/>
                    <a:pt x="655" y="364"/>
                  </a:cubicBezTo>
                  <a:cubicBezTo>
                    <a:pt x="655" y="359"/>
                    <a:pt x="655" y="354"/>
                    <a:pt x="655" y="350"/>
                  </a:cubicBezTo>
                  <a:cubicBezTo>
                    <a:pt x="654" y="323"/>
                    <a:pt x="650" y="294"/>
                    <a:pt x="644" y="267"/>
                  </a:cubicBezTo>
                  <a:cubicBezTo>
                    <a:pt x="635" y="226"/>
                    <a:pt x="616" y="186"/>
                    <a:pt x="597" y="147"/>
                  </a:cubicBezTo>
                  <a:cubicBezTo>
                    <a:pt x="590" y="133"/>
                    <a:pt x="583" y="120"/>
                    <a:pt x="573" y="106"/>
                  </a:cubicBezTo>
                  <a:lnTo>
                    <a:pt x="540" y="63"/>
                  </a:lnTo>
                  <a:cubicBezTo>
                    <a:pt x="521" y="42"/>
                    <a:pt x="498" y="27"/>
                    <a:pt x="472" y="19"/>
                  </a:cubicBezTo>
                  <a:cubicBezTo>
                    <a:pt x="456" y="10"/>
                    <a:pt x="437" y="5"/>
                    <a:pt x="418" y="5"/>
                  </a:cubicBezTo>
                  <a:cubicBezTo>
                    <a:pt x="407" y="2"/>
                    <a:pt x="395" y="1"/>
                    <a:pt x="3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2978242" y="4534678"/>
              <a:ext cx="20903" cy="19790"/>
            </a:xfrm>
            <a:custGeom>
              <a:avLst/>
              <a:gdLst/>
              <a:ahLst/>
              <a:cxnLst/>
              <a:rect l="l" t="t" r="r" b="b"/>
              <a:pathLst>
                <a:path w="338" h="320" extrusionOk="0">
                  <a:moveTo>
                    <a:pt x="162" y="0"/>
                  </a:moveTo>
                  <a:cubicBezTo>
                    <a:pt x="148" y="0"/>
                    <a:pt x="134" y="2"/>
                    <a:pt x="120" y="6"/>
                  </a:cubicBezTo>
                  <a:cubicBezTo>
                    <a:pt x="93" y="13"/>
                    <a:pt x="69" y="28"/>
                    <a:pt x="48" y="47"/>
                  </a:cubicBezTo>
                  <a:cubicBezTo>
                    <a:pt x="40" y="58"/>
                    <a:pt x="32" y="69"/>
                    <a:pt x="23" y="79"/>
                  </a:cubicBezTo>
                  <a:cubicBezTo>
                    <a:pt x="9" y="104"/>
                    <a:pt x="2" y="131"/>
                    <a:pt x="2" y="160"/>
                  </a:cubicBezTo>
                  <a:cubicBezTo>
                    <a:pt x="1" y="182"/>
                    <a:pt x="6" y="202"/>
                    <a:pt x="15" y="221"/>
                  </a:cubicBezTo>
                  <a:cubicBezTo>
                    <a:pt x="22" y="242"/>
                    <a:pt x="33" y="258"/>
                    <a:pt x="48" y="273"/>
                  </a:cubicBezTo>
                  <a:cubicBezTo>
                    <a:pt x="69" y="292"/>
                    <a:pt x="93" y="307"/>
                    <a:pt x="120" y="314"/>
                  </a:cubicBezTo>
                  <a:cubicBezTo>
                    <a:pt x="134" y="318"/>
                    <a:pt x="148" y="319"/>
                    <a:pt x="162" y="319"/>
                  </a:cubicBezTo>
                  <a:cubicBezTo>
                    <a:pt x="176" y="319"/>
                    <a:pt x="190" y="318"/>
                    <a:pt x="204" y="314"/>
                  </a:cubicBezTo>
                  <a:cubicBezTo>
                    <a:pt x="211" y="312"/>
                    <a:pt x="218" y="310"/>
                    <a:pt x="224" y="309"/>
                  </a:cubicBezTo>
                  <a:cubicBezTo>
                    <a:pt x="236" y="304"/>
                    <a:pt x="249" y="298"/>
                    <a:pt x="261" y="293"/>
                  </a:cubicBezTo>
                  <a:cubicBezTo>
                    <a:pt x="279" y="283"/>
                    <a:pt x="293" y="270"/>
                    <a:pt x="304" y="253"/>
                  </a:cubicBezTo>
                  <a:cubicBezTo>
                    <a:pt x="314" y="244"/>
                    <a:pt x="320" y="232"/>
                    <a:pt x="324" y="219"/>
                  </a:cubicBezTo>
                  <a:cubicBezTo>
                    <a:pt x="334" y="201"/>
                    <a:pt x="338" y="181"/>
                    <a:pt x="338" y="160"/>
                  </a:cubicBezTo>
                  <a:cubicBezTo>
                    <a:pt x="336" y="146"/>
                    <a:pt x="334" y="132"/>
                    <a:pt x="332" y="119"/>
                  </a:cubicBezTo>
                  <a:cubicBezTo>
                    <a:pt x="326" y="106"/>
                    <a:pt x="321" y="95"/>
                    <a:pt x="316" y="82"/>
                  </a:cubicBezTo>
                  <a:cubicBezTo>
                    <a:pt x="307" y="64"/>
                    <a:pt x="293" y="49"/>
                    <a:pt x="277" y="39"/>
                  </a:cubicBezTo>
                  <a:cubicBezTo>
                    <a:pt x="261" y="26"/>
                    <a:pt x="244" y="16"/>
                    <a:pt x="224" y="11"/>
                  </a:cubicBezTo>
                  <a:cubicBezTo>
                    <a:pt x="218" y="10"/>
                    <a:pt x="211" y="8"/>
                    <a:pt x="204" y="6"/>
                  </a:cubicBezTo>
                  <a:cubicBezTo>
                    <a:pt x="190" y="2"/>
                    <a:pt x="176" y="0"/>
                    <a:pt x="1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044413" y="4505612"/>
              <a:ext cx="22140" cy="21274"/>
            </a:xfrm>
            <a:custGeom>
              <a:avLst/>
              <a:gdLst/>
              <a:ahLst/>
              <a:cxnLst/>
              <a:rect l="l" t="t" r="r" b="b"/>
              <a:pathLst>
                <a:path w="358" h="344" extrusionOk="0">
                  <a:moveTo>
                    <a:pt x="184" y="0"/>
                  </a:moveTo>
                  <a:cubicBezTo>
                    <a:pt x="169" y="0"/>
                    <a:pt x="154" y="2"/>
                    <a:pt x="138" y="6"/>
                  </a:cubicBezTo>
                  <a:cubicBezTo>
                    <a:pt x="134" y="7"/>
                    <a:pt x="129" y="9"/>
                    <a:pt x="125" y="11"/>
                  </a:cubicBezTo>
                  <a:lnTo>
                    <a:pt x="85" y="27"/>
                  </a:lnTo>
                  <a:cubicBezTo>
                    <a:pt x="65" y="37"/>
                    <a:pt x="49" y="52"/>
                    <a:pt x="37" y="71"/>
                  </a:cubicBezTo>
                  <a:cubicBezTo>
                    <a:pt x="27" y="81"/>
                    <a:pt x="19" y="93"/>
                    <a:pt x="16" y="107"/>
                  </a:cubicBezTo>
                  <a:cubicBezTo>
                    <a:pt x="5" y="127"/>
                    <a:pt x="1" y="149"/>
                    <a:pt x="2" y="172"/>
                  </a:cubicBezTo>
                  <a:cubicBezTo>
                    <a:pt x="4" y="186"/>
                    <a:pt x="5" y="202"/>
                    <a:pt x="7" y="216"/>
                  </a:cubicBezTo>
                  <a:cubicBezTo>
                    <a:pt x="13" y="230"/>
                    <a:pt x="18" y="243"/>
                    <a:pt x="25" y="257"/>
                  </a:cubicBezTo>
                  <a:cubicBezTo>
                    <a:pt x="35" y="276"/>
                    <a:pt x="49" y="292"/>
                    <a:pt x="67" y="303"/>
                  </a:cubicBezTo>
                  <a:cubicBezTo>
                    <a:pt x="83" y="319"/>
                    <a:pt x="103" y="328"/>
                    <a:pt x="125" y="333"/>
                  </a:cubicBezTo>
                  <a:cubicBezTo>
                    <a:pt x="129" y="335"/>
                    <a:pt x="134" y="336"/>
                    <a:pt x="138" y="337"/>
                  </a:cubicBezTo>
                  <a:cubicBezTo>
                    <a:pt x="153" y="341"/>
                    <a:pt x="169" y="344"/>
                    <a:pt x="184" y="344"/>
                  </a:cubicBezTo>
                  <a:cubicBezTo>
                    <a:pt x="199" y="344"/>
                    <a:pt x="214" y="341"/>
                    <a:pt x="229" y="337"/>
                  </a:cubicBezTo>
                  <a:cubicBezTo>
                    <a:pt x="259" y="329"/>
                    <a:pt x="284" y="315"/>
                    <a:pt x="306" y="293"/>
                  </a:cubicBezTo>
                  <a:cubicBezTo>
                    <a:pt x="315" y="281"/>
                    <a:pt x="323" y="270"/>
                    <a:pt x="333" y="259"/>
                  </a:cubicBezTo>
                  <a:cubicBezTo>
                    <a:pt x="348" y="232"/>
                    <a:pt x="355" y="203"/>
                    <a:pt x="356" y="172"/>
                  </a:cubicBezTo>
                  <a:cubicBezTo>
                    <a:pt x="357" y="148"/>
                    <a:pt x="352" y="126"/>
                    <a:pt x="341" y="106"/>
                  </a:cubicBezTo>
                  <a:cubicBezTo>
                    <a:pt x="335" y="84"/>
                    <a:pt x="322" y="66"/>
                    <a:pt x="306" y="51"/>
                  </a:cubicBezTo>
                  <a:cubicBezTo>
                    <a:pt x="284" y="29"/>
                    <a:pt x="259" y="15"/>
                    <a:pt x="230" y="6"/>
                  </a:cubicBezTo>
                  <a:cubicBezTo>
                    <a:pt x="215" y="2"/>
                    <a:pt x="200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2895188" y="4659043"/>
              <a:ext cx="22325" cy="23871"/>
            </a:xfrm>
            <a:custGeom>
              <a:avLst/>
              <a:gdLst/>
              <a:ahLst/>
              <a:cxnLst/>
              <a:rect l="l" t="t" r="r" b="b"/>
              <a:pathLst>
                <a:path w="361" h="386" extrusionOk="0">
                  <a:moveTo>
                    <a:pt x="207" y="1"/>
                  </a:moveTo>
                  <a:cubicBezTo>
                    <a:pt x="205" y="1"/>
                    <a:pt x="203" y="1"/>
                    <a:pt x="201" y="1"/>
                  </a:cubicBezTo>
                  <a:lnTo>
                    <a:pt x="198" y="1"/>
                  </a:lnTo>
                  <a:cubicBezTo>
                    <a:pt x="186" y="2"/>
                    <a:pt x="167" y="5"/>
                    <a:pt x="156" y="7"/>
                  </a:cubicBezTo>
                  <a:lnTo>
                    <a:pt x="154" y="7"/>
                  </a:lnTo>
                  <a:cubicBezTo>
                    <a:pt x="152" y="7"/>
                    <a:pt x="149" y="8"/>
                    <a:pt x="148" y="8"/>
                  </a:cubicBezTo>
                  <a:cubicBezTo>
                    <a:pt x="141" y="10"/>
                    <a:pt x="132" y="15"/>
                    <a:pt x="128" y="16"/>
                  </a:cubicBezTo>
                  <a:cubicBezTo>
                    <a:pt x="125" y="18"/>
                    <a:pt x="114" y="22"/>
                    <a:pt x="108" y="25"/>
                  </a:cubicBezTo>
                  <a:cubicBezTo>
                    <a:pt x="107" y="25"/>
                    <a:pt x="106" y="25"/>
                    <a:pt x="106" y="27"/>
                  </a:cubicBezTo>
                  <a:cubicBezTo>
                    <a:pt x="93" y="34"/>
                    <a:pt x="80" y="44"/>
                    <a:pt x="69" y="54"/>
                  </a:cubicBezTo>
                  <a:cubicBezTo>
                    <a:pt x="68" y="55"/>
                    <a:pt x="67" y="56"/>
                    <a:pt x="66" y="59"/>
                  </a:cubicBezTo>
                  <a:lnTo>
                    <a:pt x="40" y="91"/>
                  </a:lnTo>
                  <a:cubicBezTo>
                    <a:pt x="40" y="92"/>
                    <a:pt x="40" y="92"/>
                    <a:pt x="40" y="92"/>
                  </a:cubicBezTo>
                  <a:cubicBezTo>
                    <a:pt x="39" y="92"/>
                    <a:pt x="39" y="93"/>
                    <a:pt x="39" y="93"/>
                  </a:cubicBezTo>
                  <a:cubicBezTo>
                    <a:pt x="38" y="94"/>
                    <a:pt x="38" y="95"/>
                    <a:pt x="37" y="95"/>
                  </a:cubicBezTo>
                  <a:lnTo>
                    <a:pt x="37" y="96"/>
                  </a:lnTo>
                  <a:cubicBezTo>
                    <a:pt x="30" y="106"/>
                    <a:pt x="22" y="119"/>
                    <a:pt x="18" y="131"/>
                  </a:cubicBezTo>
                  <a:cubicBezTo>
                    <a:pt x="10" y="145"/>
                    <a:pt x="6" y="160"/>
                    <a:pt x="6" y="175"/>
                  </a:cubicBezTo>
                  <a:cubicBezTo>
                    <a:pt x="1" y="199"/>
                    <a:pt x="2" y="223"/>
                    <a:pt x="9" y="246"/>
                  </a:cubicBezTo>
                  <a:cubicBezTo>
                    <a:pt x="10" y="250"/>
                    <a:pt x="12" y="253"/>
                    <a:pt x="13" y="257"/>
                  </a:cubicBezTo>
                  <a:cubicBezTo>
                    <a:pt x="18" y="280"/>
                    <a:pt x="29" y="299"/>
                    <a:pt x="45" y="317"/>
                  </a:cubicBezTo>
                  <a:cubicBezTo>
                    <a:pt x="57" y="336"/>
                    <a:pt x="74" y="351"/>
                    <a:pt x="94" y="362"/>
                  </a:cubicBezTo>
                  <a:cubicBezTo>
                    <a:pt x="114" y="375"/>
                    <a:pt x="136" y="381"/>
                    <a:pt x="160" y="382"/>
                  </a:cubicBezTo>
                  <a:cubicBezTo>
                    <a:pt x="169" y="384"/>
                    <a:pt x="179" y="385"/>
                    <a:pt x="189" y="385"/>
                  </a:cubicBezTo>
                  <a:cubicBezTo>
                    <a:pt x="202" y="385"/>
                    <a:pt x="216" y="383"/>
                    <a:pt x="230" y="379"/>
                  </a:cubicBezTo>
                  <a:cubicBezTo>
                    <a:pt x="244" y="374"/>
                    <a:pt x="258" y="368"/>
                    <a:pt x="271" y="362"/>
                  </a:cubicBezTo>
                  <a:cubicBezTo>
                    <a:pt x="298" y="346"/>
                    <a:pt x="319" y="325"/>
                    <a:pt x="335" y="298"/>
                  </a:cubicBezTo>
                  <a:cubicBezTo>
                    <a:pt x="341" y="285"/>
                    <a:pt x="347" y="271"/>
                    <a:pt x="353" y="257"/>
                  </a:cubicBezTo>
                  <a:cubicBezTo>
                    <a:pt x="360" y="229"/>
                    <a:pt x="360" y="200"/>
                    <a:pt x="354" y="172"/>
                  </a:cubicBezTo>
                  <a:cubicBezTo>
                    <a:pt x="357" y="153"/>
                    <a:pt x="356" y="134"/>
                    <a:pt x="351" y="114"/>
                  </a:cubicBezTo>
                  <a:cubicBezTo>
                    <a:pt x="345" y="102"/>
                    <a:pt x="340" y="90"/>
                    <a:pt x="335" y="77"/>
                  </a:cubicBezTo>
                  <a:lnTo>
                    <a:pt x="311" y="46"/>
                  </a:lnTo>
                  <a:cubicBezTo>
                    <a:pt x="296" y="31"/>
                    <a:pt x="280" y="20"/>
                    <a:pt x="261" y="14"/>
                  </a:cubicBezTo>
                  <a:cubicBezTo>
                    <a:pt x="244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3010400" y="4379021"/>
              <a:ext cx="52690" cy="45949"/>
            </a:xfrm>
            <a:custGeom>
              <a:avLst/>
              <a:gdLst/>
              <a:ahLst/>
              <a:cxnLst/>
              <a:rect l="l" t="t" r="r" b="b"/>
              <a:pathLst>
                <a:path w="852" h="743" extrusionOk="0">
                  <a:moveTo>
                    <a:pt x="520" y="0"/>
                  </a:moveTo>
                  <a:cubicBezTo>
                    <a:pt x="505" y="0"/>
                    <a:pt x="490" y="2"/>
                    <a:pt x="475" y="3"/>
                  </a:cubicBezTo>
                  <a:cubicBezTo>
                    <a:pt x="437" y="7"/>
                    <a:pt x="399" y="12"/>
                    <a:pt x="362" y="24"/>
                  </a:cubicBezTo>
                  <a:cubicBezTo>
                    <a:pt x="324" y="35"/>
                    <a:pt x="288" y="51"/>
                    <a:pt x="254" y="66"/>
                  </a:cubicBezTo>
                  <a:cubicBezTo>
                    <a:pt x="233" y="77"/>
                    <a:pt x="214" y="87"/>
                    <a:pt x="194" y="100"/>
                  </a:cubicBezTo>
                  <a:cubicBezTo>
                    <a:pt x="164" y="120"/>
                    <a:pt x="134" y="143"/>
                    <a:pt x="108" y="169"/>
                  </a:cubicBezTo>
                  <a:cubicBezTo>
                    <a:pt x="47" y="231"/>
                    <a:pt x="12" y="304"/>
                    <a:pt x="5" y="390"/>
                  </a:cubicBezTo>
                  <a:cubicBezTo>
                    <a:pt x="1" y="437"/>
                    <a:pt x="19" y="488"/>
                    <a:pt x="41" y="529"/>
                  </a:cubicBezTo>
                  <a:cubicBezTo>
                    <a:pt x="51" y="550"/>
                    <a:pt x="68" y="570"/>
                    <a:pt x="83" y="587"/>
                  </a:cubicBezTo>
                  <a:cubicBezTo>
                    <a:pt x="96" y="602"/>
                    <a:pt x="110" y="614"/>
                    <a:pt x="127" y="626"/>
                  </a:cubicBezTo>
                  <a:cubicBezTo>
                    <a:pt x="130" y="630"/>
                    <a:pt x="133" y="636"/>
                    <a:pt x="137" y="640"/>
                  </a:cubicBezTo>
                  <a:cubicBezTo>
                    <a:pt x="148" y="658"/>
                    <a:pt x="161" y="671"/>
                    <a:pt x="178" y="680"/>
                  </a:cubicBezTo>
                  <a:cubicBezTo>
                    <a:pt x="199" y="700"/>
                    <a:pt x="225" y="713"/>
                    <a:pt x="254" y="721"/>
                  </a:cubicBezTo>
                  <a:cubicBezTo>
                    <a:pt x="274" y="724"/>
                    <a:pt x="294" y="726"/>
                    <a:pt x="314" y="729"/>
                  </a:cubicBezTo>
                  <a:lnTo>
                    <a:pt x="337" y="726"/>
                  </a:lnTo>
                  <a:cubicBezTo>
                    <a:pt x="374" y="737"/>
                    <a:pt x="413" y="743"/>
                    <a:pt x="451" y="743"/>
                  </a:cubicBezTo>
                  <a:cubicBezTo>
                    <a:pt x="490" y="743"/>
                    <a:pt x="527" y="737"/>
                    <a:pt x="563" y="723"/>
                  </a:cubicBezTo>
                  <a:cubicBezTo>
                    <a:pt x="622" y="701"/>
                    <a:pt x="675" y="671"/>
                    <a:pt x="718" y="624"/>
                  </a:cubicBezTo>
                  <a:cubicBezTo>
                    <a:pt x="767" y="570"/>
                    <a:pt x="795" y="515"/>
                    <a:pt x="822" y="448"/>
                  </a:cubicBezTo>
                  <a:cubicBezTo>
                    <a:pt x="838" y="407"/>
                    <a:pt x="844" y="365"/>
                    <a:pt x="847" y="322"/>
                  </a:cubicBezTo>
                  <a:cubicBezTo>
                    <a:pt x="852" y="285"/>
                    <a:pt x="847" y="246"/>
                    <a:pt x="836" y="213"/>
                  </a:cubicBezTo>
                  <a:cubicBezTo>
                    <a:pt x="821" y="167"/>
                    <a:pt x="799" y="125"/>
                    <a:pt x="764" y="91"/>
                  </a:cubicBezTo>
                  <a:cubicBezTo>
                    <a:pt x="727" y="55"/>
                    <a:pt x="688" y="35"/>
                    <a:pt x="641" y="19"/>
                  </a:cubicBezTo>
                  <a:cubicBezTo>
                    <a:pt x="609" y="6"/>
                    <a:pt x="572" y="3"/>
                    <a:pt x="538" y="1"/>
                  </a:cubicBezTo>
                  <a:cubicBezTo>
                    <a:pt x="532" y="1"/>
                    <a:pt x="526" y="0"/>
                    <a:pt x="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2969089" y="4362694"/>
              <a:ext cx="16945" cy="13111"/>
            </a:xfrm>
            <a:custGeom>
              <a:avLst/>
              <a:gdLst/>
              <a:ahLst/>
              <a:cxnLst/>
              <a:rect l="l" t="t" r="r" b="b"/>
              <a:pathLst>
                <a:path w="274" h="212" extrusionOk="0">
                  <a:moveTo>
                    <a:pt x="137" y="0"/>
                  </a:moveTo>
                  <a:cubicBezTo>
                    <a:pt x="1" y="0"/>
                    <a:pt x="1" y="211"/>
                    <a:pt x="137" y="211"/>
                  </a:cubicBezTo>
                  <a:cubicBezTo>
                    <a:pt x="274" y="211"/>
                    <a:pt x="274" y="0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50"/>
          <p:cNvGrpSpPr/>
          <p:nvPr/>
        </p:nvGrpSpPr>
        <p:grpSpPr>
          <a:xfrm rot="2254692">
            <a:off x="1204254" y="3522162"/>
            <a:ext cx="969023" cy="331333"/>
            <a:chOff x="4127326" y="1570301"/>
            <a:chExt cx="1777301" cy="607859"/>
          </a:xfrm>
        </p:grpSpPr>
        <p:sp>
          <p:nvSpPr>
            <p:cNvPr id="696" name="Google Shape;696;p50"/>
            <p:cNvSpPr/>
            <p:nvPr/>
          </p:nvSpPr>
          <p:spPr>
            <a:xfrm>
              <a:off x="4155263" y="1576763"/>
              <a:ext cx="1737011" cy="592560"/>
            </a:xfrm>
            <a:custGeom>
              <a:avLst/>
              <a:gdLst/>
              <a:ahLst/>
              <a:cxnLst/>
              <a:rect l="l" t="t" r="r" b="b"/>
              <a:pathLst>
                <a:path w="18280" h="6236" extrusionOk="0">
                  <a:moveTo>
                    <a:pt x="91" y="4604"/>
                  </a:moveTo>
                  <a:cubicBezTo>
                    <a:pt x="143" y="4543"/>
                    <a:pt x="197" y="4482"/>
                    <a:pt x="255" y="4426"/>
                  </a:cubicBezTo>
                  <a:cubicBezTo>
                    <a:pt x="383" y="4303"/>
                    <a:pt x="538" y="4206"/>
                    <a:pt x="687" y="4110"/>
                  </a:cubicBezTo>
                  <a:cubicBezTo>
                    <a:pt x="842" y="4011"/>
                    <a:pt x="997" y="3912"/>
                    <a:pt x="1152" y="3810"/>
                  </a:cubicBezTo>
                  <a:cubicBezTo>
                    <a:pt x="1173" y="3796"/>
                    <a:pt x="1153" y="3760"/>
                    <a:pt x="1129" y="3771"/>
                  </a:cubicBezTo>
                  <a:cubicBezTo>
                    <a:pt x="960" y="3852"/>
                    <a:pt x="799" y="3942"/>
                    <a:pt x="641" y="4040"/>
                  </a:cubicBezTo>
                  <a:cubicBezTo>
                    <a:pt x="505" y="4125"/>
                    <a:pt x="364" y="4209"/>
                    <a:pt x="242" y="4314"/>
                  </a:cubicBezTo>
                  <a:cubicBezTo>
                    <a:pt x="153" y="4389"/>
                    <a:pt x="78" y="4477"/>
                    <a:pt x="1" y="4563"/>
                  </a:cubicBezTo>
                  <a:cubicBezTo>
                    <a:pt x="2" y="4547"/>
                    <a:pt x="4" y="4531"/>
                    <a:pt x="7" y="4514"/>
                  </a:cubicBezTo>
                  <a:cubicBezTo>
                    <a:pt x="26" y="4489"/>
                    <a:pt x="43" y="4463"/>
                    <a:pt x="64" y="4439"/>
                  </a:cubicBezTo>
                  <a:cubicBezTo>
                    <a:pt x="148" y="4343"/>
                    <a:pt x="241" y="4254"/>
                    <a:pt x="342" y="4176"/>
                  </a:cubicBezTo>
                  <a:cubicBezTo>
                    <a:pt x="365" y="4159"/>
                    <a:pt x="339" y="4126"/>
                    <a:pt x="315" y="4141"/>
                  </a:cubicBezTo>
                  <a:cubicBezTo>
                    <a:pt x="220" y="4203"/>
                    <a:pt x="132" y="4276"/>
                    <a:pt x="54" y="4359"/>
                  </a:cubicBezTo>
                  <a:cubicBezTo>
                    <a:pt x="65" y="4315"/>
                    <a:pt x="71" y="4269"/>
                    <a:pt x="61" y="4226"/>
                  </a:cubicBezTo>
                  <a:cubicBezTo>
                    <a:pt x="137" y="4117"/>
                    <a:pt x="225" y="4016"/>
                    <a:pt x="315" y="3920"/>
                  </a:cubicBezTo>
                  <a:cubicBezTo>
                    <a:pt x="481" y="3745"/>
                    <a:pt x="663" y="3586"/>
                    <a:pt x="844" y="3429"/>
                  </a:cubicBezTo>
                  <a:cubicBezTo>
                    <a:pt x="936" y="3349"/>
                    <a:pt x="1029" y="3269"/>
                    <a:pt x="1126" y="3194"/>
                  </a:cubicBezTo>
                  <a:cubicBezTo>
                    <a:pt x="1231" y="3113"/>
                    <a:pt x="1341" y="3038"/>
                    <a:pt x="1452" y="2967"/>
                  </a:cubicBezTo>
                  <a:cubicBezTo>
                    <a:pt x="1672" y="2825"/>
                    <a:pt x="1900" y="2699"/>
                    <a:pt x="2118" y="2558"/>
                  </a:cubicBezTo>
                  <a:cubicBezTo>
                    <a:pt x="2333" y="2421"/>
                    <a:pt x="2541" y="2268"/>
                    <a:pt x="2780" y="2173"/>
                  </a:cubicBezTo>
                  <a:cubicBezTo>
                    <a:pt x="2817" y="2157"/>
                    <a:pt x="2793" y="2101"/>
                    <a:pt x="2755" y="2115"/>
                  </a:cubicBezTo>
                  <a:cubicBezTo>
                    <a:pt x="2479" y="2216"/>
                    <a:pt x="2237" y="2387"/>
                    <a:pt x="1987" y="2539"/>
                  </a:cubicBezTo>
                  <a:cubicBezTo>
                    <a:pt x="1761" y="2677"/>
                    <a:pt x="1529" y="2806"/>
                    <a:pt x="1308" y="2953"/>
                  </a:cubicBezTo>
                  <a:cubicBezTo>
                    <a:pt x="1097" y="3094"/>
                    <a:pt x="903" y="3255"/>
                    <a:pt x="712" y="3421"/>
                  </a:cubicBezTo>
                  <a:cubicBezTo>
                    <a:pt x="474" y="3626"/>
                    <a:pt x="227" y="3847"/>
                    <a:pt x="33" y="4102"/>
                  </a:cubicBezTo>
                  <a:cubicBezTo>
                    <a:pt x="55" y="4063"/>
                    <a:pt x="77" y="4023"/>
                    <a:pt x="99" y="3986"/>
                  </a:cubicBezTo>
                  <a:cubicBezTo>
                    <a:pt x="227" y="3763"/>
                    <a:pt x="375" y="3550"/>
                    <a:pt x="526" y="3340"/>
                  </a:cubicBezTo>
                  <a:cubicBezTo>
                    <a:pt x="638" y="3183"/>
                    <a:pt x="750" y="3026"/>
                    <a:pt x="859" y="2866"/>
                  </a:cubicBezTo>
                  <a:cubicBezTo>
                    <a:pt x="1085" y="2536"/>
                    <a:pt x="1346" y="2229"/>
                    <a:pt x="1628" y="1945"/>
                  </a:cubicBezTo>
                  <a:cubicBezTo>
                    <a:pt x="1916" y="1657"/>
                    <a:pt x="2228" y="1391"/>
                    <a:pt x="2563" y="1158"/>
                  </a:cubicBezTo>
                  <a:cubicBezTo>
                    <a:pt x="2856" y="954"/>
                    <a:pt x="3124" y="720"/>
                    <a:pt x="3411" y="506"/>
                  </a:cubicBezTo>
                  <a:cubicBezTo>
                    <a:pt x="3559" y="395"/>
                    <a:pt x="3715" y="294"/>
                    <a:pt x="3886" y="225"/>
                  </a:cubicBezTo>
                  <a:cubicBezTo>
                    <a:pt x="4072" y="148"/>
                    <a:pt x="4274" y="108"/>
                    <a:pt x="4473" y="80"/>
                  </a:cubicBezTo>
                  <a:cubicBezTo>
                    <a:pt x="4885" y="21"/>
                    <a:pt x="5312" y="0"/>
                    <a:pt x="5726" y="52"/>
                  </a:cubicBezTo>
                  <a:cubicBezTo>
                    <a:pt x="6145" y="106"/>
                    <a:pt x="6555" y="215"/>
                    <a:pt x="6964" y="320"/>
                  </a:cubicBezTo>
                  <a:cubicBezTo>
                    <a:pt x="7376" y="424"/>
                    <a:pt x="7789" y="524"/>
                    <a:pt x="8203" y="621"/>
                  </a:cubicBezTo>
                  <a:cubicBezTo>
                    <a:pt x="8626" y="719"/>
                    <a:pt x="9056" y="804"/>
                    <a:pt x="9492" y="813"/>
                  </a:cubicBezTo>
                  <a:cubicBezTo>
                    <a:pt x="9943" y="822"/>
                    <a:pt x="10395" y="803"/>
                    <a:pt x="10846" y="805"/>
                  </a:cubicBezTo>
                  <a:cubicBezTo>
                    <a:pt x="11292" y="806"/>
                    <a:pt x="11740" y="810"/>
                    <a:pt x="12187" y="825"/>
                  </a:cubicBezTo>
                  <a:cubicBezTo>
                    <a:pt x="12623" y="840"/>
                    <a:pt x="13050" y="934"/>
                    <a:pt x="13463" y="1073"/>
                  </a:cubicBezTo>
                  <a:cubicBezTo>
                    <a:pt x="14185" y="1314"/>
                    <a:pt x="14893" y="1616"/>
                    <a:pt x="15484" y="2107"/>
                  </a:cubicBezTo>
                  <a:cubicBezTo>
                    <a:pt x="15621" y="2221"/>
                    <a:pt x="15754" y="2344"/>
                    <a:pt x="15870" y="2481"/>
                  </a:cubicBezTo>
                  <a:cubicBezTo>
                    <a:pt x="15990" y="2621"/>
                    <a:pt x="16092" y="2780"/>
                    <a:pt x="16196" y="2932"/>
                  </a:cubicBezTo>
                  <a:cubicBezTo>
                    <a:pt x="16448" y="3296"/>
                    <a:pt x="16694" y="3666"/>
                    <a:pt x="16935" y="4039"/>
                  </a:cubicBezTo>
                  <a:cubicBezTo>
                    <a:pt x="17401" y="4761"/>
                    <a:pt x="17844" y="5496"/>
                    <a:pt x="18279" y="6236"/>
                  </a:cubicBezTo>
                  <a:cubicBezTo>
                    <a:pt x="18205" y="6235"/>
                    <a:pt x="18136" y="6190"/>
                    <a:pt x="18081" y="6127"/>
                  </a:cubicBezTo>
                  <a:cubicBezTo>
                    <a:pt x="18083" y="6120"/>
                    <a:pt x="18082" y="6112"/>
                    <a:pt x="18077" y="6105"/>
                  </a:cubicBezTo>
                  <a:cubicBezTo>
                    <a:pt x="18050" y="6068"/>
                    <a:pt x="18025" y="6032"/>
                    <a:pt x="17999" y="5996"/>
                  </a:cubicBezTo>
                  <a:cubicBezTo>
                    <a:pt x="17983" y="5956"/>
                    <a:pt x="17971" y="5915"/>
                    <a:pt x="17968" y="5879"/>
                  </a:cubicBezTo>
                  <a:cubicBezTo>
                    <a:pt x="17965" y="5840"/>
                    <a:pt x="17926" y="5833"/>
                    <a:pt x="17899" y="5848"/>
                  </a:cubicBezTo>
                  <a:cubicBezTo>
                    <a:pt x="17877" y="5814"/>
                    <a:pt x="17853" y="5780"/>
                    <a:pt x="17832" y="5745"/>
                  </a:cubicBezTo>
                  <a:cubicBezTo>
                    <a:pt x="17520" y="5251"/>
                    <a:pt x="17276" y="4716"/>
                    <a:pt x="16957" y="4225"/>
                  </a:cubicBezTo>
                  <a:cubicBezTo>
                    <a:pt x="16902" y="4141"/>
                    <a:pt x="16844" y="4057"/>
                    <a:pt x="16782" y="3975"/>
                  </a:cubicBezTo>
                  <a:cubicBezTo>
                    <a:pt x="16760" y="3934"/>
                    <a:pt x="16736" y="3895"/>
                    <a:pt x="16712" y="3856"/>
                  </a:cubicBezTo>
                  <a:cubicBezTo>
                    <a:pt x="16666" y="3777"/>
                    <a:pt x="16617" y="3702"/>
                    <a:pt x="16553" y="3637"/>
                  </a:cubicBezTo>
                  <a:cubicBezTo>
                    <a:pt x="16472" y="3555"/>
                    <a:pt x="16378" y="3490"/>
                    <a:pt x="16280" y="3431"/>
                  </a:cubicBezTo>
                  <a:cubicBezTo>
                    <a:pt x="16191" y="3356"/>
                    <a:pt x="16098" y="3288"/>
                    <a:pt x="15999" y="3229"/>
                  </a:cubicBezTo>
                  <a:cubicBezTo>
                    <a:pt x="15945" y="3189"/>
                    <a:pt x="15885" y="3156"/>
                    <a:pt x="15826" y="3126"/>
                  </a:cubicBezTo>
                  <a:cubicBezTo>
                    <a:pt x="15802" y="3113"/>
                    <a:pt x="15779" y="3104"/>
                    <a:pt x="15756" y="3093"/>
                  </a:cubicBezTo>
                  <a:cubicBezTo>
                    <a:pt x="15756" y="3089"/>
                    <a:pt x="15754" y="3084"/>
                    <a:pt x="15749" y="3080"/>
                  </a:cubicBezTo>
                  <a:cubicBezTo>
                    <a:pt x="15524" y="2906"/>
                    <a:pt x="15262" y="2773"/>
                    <a:pt x="15000" y="2667"/>
                  </a:cubicBezTo>
                  <a:cubicBezTo>
                    <a:pt x="14526" y="2473"/>
                    <a:pt x="14026" y="2362"/>
                    <a:pt x="13520" y="2294"/>
                  </a:cubicBezTo>
                  <a:cubicBezTo>
                    <a:pt x="13261" y="2258"/>
                    <a:pt x="13000" y="2232"/>
                    <a:pt x="12740" y="2210"/>
                  </a:cubicBezTo>
                  <a:cubicBezTo>
                    <a:pt x="12602" y="2198"/>
                    <a:pt x="12464" y="2191"/>
                    <a:pt x="12326" y="2184"/>
                  </a:cubicBezTo>
                  <a:cubicBezTo>
                    <a:pt x="12186" y="2177"/>
                    <a:pt x="12046" y="2164"/>
                    <a:pt x="11906" y="2157"/>
                  </a:cubicBezTo>
                  <a:cubicBezTo>
                    <a:pt x="11860" y="2155"/>
                    <a:pt x="11851" y="2220"/>
                    <a:pt x="11897" y="2229"/>
                  </a:cubicBezTo>
                  <a:cubicBezTo>
                    <a:pt x="12049" y="2261"/>
                    <a:pt x="12204" y="2265"/>
                    <a:pt x="12359" y="2271"/>
                  </a:cubicBezTo>
                  <a:cubicBezTo>
                    <a:pt x="12513" y="2278"/>
                    <a:pt x="12667" y="2283"/>
                    <a:pt x="12821" y="2295"/>
                  </a:cubicBezTo>
                  <a:cubicBezTo>
                    <a:pt x="13330" y="2334"/>
                    <a:pt x="13839" y="2395"/>
                    <a:pt x="14335" y="2514"/>
                  </a:cubicBezTo>
                  <a:cubicBezTo>
                    <a:pt x="14581" y="2573"/>
                    <a:pt x="14821" y="2649"/>
                    <a:pt x="15054" y="2747"/>
                  </a:cubicBezTo>
                  <a:cubicBezTo>
                    <a:pt x="15254" y="2833"/>
                    <a:pt x="15444" y="2938"/>
                    <a:pt x="15632" y="3050"/>
                  </a:cubicBezTo>
                  <a:cubicBezTo>
                    <a:pt x="15630" y="3055"/>
                    <a:pt x="15628" y="3058"/>
                    <a:pt x="15627" y="3062"/>
                  </a:cubicBezTo>
                  <a:cubicBezTo>
                    <a:pt x="15624" y="3061"/>
                    <a:pt x="15620" y="3059"/>
                    <a:pt x="15616" y="3058"/>
                  </a:cubicBezTo>
                  <a:cubicBezTo>
                    <a:pt x="15313" y="2967"/>
                    <a:pt x="14994" y="2982"/>
                    <a:pt x="14699" y="3099"/>
                  </a:cubicBezTo>
                  <a:cubicBezTo>
                    <a:pt x="14673" y="3109"/>
                    <a:pt x="14647" y="3121"/>
                    <a:pt x="14622" y="3133"/>
                  </a:cubicBezTo>
                  <a:cubicBezTo>
                    <a:pt x="14537" y="3167"/>
                    <a:pt x="14454" y="3207"/>
                    <a:pt x="14374" y="3251"/>
                  </a:cubicBezTo>
                  <a:cubicBezTo>
                    <a:pt x="14307" y="3289"/>
                    <a:pt x="14242" y="3330"/>
                    <a:pt x="14178" y="3372"/>
                  </a:cubicBezTo>
                  <a:cubicBezTo>
                    <a:pt x="14122" y="3407"/>
                    <a:pt x="14059" y="3440"/>
                    <a:pt x="14010" y="3485"/>
                  </a:cubicBezTo>
                  <a:cubicBezTo>
                    <a:pt x="13945" y="3525"/>
                    <a:pt x="13879" y="3565"/>
                    <a:pt x="13812" y="3603"/>
                  </a:cubicBezTo>
                  <a:cubicBezTo>
                    <a:pt x="13707" y="3660"/>
                    <a:pt x="13599" y="3711"/>
                    <a:pt x="13489" y="3759"/>
                  </a:cubicBezTo>
                  <a:cubicBezTo>
                    <a:pt x="13463" y="3765"/>
                    <a:pt x="13438" y="3770"/>
                    <a:pt x="13412" y="3778"/>
                  </a:cubicBezTo>
                  <a:cubicBezTo>
                    <a:pt x="13355" y="3796"/>
                    <a:pt x="13299" y="3817"/>
                    <a:pt x="13244" y="3839"/>
                  </a:cubicBezTo>
                  <a:cubicBezTo>
                    <a:pt x="13045" y="3918"/>
                    <a:pt x="12847" y="4008"/>
                    <a:pt x="12633" y="4038"/>
                  </a:cubicBezTo>
                  <a:cubicBezTo>
                    <a:pt x="12525" y="4053"/>
                    <a:pt x="12414" y="4056"/>
                    <a:pt x="12304" y="4061"/>
                  </a:cubicBezTo>
                  <a:cubicBezTo>
                    <a:pt x="12251" y="4062"/>
                    <a:pt x="12198" y="4064"/>
                    <a:pt x="12145" y="4066"/>
                  </a:cubicBezTo>
                  <a:cubicBezTo>
                    <a:pt x="12094" y="4068"/>
                    <a:pt x="12034" y="4066"/>
                    <a:pt x="11986" y="4087"/>
                  </a:cubicBezTo>
                  <a:cubicBezTo>
                    <a:pt x="11961" y="4099"/>
                    <a:pt x="11967" y="4133"/>
                    <a:pt x="11993" y="4139"/>
                  </a:cubicBezTo>
                  <a:cubicBezTo>
                    <a:pt x="12051" y="4152"/>
                    <a:pt x="12120" y="4137"/>
                    <a:pt x="12179" y="4134"/>
                  </a:cubicBezTo>
                  <a:cubicBezTo>
                    <a:pt x="12240" y="4131"/>
                    <a:pt x="12301" y="4129"/>
                    <a:pt x="12362" y="4126"/>
                  </a:cubicBezTo>
                  <a:cubicBezTo>
                    <a:pt x="12464" y="4121"/>
                    <a:pt x="12566" y="4112"/>
                    <a:pt x="12666" y="4095"/>
                  </a:cubicBezTo>
                  <a:cubicBezTo>
                    <a:pt x="12394" y="4202"/>
                    <a:pt x="12119" y="4293"/>
                    <a:pt x="11838" y="4375"/>
                  </a:cubicBezTo>
                  <a:cubicBezTo>
                    <a:pt x="11201" y="4562"/>
                    <a:pt x="10562" y="4677"/>
                    <a:pt x="9897" y="4597"/>
                  </a:cubicBezTo>
                  <a:cubicBezTo>
                    <a:pt x="9546" y="4556"/>
                    <a:pt x="9200" y="4476"/>
                    <a:pt x="8864" y="4362"/>
                  </a:cubicBezTo>
                  <a:cubicBezTo>
                    <a:pt x="8522" y="4247"/>
                    <a:pt x="8197" y="4097"/>
                    <a:pt x="7867" y="3955"/>
                  </a:cubicBezTo>
                  <a:cubicBezTo>
                    <a:pt x="7180" y="3661"/>
                    <a:pt x="6466" y="3423"/>
                    <a:pt x="5726" y="3311"/>
                  </a:cubicBezTo>
                  <a:cubicBezTo>
                    <a:pt x="5354" y="3254"/>
                    <a:pt x="4979" y="3228"/>
                    <a:pt x="4605" y="3208"/>
                  </a:cubicBezTo>
                  <a:cubicBezTo>
                    <a:pt x="4252" y="3188"/>
                    <a:pt x="3899" y="3154"/>
                    <a:pt x="3546" y="3160"/>
                  </a:cubicBezTo>
                  <a:cubicBezTo>
                    <a:pt x="2882" y="3171"/>
                    <a:pt x="2225" y="3332"/>
                    <a:pt x="1642" y="3652"/>
                  </a:cubicBezTo>
                  <a:cubicBezTo>
                    <a:pt x="1325" y="3826"/>
                    <a:pt x="1000" y="3983"/>
                    <a:pt x="698" y="4180"/>
                  </a:cubicBezTo>
                  <a:cubicBezTo>
                    <a:pt x="507" y="4305"/>
                    <a:pt x="332" y="4452"/>
                    <a:pt x="148" y="4586"/>
                  </a:cubicBezTo>
                  <a:cubicBezTo>
                    <a:pt x="143" y="4586"/>
                    <a:pt x="138" y="4587"/>
                    <a:pt x="134" y="4588"/>
                  </a:cubicBezTo>
                  <a:cubicBezTo>
                    <a:pt x="120" y="4593"/>
                    <a:pt x="105" y="4599"/>
                    <a:pt x="91" y="4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5201561" y="1780112"/>
              <a:ext cx="41810" cy="5321"/>
            </a:xfrm>
            <a:custGeom>
              <a:avLst/>
              <a:gdLst/>
              <a:ahLst/>
              <a:cxnLst/>
              <a:rect l="l" t="t" r="r" b="b"/>
              <a:pathLst>
                <a:path w="440" h="56" extrusionOk="0">
                  <a:moveTo>
                    <a:pt x="351" y="1"/>
                  </a:moveTo>
                  <a:cubicBezTo>
                    <a:pt x="305" y="1"/>
                    <a:pt x="259" y="2"/>
                    <a:pt x="214" y="4"/>
                  </a:cubicBezTo>
                  <a:cubicBezTo>
                    <a:pt x="181" y="5"/>
                    <a:pt x="148" y="6"/>
                    <a:pt x="115" y="7"/>
                  </a:cubicBezTo>
                  <a:cubicBezTo>
                    <a:pt x="83" y="8"/>
                    <a:pt x="52" y="7"/>
                    <a:pt x="21" y="15"/>
                  </a:cubicBezTo>
                  <a:cubicBezTo>
                    <a:pt x="7" y="18"/>
                    <a:pt x="0" y="41"/>
                    <a:pt x="17" y="46"/>
                  </a:cubicBezTo>
                  <a:cubicBezTo>
                    <a:pt x="43" y="55"/>
                    <a:pt x="69" y="55"/>
                    <a:pt x="95" y="55"/>
                  </a:cubicBezTo>
                  <a:cubicBezTo>
                    <a:pt x="101" y="55"/>
                    <a:pt x="106" y="55"/>
                    <a:pt x="112" y="55"/>
                  </a:cubicBezTo>
                  <a:cubicBezTo>
                    <a:pt x="121" y="56"/>
                    <a:pt x="130" y="56"/>
                    <a:pt x="140" y="56"/>
                  </a:cubicBezTo>
                  <a:cubicBezTo>
                    <a:pt x="162" y="56"/>
                    <a:pt x="184" y="55"/>
                    <a:pt x="206" y="54"/>
                  </a:cubicBezTo>
                  <a:cubicBezTo>
                    <a:pt x="253" y="52"/>
                    <a:pt x="300" y="50"/>
                    <a:pt x="347" y="50"/>
                  </a:cubicBezTo>
                  <a:cubicBezTo>
                    <a:pt x="365" y="50"/>
                    <a:pt x="383" y="51"/>
                    <a:pt x="401" y="51"/>
                  </a:cubicBezTo>
                  <a:cubicBezTo>
                    <a:pt x="433" y="51"/>
                    <a:pt x="439" y="3"/>
                    <a:pt x="407" y="2"/>
                  </a:cubicBezTo>
                  <a:cubicBezTo>
                    <a:pt x="389" y="1"/>
                    <a:pt x="370" y="1"/>
                    <a:pt x="35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4474635" y="1736971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3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8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6" y="298"/>
                    <a:pt x="264" y="261"/>
                    <a:pt x="364" y="233"/>
                  </a:cubicBezTo>
                  <a:cubicBezTo>
                    <a:pt x="465" y="205"/>
                    <a:pt x="566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6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7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8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5257434" y="1966736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09" y="4"/>
                    <a:pt x="91" y="5"/>
                    <a:pt x="73" y="7"/>
                  </a:cubicBezTo>
                  <a:cubicBezTo>
                    <a:pt x="63" y="8"/>
                    <a:pt x="54" y="8"/>
                    <a:pt x="45" y="9"/>
                  </a:cubicBezTo>
                  <a:lnTo>
                    <a:pt x="41" y="9"/>
                  </a:lnTo>
                  <a:cubicBezTo>
                    <a:pt x="35" y="9"/>
                    <a:pt x="31" y="9"/>
                    <a:pt x="27" y="11"/>
                  </a:cubicBezTo>
                  <a:cubicBezTo>
                    <a:pt x="23" y="12"/>
                    <a:pt x="19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1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3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8" y="11"/>
                    <a:pt x="144" y="1"/>
                    <a:pt x="13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953456" y="1955428"/>
              <a:ext cx="215701" cy="47796"/>
            </a:xfrm>
            <a:custGeom>
              <a:avLst/>
              <a:gdLst/>
              <a:ahLst/>
              <a:cxnLst/>
              <a:rect l="l" t="t" r="r" b="b"/>
              <a:pathLst>
                <a:path w="2270" h="503" extrusionOk="0">
                  <a:moveTo>
                    <a:pt x="42" y="1"/>
                  </a:moveTo>
                  <a:cubicBezTo>
                    <a:pt x="10" y="1"/>
                    <a:pt x="1" y="43"/>
                    <a:pt x="23" y="63"/>
                  </a:cubicBezTo>
                  <a:cubicBezTo>
                    <a:pt x="83" y="119"/>
                    <a:pt x="175" y="144"/>
                    <a:pt x="253" y="168"/>
                  </a:cubicBezTo>
                  <a:cubicBezTo>
                    <a:pt x="330" y="191"/>
                    <a:pt x="409" y="210"/>
                    <a:pt x="488" y="232"/>
                  </a:cubicBezTo>
                  <a:cubicBezTo>
                    <a:pt x="779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3" y="502"/>
                  </a:cubicBezTo>
                  <a:cubicBezTo>
                    <a:pt x="1977" y="502"/>
                    <a:pt x="2111" y="492"/>
                    <a:pt x="2242" y="471"/>
                  </a:cubicBezTo>
                  <a:cubicBezTo>
                    <a:pt x="2269" y="466"/>
                    <a:pt x="2263" y="429"/>
                    <a:pt x="2238" y="429"/>
                  </a:cubicBezTo>
                  <a:cubicBezTo>
                    <a:pt x="2237" y="429"/>
                    <a:pt x="2237" y="429"/>
                    <a:pt x="2237" y="429"/>
                  </a:cubicBezTo>
                  <a:cubicBezTo>
                    <a:pt x="2175" y="431"/>
                    <a:pt x="2113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50" y="393"/>
                    <a:pt x="1162" y="328"/>
                    <a:pt x="878" y="244"/>
                  </a:cubicBezTo>
                  <a:cubicBezTo>
                    <a:pt x="739" y="204"/>
                    <a:pt x="600" y="161"/>
                    <a:pt x="459" y="124"/>
                  </a:cubicBezTo>
                  <a:cubicBezTo>
                    <a:pt x="391" y="107"/>
                    <a:pt x="323" y="88"/>
                    <a:pt x="256" y="66"/>
                  </a:cubicBezTo>
                  <a:cubicBezTo>
                    <a:pt x="188" y="45"/>
                    <a:pt x="119" y="12"/>
                    <a:pt x="49" y="1"/>
                  </a:cubicBezTo>
                  <a:cubicBezTo>
                    <a:pt x="47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4922953" y="1940985"/>
              <a:ext cx="13208" cy="8457"/>
            </a:xfrm>
            <a:custGeom>
              <a:avLst/>
              <a:gdLst/>
              <a:ahLst/>
              <a:cxnLst/>
              <a:rect l="l" t="t" r="r" b="b"/>
              <a:pathLst>
                <a:path w="139" h="89" extrusionOk="0">
                  <a:moveTo>
                    <a:pt x="16" y="1"/>
                  </a:moveTo>
                  <a:cubicBezTo>
                    <a:pt x="11" y="1"/>
                    <a:pt x="7" y="5"/>
                    <a:pt x="4" y="8"/>
                  </a:cubicBezTo>
                  <a:cubicBezTo>
                    <a:pt x="1" y="14"/>
                    <a:pt x="3" y="19"/>
                    <a:pt x="5" y="24"/>
                  </a:cubicBezTo>
                  <a:cubicBezTo>
                    <a:pt x="15" y="39"/>
                    <a:pt x="31" y="52"/>
                    <a:pt x="46" y="62"/>
                  </a:cubicBezTo>
                  <a:cubicBezTo>
                    <a:pt x="63" y="72"/>
                    <a:pt x="81" y="80"/>
                    <a:pt x="100" y="87"/>
                  </a:cubicBezTo>
                  <a:cubicBezTo>
                    <a:pt x="103" y="88"/>
                    <a:pt x="106" y="89"/>
                    <a:pt x="109" y="89"/>
                  </a:cubicBezTo>
                  <a:cubicBezTo>
                    <a:pt x="119" y="89"/>
                    <a:pt x="128" y="83"/>
                    <a:pt x="133" y="74"/>
                  </a:cubicBezTo>
                  <a:cubicBezTo>
                    <a:pt x="138" y="61"/>
                    <a:pt x="132" y="46"/>
                    <a:pt x="120" y="40"/>
                  </a:cubicBezTo>
                  <a:cubicBezTo>
                    <a:pt x="103" y="33"/>
                    <a:pt x="87" y="26"/>
                    <a:pt x="69" y="20"/>
                  </a:cubicBezTo>
                  <a:cubicBezTo>
                    <a:pt x="53" y="14"/>
                    <a:pt x="36" y="6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707536" y="1591301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6" y="0"/>
                    <a:pt x="1" y="40"/>
                    <a:pt x="29" y="46"/>
                  </a:cubicBezTo>
                  <a:cubicBezTo>
                    <a:pt x="109" y="64"/>
                    <a:pt x="190" y="83"/>
                    <a:pt x="270" y="101"/>
                  </a:cubicBezTo>
                  <a:cubicBezTo>
                    <a:pt x="347" y="118"/>
                    <a:pt x="425" y="128"/>
                    <a:pt x="503" y="142"/>
                  </a:cubicBezTo>
                  <a:cubicBezTo>
                    <a:pt x="577" y="156"/>
                    <a:pt x="640" y="193"/>
                    <a:pt x="709" y="223"/>
                  </a:cubicBezTo>
                  <a:cubicBezTo>
                    <a:pt x="765" y="248"/>
                    <a:pt x="831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49" y="200"/>
                    <a:pt x="817" y="181"/>
                  </a:cubicBezTo>
                  <a:cubicBezTo>
                    <a:pt x="786" y="163"/>
                    <a:pt x="755" y="145"/>
                    <a:pt x="723" y="129"/>
                  </a:cubicBezTo>
                  <a:cubicBezTo>
                    <a:pt x="659" y="94"/>
                    <a:pt x="593" y="67"/>
                    <a:pt x="521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7" y="3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4818713" y="1621044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6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7" y="76"/>
                    <a:pt x="159" y="89"/>
                  </a:cubicBezTo>
                  <a:cubicBezTo>
                    <a:pt x="181" y="95"/>
                    <a:pt x="201" y="102"/>
                    <a:pt x="224" y="105"/>
                  </a:cubicBezTo>
                  <a:cubicBezTo>
                    <a:pt x="235" y="107"/>
                    <a:pt x="247" y="109"/>
                    <a:pt x="259" y="109"/>
                  </a:cubicBezTo>
                  <a:cubicBezTo>
                    <a:pt x="271" y="109"/>
                    <a:pt x="283" y="107"/>
                    <a:pt x="292" y="100"/>
                  </a:cubicBezTo>
                  <a:cubicBezTo>
                    <a:pt x="300" y="95"/>
                    <a:pt x="302" y="82"/>
                    <a:pt x="296" y="76"/>
                  </a:cubicBezTo>
                  <a:cubicBezTo>
                    <a:pt x="280" y="60"/>
                    <a:pt x="255" y="56"/>
                    <a:pt x="235" y="49"/>
                  </a:cubicBezTo>
                  <a:cubicBezTo>
                    <a:pt x="214" y="43"/>
                    <a:pt x="193" y="38"/>
                    <a:pt x="172" y="32"/>
                  </a:cubicBezTo>
                  <a:cubicBezTo>
                    <a:pt x="129" y="18"/>
                    <a:pt x="85" y="6"/>
                    <a:pt x="39" y="1"/>
                  </a:cubicBezTo>
                  <a:cubicBezTo>
                    <a:pt x="38" y="1"/>
                    <a:pt x="37" y="1"/>
                    <a:pt x="3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127326" y="1570301"/>
              <a:ext cx="1777301" cy="607859"/>
            </a:xfrm>
            <a:custGeom>
              <a:avLst/>
              <a:gdLst/>
              <a:ahLst/>
              <a:cxnLst/>
              <a:rect l="l" t="t" r="r" b="b"/>
              <a:pathLst>
                <a:path w="18704" h="6397" extrusionOk="0">
                  <a:moveTo>
                    <a:pt x="5522" y="92"/>
                  </a:moveTo>
                  <a:cubicBezTo>
                    <a:pt x="5688" y="92"/>
                    <a:pt x="5854" y="101"/>
                    <a:pt x="6019" y="122"/>
                  </a:cubicBezTo>
                  <a:cubicBezTo>
                    <a:pt x="6438" y="175"/>
                    <a:pt x="6849" y="284"/>
                    <a:pt x="7258" y="389"/>
                  </a:cubicBezTo>
                  <a:cubicBezTo>
                    <a:pt x="7670" y="493"/>
                    <a:pt x="8083" y="593"/>
                    <a:pt x="8497" y="690"/>
                  </a:cubicBezTo>
                  <a:cubicBezTo>
                    <a:pt x="8920" y="789"/>
                    <a:pt x="9350" y="873"/>
                    <a:pt x="9785" y="882"/>
                  </a:cubicBezTo>
                  <a:cubicBezTo>
                    <a:pt x="9872" y="884"/>
                    <a:pt x="9960" y="885"/>
                    <a:pt x="10047" y="885"/>
                  </a:cubicBezTo>
                  <a:cubicBezTo>
                    <a:pt x="10388" y="885"/>
                    <a:pt x="10729" y="874"/>
                    <a:pt x="11071" y="874"/>
                  </a:cubicBezTo>
                  <a:cubicBezTo>
                    <a:pt x="11094" y="874"/>
                    <a:pt x="11117" y="874"/>
                    <a:pt x="11140" y="874"/>
                  </a:cubicBezTo>
                  <a:cubicBezTo>
                    <a:pt x="11586" y="875"/>
                    <a:pt x="12033" y="880"/>
                    <a:pt x="12480" y="894"/>
                  </a:cubicBezTo>
                  <a:cubicBezTo>
                    <a:pt x="12916" y="909"/>
                    <a:pt x="13343" y="1003"/>
                    <a:pt x="13756" y="1142"/>
                  </a:cubicBezTo>
                  <a:cubicBezTo>
                    <a:pt x="14479" y="1384"/>
                    <a:pt x="15186" y="1685"/>
                    <a:pt x="15777" y="2177"/>
                  </a:cubicBezTo>
                  <a:cubicBezTo>
                    <a:pt x="15915" y="2291"/>
                    <a:pt x="16048" y="2413"/>
                    <a:pt x="16163" y="2550"/>
                  </a:cubicBezTo>
                  <a:cubicBezTo>
                    <a:pt x="16284" y="2690"/>
                    <a:pt x="16385" y="2849"/>
                    <a:pt x="16490" y="3001"/>
                  </a:cubicBezTo>
                  <a:cubicBezTo>
                    <a:pt x="16742" y="3366"/>
                    <a:pt x="16987" y="3736"/>
                    <a:pt x="17228" y="4108"/>
                  </a:cubicBezTo>
                  <a:cubicBezTo>
                    <a:pt x="17694" y="4830"/>
                    <a:pt x="18137" y="5565"/>
                    <a:pt x="18572" y="6305"/>
                  </a:cubicBezTo>
                  <a:cubicBezTo>
                    <a:pt x="18498" y="6304"/>
                    <a:pt x="18429" y="6259"/>
                    <a:pt x="18374" y="6196"/>
                  </a:cubicBezTo>
                  <a:cubicBezTo>
                    <a:pt x="18376" y="6189"/>
                    <a:pt x="18376" y="6182"/>
                    <a:pt x="18370" y="6174"/>
                  </a:cubicBezTo>
                  <a:cubicBezTo>
                    <a:pt x="18343" y="6139"/>
                    <a:pt x="18318" y="6101"/>
                    <a:pt x="18293" y="6065"/>
                  </a:cubicBezTo>
                  <a:cubicBezTo>
                    <a:pt x="18276" y="6025"/>
                    <a:pt x="18264" y="5984"/>
                    <a:pt x="18262" y="5948"/>
                  </a:cubicBezTo>
                  <a:cubicBezTo>
                    <a:pt x="18260" y="5922"/>
                    <a:pt x="18240" y="5910"/>
                    <a:pt x="18220" y="5910"/>
                  </a:cubicBezTo>
                  <a:cubicBezTo>
                    <a:pt x="18211" y="5910"/>
                    <a:pt x="18201" y="5912"/>
                    <a:pt x="18193" y="5917"/>
                  </a:cubicBezTo>
                  <a:cubicBezTo>
                    <a:pt x="18170" y="5883"/>
                    <a:pt x="18147" y="5849"/>
                    <a:pt x="18126" y="5815"/>
                  </a:cubicBezTo>
                  <a:cubicBezTo>
                    <a:pt x="17813" y="5320"/>
                    <a:pt x="17568" y="4785"/>
                    <a:pt x="17250" y="4294"/>
                  </a:cubicBezTo>
                  <a:cubicBezTo>
                    <a:pt x="17195" y="4210"/>
                    <a:pt x="17137" y="4126"/>
                    <a:pt x="17075" y="4044"/>
                  </a:cubicBezTo>
                  <a:cubicBezTo>
                    <a:pt x="17053" y="4003"/>
                    <a:pt x="17029" y="3964"/>
                    <a:pt x="17006" y="3925"/>
                  </a:cubicBezTo>
                  <a:cubicBezTo>
                    <a:pt x="16960" y="3846"/>
                    <a:pt x="16911" y="3771"/>
                    <a:pt x="16846" y="3706"/>
                  </a:cubicBezTo>
                  <a:cubicBezTo>
                    <a:pt x="16766" y="3625"/>
                    <a:pt x="16672" y="3559"/>
                    <a:pt x="16574" y="3500"/>
                  </a:cubicBezTo>
                  <a:cubicBezTo>
                    <a:pt x="16485" y="3425"/>
                    <a:pt x="16391" y="3358"/>
                    <a:pt x="16293" y="3299"/>
                  </a:cubicBezTo>
                  <a:cubicBezTo>
                    <a:pt x="16238" y="3259"/>
                    <a:pt x="16179" y="3225"/>
                    <a:pt x="16119" y="3195"/>
                  </a:cubicBezTo>
                  <a:cubicBezTo>
                    <a:pt x="16096" y="3184"/>
                    <a:pt x="16072" y="3173"/>
                    <a:pt x="16050" y="3162"/>
                  </a:cubicBezTo>
                  <a:cubicBezTo>
                    <a:pt x="16050" y="3158"/>
                    <a:pt x="16048" y="3154"/>
                    <a:pt x="16042" y="3149"/>
                  </a:cubicBezTo>
                  <a:cubicBezTo>
                    <a:pt x="15817" y="2975"/>
                    <a:pt x="15555" y="2843"/>
                    <a:pt x="15293" y="2736"/>
                  </a:cubicBezTo>
                  <a:cubicBezTo>
                    <a:pt x="14819" y="2543"/>
                    <a:pt x="14319" y="2431"/>
                    <a:pt x="13813" y="2363"/>
                  </a:cubicBezTo>
                  <a:cubicBezTo>
                    <a:pt x="13555" y="2329"/>
                    <a:pt x="13294" y="2301"/>
                    <a:pt x="13034" y="2279"/>
                  </a:cubicBezTo>
                  <a:cubicBezTo>
                    <a:pt x="12895" y="2268"/>
                    <a:pt x="12758" y="2260"/>
                    <a:pt x="12619" y="2253"/>
                  </a:cubicBezTo>
                  <a:cubicBezTo>
                    <a:pt x="12480" y="2246"/>
                    <a:pt x="12340" y="2233"/>
                    <a:pt x="12199" y="2226"/>
                  </a:cubicBezTo>
                  <a:cubicBezTo>
                    <a:pt x="12199" y="2226"/>
                    <a:pt x="12198" y="2226"/>
                    <a:pt x="12197" y="2226"/>
                  </a:cubicBezTo>
                  <a:cubicBezTo>
                    <a:pt x="12153" y="2226"/>
                    <a:pt x="12145" y="2289"/>
                    <a:pt x="12190" y="2299"/>
                  </a:cubicBezTo>
                  <a:cubicBezTo>
                    <a:pt x="12342" y="2330"/>
                    <a:pt x="12498" y="2335"/>
                    <a:pt x="12652" y="2341"/>
                  </a:cubicBezTo>
                  <a:cubicBezTo>
                    <a:pt x="12806" y="2347"/>
                    <a:pt x="12960" y="2352"/>
                    <a:pt x="13114" y="2365"/>
                  </a:cubicBezTo>
                  <a:cubicBezTo>
                    <a:pt x="13623" y="2403"/>
                    <a:pt x="14132" y="2464"/>
                    <a:pt x="14629" y="2584"/>
                  </a:cubicBezTo>
                  <a:cubicBezTo>
                    <a:pt x="14874" y="2643"/>
                    <a:pt x="15115" y="2719"/>
                    <a:pt x="15347" y="2818"/>
                  </a:cubicBezTo>
                  <a:cubicBezTo>
                    <a:pt x="15548" y="2902"/>
                    <a:pt x="15737" y="3008"/>
                    <a:pt x="15925" y="3120"/>
                  </a:cubicBezTo>
                  <a:cubicBezTo>
                    <a:pt x="15922" y="3124"/>
                    <a:pt x="15921" y="3127"/>
                    <a:pt x="15921" y="3131"/>
                  </a:cubicBezTo>
                  <a:cubicBezTo>
                    <a:pt x="15917" y="3130"/>
                    <a:pt x="15913" y="3128"/>
                    <a:pt x="15910" y="3127"/>
                  </a:cubicBezTo>
                  <a:cubicBezTo>
                    <a:pt x="15779" y="3088"/>
                    <a:pt x="15644" y="3068"/>
                    <a:pt x="15510" y="3068"/>
                  </a:cubicBezTo>
                  <a:cubicBezTo>
                    <a:pt x="15335" y="3068"/>
                    <a:pt x="15160" y="3102"/>
                    <a:pt x="14993" y="3168"/>
                  </a:cubicBezTo>
                  <a:cubicBezTo>
                    <a:pt x="14966" y="3178"/>
                    <a:pt x="14941" y="3191"/>
                    <a:pt x="14915" y="3202"/>
                  </a:cubicBezTo>
                  <a:cubicBezTo>
                    <a:pt x="14831" y="3236"/>
                    <a:pt x="14748" y="3277"/>
                    <a:pt x="14668" y="3321"/>
                  </a:cubicBezTo>
                  <a:cubicBezTo>
                    <a:pt x="14601" y="3358"/>
                    <a:pt x="14536" y="3400"/>
                    <a:pt x="14471" y="3441"/>
                  </a:cubicBezTo>
                  <a:cubicBezTo>
                    <a:pt x="14416" y="3476"/>
                    <a:pt x="14353" y="3509"/>
                    <a:pt x="14303" y="3555"/>
                  </a:cubicBezTo>
                  <a:cubicBezTo>
                    <a:pt x="14238" y="3595"/>
                    <a:pt x="14172" y="3634"/>
                    <a:pt x="14106" y="3672"/>
                  </a:cubicBezTo>
                  <a:cubicBezTo>
                    <a:pt x="14001" y="3729"/>
                    <a:pt x="13893" y="3780"/>
                    <a:pt x="13782" y="3829"/>
                  </a:cubicBezTo>
                  <a:cubicBezTo>
                    <a:pt x="13756" y="3834"/>
                    <a:pt x="13731" y="3840"/>
                    <a:pt x="13706" y="3847"/>
                  </a:cubicBezTo>
                  <a:cubicBezTo>
                    <a:pt x="13649" y="3866"/>
                    <a:pt x="13593" y="3887"/>
                    <a:pt x="13537" y="3908"/>
                  </a:cubicBezTo>
                  <a:cubicBezTo>
                    <a:pt x="13339" y="3988"/>
                    <a:pt x="13140" y="4078"/>
                    <a:pt x="12926" y="4108"/>
                  </a:cubicBezTo>
                  <a:cubicBezTo>
                    <a:pt x="12818" y="4123"/>
                    <a:pt x="12707" y="4126"/>
                    <a:pt x="12597" y="4130"/>
                  </a:cubicBezTo>
                  <a:cubicBezTo>
                    <a:pt x="12545" y="4132"/>
                    <a:pt x="12491" y="4133"/>
                    <a:pt x="12438" y="4135"/>
                  </a:cubicBezTo>
                  <a:cubicBezTo>
                    <a:pt x="12388" y="4138"/>
                    <a:pt x="12327" y="4136"/>
                    <a:pt x="12279" y="4158"/>
                  </a:cubicBezTo>
                  <a:cubicBezTo>
                    <a:pt x="12254" y="4169"/>
                    <a:pt x="12261" y="4203"/>
                    <a:pt x="12286" y="4208"/>
                  </a:cubicBezTo>
                  <a:cubicBezTo>
                    <a:pt x="12303" y="4212"/>
                    <a:pt x="12321" y="4213"/>
                    <a:pt x="12339" y="4213"/>
                  </a:cubicBezTo>
                  <a:cubicBezTo>
                    <a:pt x="12384" y="4213"/>
                    <a:pt x="12431" y="4205"/>
                    <a:pt x="12472" y="4203"/>
                  </a:cubicBezTo>
                  <a:cubicBezTo>
                    <a:pt x="12533" y="4200"/>
                    <a:pt x="12594" y="4198"/>
                    <a:pt x="12655" y="4195"/>
                  </a:cubicBezTo>
                  <a:cubicBezTo>
                    <a:pt x="12758" y="4191"/>
                    <a:pt x="12859" y="4182"/>
                    <a:pt x="12959" y="4165"/>
                  </a:cubicBezTo>
                  <a:lnTo>
                    <a:pt x="12959" y="4165"/>
                  </a:lnTo>
                  <a:cubicBezTo>
                    <a:pt x="12687" y="4271"/>
                    <a:pt x="12412" y="4362"/>
                    <a:pt x="12131" y="4445"/>
                  </a:cubicBezTo>
                  <a:cubicBezTo>
                    <a:pt x="11633" y="4590"/>
                    <a:pt x="11135" y="4692"/>
                    <a:pt x="10623" y="4692"/>
                  </a:cubicBezTo>
                  <a:cubicBezTo>
                    <a:pt x="10480" y="4692"/>
                    <a:pt x="10337" y="4684"/>
                    <a:pt x="10191" y="4667"/>
                  </a:cubicBezTo>
                  <a:cubicBezTo>
                    <a:pt x="9839" y="4625"/>
                    <a:pt x="9493" y="4545"/>
                    <a:pt x="9157" y="4432"/>
                  </a:cubicBezTo>
                  <a:cubicBezTo>
                    <a:pt x="8816" y="4316"/>
                    <a:pt x="8490" y="4166"/>
                    <a:pt x="8160" y="4025"/>
                  </a:cubicBezTo>
                  <a:cubicBezTo>
                    <a:pt x="7473" y="3731"/>
                    <a:pt x="6759" y="3493"/>
                    <a:pt x="6020" y="3380"/>
                  </a:cubicBezTo>
                  <a:cubicBezTo>
                    <a:pt x="5647" y="3323"/>
                    <a:pt x="5273" y="3298"/>
                    <a:pt x="4898" y="3278"/>
                  </a:cubicBezTo>
                  <a:cubicBezTo>
                    <a:pt x="4571" y="3259"/>
                    <a:pt x="4241" y="3229"/>
                    <a:pt x="3912" y="3229"/>
                  </a:cubicBezTo>
                  <a:cubicBezTo>
                    <a:pt x="3888" y="3229"/>
                    <a:pt x="3863" y="3229"/>
                    <a:pt x="3839" y="3229"/>
                  </a:cubicBezTo>
                  <a:cubicBezTo>
                    <a:pt x="3175" y="3240"/>
                    <a:pt x="2518" y="3402"/>
                    <a:pt x="1935" y="3722"/>
                  </a:cubicBezTo>
                  <a:cubicBezTo>
                    <a:pt x="1619" y="3895"/>
                    <a:pt x="1293" y="4053"/>
                    <a:pt x="991" y="4250"/>
                  </a:cubicBezTo>
                  <a:cubicBezTo>
                    <a:pt x="800" y="4374"/>
                    <a:pt x="626" y="4522"/>
                    <a:pt x="441" y="4656"/>
                  </a:cubicBezTo>
                  <a:cubicBezTo>
                    <a:pt x="436" y="4656"/>
                    <a:pt x="432" y="4656"/>
                    <a:pt x="427" y="4658"/>
                  </a:cubicBezTo>
                  <a:cubicBezTo>
                    <a:pt x="413" y="4662"/>
                    <a:pt x="398" y="4668"/>
                    <a:pt x="384" y="4673"/>
                  </a:cubicBezTo>
                  <a:cubicBezTo>
                    <a:pt x="436" y="4612"/>
                    <a:pt x="490" y="4550"/>
                    <a:pt x="549" y="4495"/>
                  </a:cubicBezTo>
                  <a:cubicBezTo>
                    <a:pt x="676" y="4372"/>
                    <a:pt x="831" y="4275"/>
                    <a:pt x="980" y="4180"/>
                  </a:cubicBezTo>
                  <a:cubicBezTo>
                    <a:pt x="1135" y="4080"/>
                    <a:pt x="1291" y="3982"/>
                    <a:pt x="1446" y="3879"/>
                  </a:cubicBezTo>
                  <a:cubicBezTo>
                    <a:pt x="1465" y="3867"/>
                    <a:pt x="1450" y="3838"/>
                    <a:pt x="1431" y="3838"/>
                  </a:cubicBezTo>
                  <a:cubicBezTo>
                    <a:pt x="1428" y="3838"/>
                    <a:pt x="1426" y="3839"/>
                    <a:pt x="1423" y="3840"/>
                  </a:cubicBezTo>
                  <a:cubicBezTo>
                    <a:pt x="1254" y="3921"/>
                    <a:pt x="1093" y="4011"/>
                    <a:pt x="934" y="4109"/>
                  </a:cubicBezTo>
                  <a:cubicBezTo>
                    <a:pt x="798" y="4195"/>
                    <a:pt x="657" y="4278"/>
                    <a:pt x="535" y="4383"/>
                  </a:cubicBezTo>
                  <a:cubicBezTo>
                    <a:pt x="447" y="4459"/>
                    <a:pt x="371" y="4546"/>
                    <a:pt x="294" y="4632"/>
                  </a:cubicBezTo>
                  <a:cubicBezTo>
                    <a:pt x="295" y="4616"/>
                    <a:pt x="298" y="4600"/>
                    <a:pt x="300" y="4585"/>
                  </a:cubicBezTo>
                  <a:cubicBezTo>
                    <a:pt x="319" y="4558"/>
                    <a:pt x="336" y="4532"/>
                    <a:pt x="358" y="4508"/>
                  </a:cubicBezTo>
                  <a:cubicBezTo>
                    <a:pt x="442" y="4412"/>
                    <a:pt x="535" y="4323"/>
                    <a:pt x="636" y="4245"/>
                  </a:cubicBezTo>
                  <a:cubicBezTo>
                    <a:pt x="655" y="4231"/>
                    <a:pt x="640" y="4206"/>
                    <a:pt x="621" y="4206"/>
                  </a:cubicBezTo>
                  <a:cubicBezTo>
                    <a:pt x="617" y="4206"/>
                    <a:pt x="612" y="4207"/>
                    <a:pt x="608" y="4210"/>
                  </a:cubicBezTo>
                  <a:cubicBezTo>
                    <a:pt x="513" y="4272"/>
                    <a:pt x="425" y="4346"/>
                    <a:pt x="348" y="4428"/>
                  </a:cubicBezTo>
                  <a:cubicBezTo>
                    <a:pt x="359" y="4384"/>
                    <a:pt x="364" y="4338"/>
                    <a:pt x="354" y="4295"/>
                  </a:cubicBezTo>
                  <a:cubicBezTo>
                    <a:pt x="431" y="4186"/>
                    <a:pt x="518" y="4085"/>
                    <a:pt x="609" y="3989"/>
                  </a:cubicBezTo>
                  <a:cubicBezTo>
                    <a:pt x="775" y="3814"/>
                    <a:pt x="955" y="3655"/>
                    <a:pt x="1137" y="3498"/>
                  </a:cubicBezTo>
                  <a:cubicBezTo>
                    <a:pt x="1230" y="3418"/>
                    <a:pt x="1321" y="3338"/>
                    <a:pt x="1419" y="3263"/>
                  </a:cubicBezTo>
                  <a:cubicBezTo>
                    <a:pt x="1524" y="3183"/>
                    <a:pt x="1635" y="3108"/>
                    <a:pt x="1746" y="3036"/>
                  </a:cubicBezTo>
                  <a:cubicBezTo>
                    <a:pt x="1965" y="2895"/>
                    <a:pt x="2193" y="2769"/>
                    <a:pt x="2412" y="2628"/>
                  </a:cubicBezTo>
                  <a:cubicBezTo>
                    <a:pt x="2626" y="2490"/>
                    <a:pt x="2835" y="2337"/>
                    <a:pt x="3073" y="2242"/>
                  </a:cubicBezTo>
                  <a:cubicBezTo>
                    <a:pt x="3106" y="2229"/>
                    <a:pt x="3091" y="2182"/>
                    <a:pt x="3060" y="2182"/>
                  </a:cubicBezTo>
                  <a:cubicBezTo>
                    <a:pt x="3057" y="2182"/>
                    <a:pt x="3053" y="2182"/>
                    <a:pt x="3049" y="2184"/>
                  </a:cubicBezTo>
                  <a:cubicBezTo>
                    <a:pt x="2772" y="2286"/>
                    <a:pt x="2530" y="2456"/>
                    <a:pt x="2280" y="2608"/>
                  </a:cubicBezTo>
                  <a:cubicBezTo>
                    <a:pt x="2053" y="2746"/>
                    <a:pt x="1822" y="2875"/>
                    <a:pt x="1602" y="3022"/>
                  </a:cubicBezTo>
                  <a:cubicBezTo>
                    <a:pt x="1390" y="3163"/>
                    <a:pt x="1196" y="3324"/>
                    <a:pt x="1005" y="3491"/>
                  </a:cubicBezTo>
                  <a:cubicBezTo>
                    <a:pt x="768" y="3696"/>
                    <a:pt x="520" y="3916"/>
                    <a:pt x="327" y="4171"/>
                  </a:cubicBezTo>
                  <a:cubicBezTo>
                    <a:pt x="349" y="4132"/>
                    <a:pt x="370" y="4092"/>
                    <a:pt x="392" y="4055"/>
                  </a:cubicBezTo>
                  <a:cubicBezTo>
                    <a:pt x="521" y="3832"/>
                    <a:pt x="668" y="3619"/>
                    <a:pt x="819" y="3409"/>
                  </a:cubicBezTo>
                  <a:cubicBezTo>
                    <a:pt x="932" y="3252"/>
                    <a:pt x="1043" y="3095"/>
                    <a:pt x="1152" y="2935"/>
                  </a:cubicBezTo>
                  <a:cubicBezTo>
                    <a:pt x="1378" y="2605"/>
                    <a:pt x="1639" y="2299"/>
                    <a:pt x="1921" y="2015"/>
                  </a:cubicBezTo>
                  <a:cubicBezTo>
                    <a:pt x="2209" y="1726"/>
                    <a:pt x="2522" y="1460"/>
                    <a:pt x="2856" y="1227"/>
                  </a:cubicBezTo>
                  <a:cubicBezTo>
                    <a:pt x="3149" y="1023"/>
                    <a:pt x="3417" y="789"/>
                    <a:pt x="3704" y="575"/>
                  </a:cubicBezTo>
                  <a:cubicBezTo>
                    <a:pt x="3851" y="464"/>
                    <a:pt x="4008" y="364"/>
                    <a:pt x="4179" y="294"/>
                  </a:cubicBezTo>
                  <a:cubicBezTo>
                    <a:pt x="4366" y="217"/>
                    <a:pt x="4567" y="177"/>
                    <a:pt x="4765" y="149"/>
                  </a:cubicBezTo>
                  <a:cubicBezTo>
                    <a:pt x="5014" y="113"/>
                    <a:pt x="5268" y="92"/>
                    <a:pt x="5522" y="92"/>
                  </a:cubicBezTo>
                  <a:close/>
                  <a:moveTo>
                    <a:pt x="5501" y="0"/>
                  </a:moveTo>
                  <a:cubicBezTo>
                    <a:pt x="5394" y="0"/>
                    <a:pt x="5286" y="4"/>
                    <a:pt x="5177" y="10"/>
                  </a:cubicBezTo>
                  <a:cubicBezTo>
                    <a:pt x="4784" y="36"/>
                    <a:pt x="4368" y="82"/>
                    <a:pt x="4014" y="264"/>
                  </a:cubicBezTo>
                  <a:cubicBezTo>
                    <a:pt x="3690" y="428"/>
                    <a:pt x="3424" y="679"/>
                    <a:pt x="3141" y="903"/>
                  </a:cubicBezTo>
                  <a:cubicBezTo>
                    <a:pt x="2993" y="1021"/>
                    <a:pt x="2834" y="1122"/>
                    <a:pt x="2681" y="1234"/>
                  </a:cubicBezTo>
                  <a:cubicBezTo>
                    <a:pt x="2512" y="1358"/>
                    <a:pt x="2348" y="1490"/>
                    <a:pt x="2190" y="1630"/>
                  </a:cubicBezTo>
                  <a:cubicBezTo>
                    <a:pt x="1883" y="1901"/>
                    <a:pt x="1598" y="2198"/>
                    <a:pt x="1342" y="2519"/>
                  </a:cubicBezTo>
                  <a:cubicBezTo>
                    <a:pt x="1173" y="2731"/>
                    <a:pt x="1027" y="2958"/>
                    <a:pt x="868" y="3177"/>
                  </a:cubicBezTo>
                  <a:cubicBezTo>
                    <a:pt x="723" y="3377"/>
                    <a:pt x="579" y="3576"/>
                    <a:pt x="447" y="3783"/>
                  </a:cubicBezTo>
                  <a:cubicBezTo>
                    <a:pt x="314" y="3990"/>
                    <a:pt x="183" y="4206"/>
                    <a:pt x="101" y="4440"/>
                  </a:cubicBezTo>
                  <a:cubicBezTo>
                    <a:pt x="50" y="4589"/>
                    <a:pt x="0" y="4790"/>
                    <a:pt x="117" y="4924"/>
                  </a:cubicBezTo>
                  <a:cubicBezTo>
                    <a:pt x="126" y="4934"/>
                    <a:pt x="141" y="4942"/>
                    <a:pt x="156" y="4942"/>
                  </a:cubicBezTo>
                  <a:cubicBezTo>
                    <a:pt x="161" y="4942"/>
                    <a:pt x="167" y="4941"/>
                    <a:pt x="173" y="4938"/>
                  </a:cubicBezTo>
                  <a:cubicBezTo>
                    <a:pt x="317" y="4863"/>
                    <a:pt x="450" y="4770"/>
                    <a:pt x="579" y="4672"/>
                  </a:cubicBezTo>
                  <a:cubicBezTo>
                    <a:pt x="866" y="4456"/>
                    <a:pt x="1148" y="4254"/>
                    <a:pt x="1464" y="4083"/>
                  </a:cubicBezTo>
                  <a:cubicBezTo>
                    <a:pt x="1765" y="3920"/>
                    <a:pt x="2065" y="3743"/>
                    <a:pt x="2383" y="3614"/>
                  </a:cubicBezTo>
                  <a:cubicBezTo>
                    <a:pt x="2896" y="3406"/>
                    <a:pt x="3427" y="3330"/>
                    <a:pt x="3970" y="3330"/>
                  </a:cubicBezTo>
                  <a:cubicBezTo>
                    <a:pt x="4104" y="3330"/>
                    <a:pt x="4238" y="3334"/>
                    <a:pt x="4374" y="3343"/>
                  </a:cubicBezTo>
                  <a:cubicBezTo>
                    <a:pt x="5116" y="3389"/>
                    <a:pt x="5856" y="3414"/>
                    <a:pt x="6583" y="3588"/>
                  </a:cubicBezTo>
                  <a:cubicBezTo>
                    <a:pt x="6951" y="3676"/>
                    <a:pt x="7311" y="3793"/>
                    <a:pt x="7664" y="3927"/>
                  </a:cubicBezTo>
                  <a:cubicBezTo>
                    <a:pt x="8010" y="4059"/>
                    <a:pt x="8346" y="4216"/>
                    <a:pt x="8689" y="4357"/>
                  </a:cubicBezTo>
                  <a:cubicBezTo>
                    <a:pt x="9310" y="4612"/>
                    <a:pt x="9967" y="4788"/>
                    <a:pt x="10641" y="4791"/>
                  </a:cubicBezTo>
                  <a:cubicBezTo>
                    <a:pt x="10649" y="4791"/>
                    <a:pt x="10656" y="4791"/>
                    <a:pt x="10664" y="4791"/>
                  </a:cubicBezTo>
                  <a:cubicBezTo>
                    <a:pt x="11281" y="4791"/>
                    <a:pt x="11872" y="4626"/>
                    <a:pt x="12458" y="4447"/>
                  </a:cubicBezTo>
                  <a:cubicBezTo>
                    <a:pt x="12799" y="4343"/>
                    <a:pt x="13124" y="4202"/>
                    <a:pt x="13451" y="4062"/>
                  </a:cubicBezTo>
                  <a:cubicBezTo>
                    <a:pt x="13616" y="3992"/>
                    <a:pt x="13786" y="3934"/>
                    <a:pt x="13949" y="3860"/>
                  </a:cubicBezTo>
                  <a:cubicBezTo>
                    <a:pt x="14062" y="3807"/>
                    <a:pt x="14173" y="3745"/>
                    <a:pt x="14281" y="3681"/>
                  </a:cubicBezTo>
                  <a:cubicBezTo>
                    <a:pt x="14413" y="3622"/>
                    <a:pt x="14541" y="3556"/>
                    <a:pt x="14670" y="3490"/>
                  </a:cubicBezTo>
                  <a:cubicBezTo>
                    <a:pt x="14792" y="3428"/>
                    <a:pt x="14918" y="3369"/>
                    <a:pt x="15049" y="3328"/>
                  </a:cubicBezTo>
                  <a:cubicBezTo>
                    <a:pt x="15134" y="3302"/>
                    <a:pt x="15219" y="3290"/>
                    <a:pt x="15307" y="3286"/>
                  </a:cubicBezTo>
                  <a:cubicBezTo>
                    <a:pt x="15310" y="3288"/>
                    <a:pt x="15315" y="3290"/>
                    <a:pt x="15319" y="3291"/>
                  </a:cubicBezTo>
                  <a:cubicBezTo>
                    <a:pt x="15354" y="3300"/>
                    <a:pt x="15390" y="3302"/>
                    <a:pt x="15427" y="3302"/>
                  </a:cubicBezTo>
                  <a:cubicBezTo>
                    <a:pt x="15466" y="3302"/>
                    <a:pt x="15505" y="3299"/>
                    <a:pt x="15544" y="3299"/>
                  </a:cubicBezTo>
                  <a:cubicBezTo>
                    <a:pt x="15547" y="3299"/>
                    <a:pt x="15551" y="3299"/>
                    <a:pt x="15554" y="3299"/>
                  </a:cubicBezTo>
                  <a:cubicBezTo>
                    <a:pt x="15669" y="3314"/>
                    <a:pt x="15784" y="3336"/>
                    <a:pt x="15899" y="3357"/>
                  </a:cubicBezTo>
                  <a:cubicBezTo>
                    <a:pt x="15988" y="3374"/>
                    <a:pt x="16076" y="3396"/>
                    <a:pt x="16161" y="3421"/>
                  </a:cubicBezTo>
                  <a:cubicBezTo>
                    <a:pt x="16216" y="3446"/>
                    <a:pt x="16274" y="3474"/>
                    <a:pt x="16333" y="3480"/>
                  </a:cubicBezTo>
                  <a:cubicBezTo>
                    <a:pt x="16381" y="3504"/>
                    <a:pt x="16428" y="3529"/>
                    <a:pt x="16474" y="3554"/>
                  </a:cubicBezTo>
                  <a:cubicBezTo>
                    <a:pt x="16496" y="3567"/>
                    <a:pt x="16519" y="3581"/>
                    <a:pt x="16543" y="3594"/>
                  </a:cubicBezTo>
                  <a:cubicBezTo>
                    <a:pt x="16693" y="3721"/>
                    <a:pt x="16826" y="3864"/>
                    <a:pt x="16948" y="4017"/>
                  </a:cubicBezTo>
                  <a:cubicBezTo>
                    <a:pt x="16991" y="4092"/>
                    <a:pt x="17032" y="4170"/>
                    <a:pt x="17087" y="4238"/>
                  </a:cubicBezTo>
                  <a:cubicBezTo>
                    <a:pt x="17095" y="4249"/>
                    <a:pt x="17106" y="4253"/>
                    <a:pt x="17117" y="4253"/>
                  </a:cubicBezTo>
                  <a:cubicBezTo>
                    <a:pt x="17119" y="4253"/>
                    <a:pt x="17120" y="4253"/>
                    <a:pt x="17122" y="4253"/>
                  </a:cubicBezTo>
                  <a:cubicBezTo>
                    <a:pt x="17506" y="4811"/>
                    <a:pt x="17784" y="5463"/>
                    <a:pt x="18176" y="6010"/>
                  </a:cubicBezTo>
                  <a:cubicBezTo>
                    <a:pt x="18215" y="6199"/>
                    <a:pt x="18387" y="6396"/>
                    <a:pt x="18582" y="6396"/>
                  </a:cubicBezTo>
                  <a:cubicBezTo>
                    <a:pt x="18610" y="6396"/>
                    <a:pt x="18638" y="6392"/>
                    <a:pt x="18667" y="6384"/>
                  </a:cubicBezTo>
                  <a:cubicBezTo>
                    <a:pt x="18689" y="6377"/>
                    <a:pt x="18704" y="6342"/>
                    <a:pt x="18692" y="6322"/>
                  </a:cubicBezTo>
                  <a:cubicBezTo>
                    <a:pt x="18584" y="6134"/>
                    <a:pt x="18474" y="5948"/>
                    <a:pt x="18364" y="5762"/>
                  </a:cubicBezTo>
                  <a:cubicBezTo>
                    <a:pt x="17897" y="4975"/>
                    <a:pt x="17414" y="4199"/>
                    <a:pt x="16906" y="3438"/>
                  </a:cubicBezTo>
                  <a:cubicBezTo>
                    <a:pt x="16782" y="3252"/>
                    <a:pt x="16656" y="3067"/>
                    <a:pt x="16527" y="2883"/>
                  </a:cubicBezTo>
                  <a:cubicBezTo>
                    <a:pt x="16421" y="2729"/>
                    <a:pt x="16317" y="2571"/>
                    <a:pt x="16190" y="2432"/>
                  </a:cubicBezTo>
                  <a:cubicBezTo>
                    <a:pt x="15947" y="2164"/>
                    <a:pt x="15655" y="1939"/>
                    <a:pt x="15351" y="1744"/>
                  </a:cubicBezTo>
                  <a:cubicBezTo>
                    <a:pt x="15031" y="1541"/>
                    <a:pt x="14687" y="1396"/>
                    <a:pt x="14336" y="1254"/>
                  </a:cubicBezTo>
                  <a:cubicBezTo>
                    <a:pt x="13945" y="1095"/>
                    <a:pt x="13544" y="953"/>
                    <a:pt x="13129" y="872"/>
                  </a:cubicBezTo>
                  <a:cubicBezTo>
                    <a:pt x="12674" y="782"/>
                    <a:pt x="12210" y="789"/>
                    <a:pt x="11749" y="782"/>
                  </a:cubicBezTo>
                  <a:cubicBezTo>
                    <a:pt x="11493" y="778"/>
                    <a:pt x="11237" y="776"/>
                    <a:pt x="10981" y="776"/>
                  </a:cubicBezTo>
                  <a:cubicBezTo>
                    <a:pt x="10787" y="776"/>
                    <a:pt x="10592" y="777"/>
                    <a:pt x="10397" y="780"/>
                  </a:cubicBezTo>
                  <a:cubicBezTo>
                    <a:pt x="10239" y="781"/>
                    <a:pt x="10079" y="787"/>
                    <a:pt x="9921" y="787"/>
                  </a:cubicBezTo>
                  <a:cubicBezTo>
                    <a:pt x="9845" y="787"/>
                    <a:pt x="9769" y="785"/>
                    <a:pt x="9693" y="782"/>
                  </a:cubicBezTo>
                  <a:cubicBezTo>
                    <a:pt x="9465" y="770"/>
                    <a:pt x="9237" y="740"/>
                    <a:pt x="9012" y="699"/>
                  </a:cubicBezTo>
                  <a:cubicBezTo>
                    <a:pt x="8567" y="618"/>
                    <a:pt x="8131" y="496"/>
                    <a:pt x="7691" y="395"/>
                  </a:cubicBezTo>
                  <a:cubicBezTo>
                    <a:pt x="7272" y="298"/>
                    <a:pt x="6858" y="178"/>
                    <a:pt x="6436" y="93"/>
                  </a:cubicBezTo>
                  <a:cubicBezTo>
                    <a:pt x="6123" y="30"/>
                    <a:pt x="5814" y="0"/>
                    <a:pt x="5501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201371" y="1780207"/>
              <a:ext cx="42000" cy="5321"/>
            </a:xfrm>
            <a:custGeom>
              <a:avLst/>
              <a:gdLst/>
              <a:ahLst/>
              <a:cxnLst/>
              <a:rect l="l" t="t" r="r" b="b"/>
              <a:pathLst>
                <a:path w="442" h="56" extrusionOk="0">
                  <a:moveTo>
                    <a:pt x="352" y="1"/>
                  </a:moveTo>
                  <a:cubicBezTo>
                    <a:pt x="307" y="1"/>
                    <a:pt x="261" y="2"/>
                    <a:pt x="215" y="4"/>
                  </a:cubicBezTo>
                  <a:cubicBezTo>
                    <a:pt x="182" y="5"/>
                    <a:pt x="150" y="6"/>
                    <a:pt x="117" y="7"/>
                  </a:cubicBezTo>
                  <a:cubicBezTo>
                    <a:pt x="85" y="8"/>
                    <a:pt x="54" y="7"/>
                    <a:pt x="23" y="15"/>
                  </a:cubicBezTo>
                  <a:cubicBezTo>
                    <a:pt x="8" y="18"/>
                    <a:pt x="1" y="41"/>
                    <a:pt x="19" y="46"/>
                  </a:cubicBezTo>
                  <a:cubicBezTo>
                    <a:pt x="50" y="55"/>
                    <a:pt x="81" y="55"/>
                    <a:pt x="113" y="55"/>
                  </a:cubicBezTo>
                  <a:cubicBezTo>
                    <a:pt x="145" y="55"/>
                    <a:pt x="176" y="55"/>
                    <a:pt x="208" y="54"/>
                  </a:cubicBezTo>
                  <a:cubicBezTo>
                    <a:pt x="255" y="52"/>
                    <a:pt x="302" y="50"/>
                    <a:pt x="349" y="50"/>
                  </a:cubicBezTo>
                  <a:cubicBezTo>
                    <a:pt x="367" y="50"/>
                    <a:pt x="385" y="51"/>
                    <a:pt x="403" y="51"/>
                  </a:cubicBezTo>
                  <a:cubicBezTo>
                    <a:pt x="434" y="51"/>
                    <a:pt x="441" y="3"/>
                    <a:pt x="409" y="2"/>
                  </a:cubicBezTo>
                  <a:cubicBezTo>
                    <a:pt x="390" y="1"/>
                    <a:pt x="371" y="1"/>
                    <a:pt x="35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4474540" y="1737066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4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9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7" y="298"/>
                    <a:pt x="264" y="261"/>
                    <a:pt x="364" y="233"/>
                  </a:cubicBezTo>
                  <a:cubicBezTo>
                    <a:pt x="465" y="205"/>
                    <a:pt x="567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7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8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9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5257339" y="1966831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2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110" y="4"/>
                    <a:pt x="91" y="5"/>
                    <a:pt x="73" y="7"/>
                  </a:cubicBezTo>
                  <a:cubicBezTo>
                    <a:pt x="63" y="8"/>
                    <a:pt x="54" y="8"/>
                    <a:pt x="46" y="9"/>
                  </a:cubicBezTo>
                  <a:lnTo>
                    <a:pt x="41" y="9"/>
                  </a:lnTo>
                  <a:cubicBezTo>
                    <a:pt x="35" y="9"/>
                    <a:pt x="32" y="9"/>
                    <a:pt x="27" y="11"/>
                  </a:cubicBezTo>
                  <a:cubicBezTo>
                    <a:pt x="23" y="12"/>
                    <a:pt x="20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2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4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9" y="12"/>
                    <a:pt x="144" y="1"/>
                    <a:pt x="13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4953456" y="1955523"/>
              <a:ext cx="215606" cy="47796"/>
            </a:xfrm>
            <a:custGeom>
              <a:avLst/>
              <a:gdLst/>
              <a:ahLst/>
              <a:cxnLst/>
              <a:rect l="l" t="t" r="r" b="b"/>
              <a:pathLst>
                <a:path w="2269" h="503" extrusionOk="0">
                  <a:moveTo>
                    <a:pt x="42" y="1"/>
                  </a:moveTo>
                  <a:cubicBezTo>
                    <a:pt x="11" y="1"/>
                    <a:pt x="1" y="43"/>
                    <a:pt x="22" y="63"/>
                  </a:cubicBezTo>
                  <a:cubicBezTo>
                    <a:pt x="82" y="120"/>
                    <a:pt x="174" y="145"/>
                    <a:pt x="252" y="168"/>
                  </a:cubicBezTo>
                  <a:cubicBezTo>
                    <a:pt x="329" y="191"/>
                    <a:pt x="409" y="211"/>
                    <a:pt x="487" y="232"/>
                  </a:cubicBezTo>
                  <a:cubicBezTo>
                    <a:pt x="778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2" y="502"/>
                  </a:cubicBezTo>
                  <a:cubicBezTo>
                    <a:pt x="1976" y="502"/>
                    <a:pt x="2110" y="492"/>
                    <a:pt x="2242" y="471"/>
                  </a:cubicBezTo>
                  <a:cubicBezTo>
                    <a:pt x="2268" y="466"/>
                    <a:pt x="2263" y="429"/>
                    <a:pt x="2237" y="429"/>
                  </a:cubicBezTo>
                  <a:cubicBezTo>
                    <a:pt x="2236" y="429"/>
                    <a:pt x="2236" y="429"/>
                    <a:pt x="2236" y="429"/>
                  </a:cubicBezTo>
                  <a:cubicBezTo>
                    <a:pt x="2174" y="431"/>
                    <a:pt x="2112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49" y="393"/>
                    <a:pt x="1161" y="328"/>
                    <a:pt x="877" y="244"/>
                  </a:cubicBezTo>
                  <a:cubicBezTo>
                    <a:pt x="738" y="204"/>
                    <a:pt x="599" y="161"/>
                    <a:pt x="458" y="124"/>
                  </a:cubicBezTo>
                  <a:cubicBezTo>
                    <a:pt x="390" y="107"/>
                    <a:pt x="322" y="88"/>
                    <a:pt x="255" y="66"/>
                  </a:cubicBezTo>
                  <a:cubicBezTo>
                    <a:pt x="186" y="45"/>
                    <a:pt x="118" y="13"/>
                    <a:pt x="48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4922953" y="1941175"/>
              <a:ext cx="13208" cy="8362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16" y="0"/>
                  </a:moveTo>
                  <a:cubicBezTo>
                    <a:pt x="11" y="0"/>
                    <a:pt x="6" y="4"/>
                    <a:pt x="4" y="7"/>
                  </a:cubicBezTo>
                  <a:cubicBezTo>
                    <a:pt x="1" y="13"/>
                    <a:pt x="2" y="18"/>
                    <a:pt x="5" y="23"/>
                  </a:cubicBezTo>
                  <a:cubicBezTo>
                    <a:pt x="14" y="38"/>
                    <a:pt x="30" y="51"/>
                    <a:pt x="45" y="61"/>
                  </a:cubicBezTo>
                  <a:cubicBezTo>
                    <a:pt x="62" y="72"/>
                    <a:pt x="80" y="79"/>
                    <a:pt x="99" y="86"/>
                  </a:cubicBezTo>
                  <a:cubicBezTo>
                    <a:pt x="102" y="87"/>
                    <a:pt x="106" y="88"/>
                    <a:pt x="109" y="88"/>
                  </a:cubicBezTo>
                  <a:cubicBezTo>
                    <a:pt x="119" y="88"/>
                    <a:pt x="127" y="82"/>
                    <a:pt x="132" y="73"/>
                  </a:cubicBezTo>
                  <a:cubicBezTo>
                    <a:pt x="138" y="60"/>
                    <a:pt x="131" y="45"/>
                    <a:pt x="119" y="39"/>
                  </a:cubicBezTo>
                  <a:cubicBezTo>
                    <a:pt x="102" y="32"/>
                    <a:pt x="86" y="25"/>
                    <a:pt x="69" y="19"/>
                  </a:cubicBezTo>
                  <a:cubicBezTo>
                    <a:pt x="52" y="13"/>
                    <a:pt x="35" y="5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4707441" y="1591396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5" y="0"/>
                    <a:pt x="1" y="40"/>
                    <a:pt x="29" y="46"/>
                  </a:cubicBezTo>
                  <a:cubicBezTo>
                    <a:pt x="110" y="65"/>
                    <a:pt x="190" y="83"/>
                    <a:pt x="270" y="101"/>
                  </a:cubicBezTo>
                  <a:cubicBezTo>
                    <a:pt x="348" y="118"/>
                    <a:pt x="425" y="128"/>
                    <a:pt x="503" y="142"/>
                  </a:cubicBezTo>
                  <a:cubicBezTo>
                    <a:pt x="577" y="157"/>
                    <a:pt x="640" y="193"/>
                    <a:pt x="709" y="223"/>
                  </a:cubicBezTo>
                  <a:cubicBezTo>
                    <a:pt x="765" y="248"/>
                    <a:pt x="832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50" y="200"/>
                    <a:pt x="818" y="181"/>
                  </a:cubicBezTo>
                  <a:cubicBezTo>
                    <a:pt x="787" y="163"/>
                    <a:pt x="755" y="145"/>
                    <a:pt x="724" y="129"/>
                  </a:cubicBezTo>
                  <a:cubicBezTo>
                    <a:pt x="659" y="94"/>
                    <a:pt x="593" y="68"/>
                    <a:pt x="522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8" y="4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4818618" y="1621139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7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8" y="76"/>
                    <a:pt x="159" y="89"/>
                  </a:cubicBezTo>
                  <a:cubicBezTo>
                    <a:pt x="181" y="95"/>
                    <a:pt x="202" y="101"/>
                    <a:pt x="224" y="104"/>
                  </a:cubicBezTo>
                  <a:cubicBezTo>
                    <a:pt x="235" y="106"/>
                    <a:pt x="248" y="109"/>
                    <a:pt x="260" y="109"/>
                  </a:cubicBezTo>
                  <a:cubicBezTo>
                    <a:pt x="272" y="109"/>
                    <a:pt x="283" y="106"/>
                    <a:pt x="292" y="100"/>
                  </a:cubicBezTo>
                  <a:cubicBezTo>
                    <a:pt x="300" y="95"/>
                    <a:pt x="302" y="82"/>
                    <a:pt x="295" y="76"/>
                  </a:cubicBezTo>
                  <a:cubicBezTo>
                    <a:pt x="280" y="60"/>
                    <a:pt x="255" y="57"/>
                    <a:pt x="234" y="49"/>
                  </a:cubicBezTo>
                  <a:cubicBezTo>
                    <a:pt x="214" y="43"/>
                    <a:pt x="193" y="38"/>
                    <a:pt x="173" y="32"/>
                  </a:cubicBezTo>
                  <a:cubicBezTo>
                    <a:pt x="130" y="18"/>
                    <a:pt x="86" y="6"/>
                    <a:pt x="40" y="1"/>
                  </a:cubicBezTo>
                  <a:cubicBezTo>
                    <a:pt x="39" y="1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50"/>
          <p:cNvGrpSpPr/>
          <p:nvPr/>
        </p:nvGrpSpPr>
        <p:grpSpPr>
          <a:xfrm>
            <a:off x="1481863" y="1085723"/>
            <a:ext cx="364232" cy="399419"/>
            <a:chOff x="4577200" y="2059473"/>
            <a:chExt cx="364232" cy="399419"/>
          </a:xfrm>
        </p:grpSpPr>
        <p:sp>
          <p:nvSpPr>
            <p:cNvPr id="713" name="Google Shape;713;p50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0"/>
          <p:cNvGrpSpPr/>
          <p:nvPr/>
        </p:nvGrpSpPr>
        <p:grpSpPr>
          <a:xfrm rot="-3056520">
            <a:off x="3539786" y="4140075"/>
            <a:ext cx="364228" cy="399415"/>
            <a:chOff x="4577200" y="2059473"/>
            <a:chExt cx="364232" cy="399419"/>
          </a:xfrm>
        </p:grpSpPr>
        <p:sp>
          <p:nvSpPr>
            <p:cNvPr id="720" name="Google Shape;720;p50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167;p55">
            <a:extLst>
              <a:ext uri="{FF2B5EF4-FFF2-40B4-BE49-F238E27FC236}">
                <a16:creationId xmlns:a16="http://schemas.microsoft.com/office/drawing/2014/main" id="{CF80AE54-5DCC-4489-A8F8-589A67973E64}"/>
              </a:ext>
            </a:extLst>
          </p:cNvPr>
          <p:cNvGrpSpPr/>
          <p:nvPr/>
        </p:nvGrpSpPr>
        <p:grpSpPr>
          <a:xfrm>
            <a:off x="1673365" y="2303107"/>
            <a:ext cx="1236739" cy="1124201"/>
            <a:chOff x="5605696" y="1495210"/>
            <a:chExt cx="370635" cy="358116"/>
          </a:xfrm>
        </p:grpSpPr>
        <p:sp>
          <p:nvSpPr>
            <p:cNvPr id="104" name="Google Shape;1168;p55">
              <a:extLst>
                <a:ext uri="{FF2B5EF4-FFF2-40B4-BE49-F238E27FC236}">
                  <a16:creationId xmlns:a16="http://schemas.microsoft.com/office/drawing/2014/main" id="{ACBA9174-C241-4C27-9ECF-BDFCE4FA8AA5}"/>
                </a:ext>
              </a:extLst>
            </p:cNvPr>
            <p:cNvSpPr/>
            <p:nvPr/>
          </p:nvSpPr>
          <p:spPr>
            <a:xfrm>
              <a:off x="5611218" y="1500623"/>
              <a:ext cx="359729" cy="283792"/>
            </a:xfrm>
            <a:custGeom>
              <a:avLst/>
              <a:gdLst/>
              <a:ahLst/>
              <a:cxnLst/>
              <a:rect l="l" t="t" r="r" b="b"/>
              <a:pathLst>
                <a:path w="13160" h="10382" extrusionOk="0">
                  <a:moveTo>
                    <a:pt x="2795" y="0"/>
                  </a:moveTo>
                  <a:cubicBezTo>
                    <a:pt x="2795" y="1244"/>
                    <a:pt x="2117" y="3148"/>
                    <a:pt x="2935" y="4725"/>
                  </a:cubicBezTo>
                  <a:cubicBezTo>
                    <a:pt x="2755" y="4700"/>
                    <a:pt x="2575" y="4687"/>
                    <a:pt x="2396" y="4687"/>
                  </a:cubicBezTo>
                  <a:cubicBezTo>
                    <a:pt x="1575" y="4687"/>
                    <a:pt x="766" y="4947"/>
                    <a:pt x="72" y="5435"/>
                  </a:cubicBezTo>
                  <a:cubicBezTo>
                    <a:pt x="0" y="7143"/>
                    <a:pt x="776" y="8835"/>
                    <a:pt x="2216" y="9749"/>
                  </a:cubicBezTo>
                  <a:cubicBezTo>
                    <a:pt x="2891" y="10178"/>
                    <a:pt x="3645" y="10381"/>
                    <a:pt x="4389" y="10381"/>
                  </a:cubicBezTo>
                  <a:cubicBezTo>
                    <a:pt x="5201" y="10381"/>
                    <a:pt x="6003" y="10138"/>
                    <a:pt x="6681" y="9679"/>
                  </a:cubicBezTo>
                  <a:cubicBezTo>
                    <a:pt x="7360" y="10138"/>
                    <a:pt x="8126" y="10381"/>
                    <a:pt x="8904" y="10381"/>
                  </a:cubicBezTo>
                  <a:cubicBezTo>
                    <a:pt x="9617" y="10381"/>
                    <a:pt x="10340" y="10178"/>
                    <a:pt x="11016" y="9749"/>
                  </a:cubicBezTo>
                  <a:cubicBezTo>
                    <a:pt x="12454" y="8835"/>
                    <a:pt x="13159" y="7066"/>
                    <a:pt x="13159" y="5435"/>
                  </a:cubicBezTo>
                  <a:cubicBezTo>
                    <a:pt x="12465" y="4947"/>
                    <a:pt x="11657" y="4687"/>
                    <a:pt x="10836" y="4687"/>
                  </a:cubicBezTo>
                  <a:cubicBezTo>
                    <a:pt x="10641" y="4687"/>
                    <a:pt x="10444" y="4702"/>
                    <a:pt x="10249" y="4732"/>
                  </a:cubicBezTo>
                  <a:cubicBezTo>
                    <a:pt x="10253" y="4723"/>
                    <a:pt x="10257" y="4715"/>
                    <a:pt x="10262" y="4706"/>
                  </a:cubicBezTo>
                  <a:cubicBezTo>
                    <a:pt x="11092" y="3124"/>
                    <a:pt x="10483" y="1492"/>
                    <a:pt x="10483" y="0"/>
                  </a:cubicBezTo>
                  <a:lnTo>
                    <a:pt x="10483" y="0"/>
                  </a:lnTo>
                  <a:cubicBezTo>
                    <a:pt x="9469" y="1115"/>
                    <a:pt x="7717" y="981"/>
                    <a:pt x="6886" y="2563"/>
                  </a:cubicBezTo>
                  <a:cubicBezTo>
                    <a:pt x="6811" y="2706"/>
                    <a:pt x="6744" y="2850"/>
                    <a:pt x="6681" y="2995"/>
                  </a:cubicBezTo>
                  <a:cubicBezTo>
                    <a:pt x="6615" y="2836"/>
                    <a:pt x="6542" y="2676"/>
                    <a:pt x="6460" y="2521"/>
                  </a:cubicBezTo>
                  <a:cubicBezTo>
                    <a:pt x="5629" y="938"/>
                    <a:pt x="3446" y="717"/>
                    <a:pt x="2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9;p55">
              <a:extLst>
                <a:ext uri="{FF2B5EF4-FFF2-40B4-BE49-F238E27FC236}">
                  <a16:creationId xmlns:a16="http://schemas.microsoft.com/office/drawing/2014/main" id="{56E03246-7331-4F50-BC10-5295E18B1B5B}"/>
                </a:ext>
              </a:extLst>
            </p:cNvPr>
            <p:cNvSpPr/>
            <p:nvPr/>
          </p:nvSpPr>
          <p:spPr>
            <a:xfrm>
              <a:off x="5669114" y="1500623"/>
              <a:ext cx="48574" cy="129131"/>
            </a:xfrm>
            <a:custGeom>
              <a:avLst/>
              <a:gdLst/>
              <a:ahLst/>
              <a:cxnLst/>
              <a:rect l="l" t="t" r="r" b="b"/>
              <a:pathLst>
                <a:path w="1777" h="4724" extrusionOk="0">
                  <a:moveTo>
                    <a:pt x="677" y="0"/>
                  </a:moveTo>
                  <a:cubicBezTo>
                    <a:pt x="677" y="1242"/>
                    <a:pt x="0" y="3147"/>
                    <a:pt x="817" y="4723"/>
                  </a:cubicBezTo>
                  <a:cubicBezTo>
                    <a:pt x="993" y="4700"/>
                    <a:pt x="1171" y="4688"/>
                    <a:pt x="1349" y="4688"/>
                  </a:cubicBezTo>
                  <a:cubicBezTo>
                    <a:pt x="1385" y="4688"/>
                    <a:pt x="1421" y="4688"/>
                    <a:pt x="1457" y="4689"/>
                  </a:cubicBezTo>
                  <a:cubicBezTo>
                    <a:pt x="1459" y="4690"/>
                    <a:pt x="1462" y="4690"/>
                    <a:pt x="1465" y="4690"/>
                  </a:cubicBezTo>
                  <a:cubicBezTo>
                    <a:pt x="1647" y="4690"/>
                    <a:pt x="1776" y="4510"/>
                    <a:pt x="1714" y="4338"/>
                  </a:cubicBezTo>
                  <a:cubicBezTo>
                    <a:pt x="1260" y="3092"/>
                    <a:pt x="1585" y="1698"/>
                    <a:pt x="1705" y="608"/>
                  </a:cubicBezTo>
                  <a:cubicBezTo>
                    <a:pt x="1266" y="416"/>
                    <a:pt x="890" y="233"/>
                    <a:pt x="677" y="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70;p55">
              <a:extLst>
                <a:ext uri="{FF2B5EF4-FFF2-40B4-BE49-F238E27FC236}">
                  <a16:creationId xmlns:a16="http://schemas.microsoft.com/office/drawing/2014/main" id="{C26D892A-BE8D-4F68-BC31-0F0DC0B9389F}"/>
                </a:ext>
              </a:extLst>
            </p:cNvPr>
            <p:cNvSpPr/>
            <p:nvPr/>
          </p:nvSpPr>
          <p:spPr>
            <a:xfrm>
              <a:off x="5611218" y="1633389"/>
              <a:ext cx="146707" cy="151026"/>
            </a:xfrm>
            <a:custGeom>
              <a:avLst/>
              <a:gdLst/>
              <a:ahLst/>
              <a:cxnLst/>
              <a:rect l="l" t="t" r="r" b="b"/>
              <a:pathLst>
                <a:path w="5367" h="5525" extrusionOk="0">
                  <a:moveTo>
                    <a:pt x="1255" y="1"/>
                  </a:moveTo>
                  <a:lnTo>
                    <a:pt x="1255" y="1"/>
                  </a:lnTo>
                  <a:cubicBezTo>
                    <a:pt x="838" y="126"/>
                    <a:pt x="440" y="320"/>
                    <a:pt x="72" y="578"/>
                  </a:cubicBezTo>
                  <a:cubicBezTo>
                    <a:pt x="0" y="2286"/>
                    <a:pt x="776" y="3978"/>
                    <a:pt x="2216" y="4892"/>
                  </a:cubicBezTo>
                  <a:cubicBezTo>
                    <a:pt x="2892" y="5320"/>
                    <a:pt x="3645" y="5524"/>
                    <a:pt x="4389" y="5524"/>
                  </a:cubicBezTo>
                  <a:cubicBezTo>
                    <a:pt x="4719" y="5524"/>
                    <a:pt x="5047" y="5484"/>
                    <a:pt x="5366" y="5406"/>
                  </a:cubicBezTo>
                  <a:cubicBezTo>
                    <a:pt x="4759" y="5318"/>
                    <a:pt x="4158" y="5105"/>
                    <a:pt x="3604" y="4753"/>
                  </a:cubicBezTo>
                  <a:cubicBezTo>
                    <a:pt x="2021" y="3747"/>
                    <a:pt x="1166" y="1887"/>
                    <a:pt x="1245" y="6"/>
                  </a:cubicBezTo>
                  <a:cubicBezTo>
                    <a:pt x="1248" y="5"/>
                    <a:pt x="1252" y="2"/>
                    <a:pt x="1255" y="1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71;p55">
              <a:extLst>
                <a:ext uri="{FF2B5EF4-FFF2-40B4-BE49-F238E27FC236}">
                  <a16:creationId xmlns:a16="http://schemas.microsoft.com/office/drawing/2014/main" id="{EFD353FA-1C8B-4617-BE09-7DD0679D56AA}"/>
                </a:ext>
              </a:extLst>
            </p:cNvPr>
            <p:cNvSpPr/>
            <p:nvPr/>
          </p:nvSpPr>
          <p:spPr>
            <a:xfrm>
              <a:off x="5605696" y="1495210"/>
              <a:ext cx="370635" cy="358116"/>
            </a:xfrm>
            <a:custGeom>
              <a:avLst/>
              <a:gdLst/>
              <a:ahLst/>
              <a:cxnLst/>
              <a:rect l="l" t="t" r="r" b="b"/>
              <a:pathLst>
                <a:path w="13559" h="13101" extrusionOk="0">
                  <a:moveTo>
                    <a:pt x="2997" y="1"/>
                  </a:moveTo>
                  <a:cubicBezTo>
                    <a:pt x="2973" y="1"/>
                    <a:pt x="2949" y="5"/>
                    <a:pt x="2926" y="13"/>
                  </a:cubicBezTo>
                  <a:cubicBezTo>
                    <a:pt x="2850" y="43"/>
                    <a:pt x="2800" y="116"/>
                    <a:pt x="2800" y="198"/>
                  </a:cubicBezTo>
                  <a:cubicBezTo>
                    <a:pt x="2800" y="543"/>
                    <a:pt x="2744" y="953"/>
                    <a:pt x="2685" y="1388"/>
                  </a:cubicBezTo>
                  <a:cubicBezTo>
                    <a:pt x="2549" y="2381"/>
                    <a:pt x="2384" y="3595"/>
                    <a:pt x="2817" y="4694"/>
                  </a:cubicBezTo>
                  <a:cubicBezTo>
                    <a:pt x="2745" y="4690"/>
                    <a:pt x="2672" y="4688"/>
                    <a:pt x="2600" y="4688"/>
                  </a:cubicBezTo>
                  <a:cubicBezTo>
                    <a:pt x="1739" y="4688"/>
                    <a:pt x="890" y="4958"/>
                    <a:pt x="161" y="5472"/>
                  </a:cubicBezTo>
                  <a:cubicBezTo>
                    <a:pt x="110" y="5508"/>
                    <a:pt x="79" y="5564"/>
                    <a:pt x="78" y="5625"/>
                  </a:cubicBezTo>
                  <a:cubicBezTo>
                    <a:pt x="0" y="7469"/>
                    <a:pt x="856" y="9188"/>
                    <a:pt x="2312" y="10112"/>
                  </a:cubicBezTo>
                  <a:cubicBezTo>
                    <a:pt x="3009" y="10556"/>
                    <a:pt x="3803" y="10776"/>
                    <a:pt x="4596" y="10776"/>
                  </a:cubicBezTo>
                  <a:cubicBezTo>
                    <a:pt x="5317" y="10776"/>
                    <a:pt x="6700" y="10229"/>
                    <a:pt x="6700" y="10229"/>
                  </a:cubicBezTo>
                  <a:lnTo>
                    <a:pt x="6700" y="12907"/>
                  </a:lnTo>
                  <a:cubicBezTo>
                    <a:pt x="6700" y="13008"/>
                    <a:pt x="6779" y="13097"/>
                    <a:pt x="6879" y="13100"/>
                  </a:cubicBezTo>
                  <a:cubicBezTo>
                    <a:pt x="6881" y="13100"/>
                    <a:pt x="6883" y="13100"/>
                    <a:pt x="6884" y="13100"/>
                  </a:cubicBezTo>
                  <a:cubicBezTo>
                    <a:pt x="6986" y="13100"/>
                    <a:pt x="7069" y="13016"/>
                    <a:pt x="7069" y="12915"/>
                  </a:cubicBezTo>
                  <a:lnTo>
                    <a:pt x="7069" y="10231"/>
                  </a:lnTo>
                  <a:cubicBezTo>
                    <a:pt x="7069" y="10231"/>
                    <a:pt x="8265" y="10735"/>
                    <a:pt x="8887" y="10770"/>
                  </a:cubicBezTo>
                  <a:cubicBezTo>
                    <a:pt x="8957" y="10774"/>
                    <a:pt x="9027" y="10776"/>
                    <a:pt x="9098" y="10776"/>
                  </a:cubicBezTo>
                  <a:cubicBezTo>
                    <a:pt x="9787" y="10776"/>
                    <a:pt x="10475" y="10595"/>
                    <a:pt x="11104" y="10243"/>
                  </a:cubicBezTo>
                  <a:cubicBezTo>
                    <a:pt x="11198" y="10190"/>
                    <a:pt x="11232" y="10070"/>
                    <a:pt x="11180" y="9975"/>
                  </a:cubicBezTo>
                  <a:cubicBezTo>
                    <a:pt x="11143" y="9910"/>
                    <a:pt x="11076" y="9873"/>
                    <a:pt x="11007" y="9873"/>
                  </a:cubicBezTo>
                  <a:cubicBezTo>
                    <a:pt x="10975" y="9873"/>
                    <a:pt x="10942" y="9881"/>
                    <a:pt x="10911" y="9899"/>
                  </a:cubicBezTo>
                  <a:cubicBezTo>
                    <a:pt x="10338" y="10218"/>
                    <a:pt x="9734" y="10381"/>
                    <a:pt x="9114" y="10381"/>
                  </a:cubicBezTo>
                  <a:cubicBezTo>
                    <a:pt x="9046" y="10381"/>
                    <a:pt x="8978" y="10379"/>
                    <a:pt x="8909" y="10375"/>
                  </a:cubicBezTo>
                  <a:cubicBezTo>
                    <a:pt x="8276" y="10339"/>
                    <a:pt x="7095" y="9770"/>
                    <a:pt x="7095" y="9770"/>
                  </a:cubicBezTo>
                  <a:lnTo>
                    <a:pt x="7095" y="9228"/>
                  </a:lnTo>
                  <a:lnTo>
                    <a:pt x="9068" y="9794"/>
                  </a:lnTo>
                  <a:cubicBezTo>
                    <a:pt x="9086" y="9798"/>
                    <a:pt x="9104" y="9801"/>
                    <a:pt x="9123" y="9801"/>
                  </a:cubicBezTo>
                  <a:cubicBezTo>
                    <a:pt x="9209" y="9801"/>
                    <a:pt x="9287" y="9745"/>
                    <a:pt x="9312" y="9658"/>
                  </a:cubicBezTo>
                  <a:cubicBezTo>
                    <a:pt x="9342" y="9554"/>
                    <a:pt x="9281" y="9444"/>
                    <a:pt x="9176" y="9414"/>
                  </a:cubicBezTo>
                  <a:lnTo>
                    <a:pt x="7280" y="8870"/>
                  </a:lnTo>
                  <a:lnTo>
                    <a:pt x="8460" y="8110"/>
                  </a:lnTo>
                  <a:lnTo>
                    <a:pt x="10770" y="8556"/>
                  </a:lnTo>
                  <a:cubicBezTo>
                    <a:pt x="10783" y="8559"/>
                    <a:pt x="10796" y="8561"/>
                    <a:pt x="10808" y="8561"/>
                  </a:cubicBezTo>
                  <a:cubicBezTo>
                    <a:pt x="10900" y="8561"/>
                    <a:pt x="10983" y="8496"/>
                    <a:pt x="11002" y="8401"/>
                  </a:cubicBezTo>
                  <a:cubicBezTo>
                    <a:pt x="11022" y="8294"/>
                    <a:pt x="10952" y="8191"/>
                    <a:pt x="10845" y="8169"/>
                  </a:cubicBezTo>
                  <a:lnTo>
                    <a:pt x="8940" y="7802"/>
                  </a:lnTo>
                  <a:lnTo>
                    <a:pt x="10297" y="6929"/>
                  </a:lnTo>
                  <a:lnTo>
                    <a:pt x="12451" y="6384"/>
                  </a:lnTo>
                  <a:cubicBezTo>
                    <a:pt x="12542" y="6360"/>
                    <a:pt x="12610" y="6279"/>
                    <a:pt x="12607" y="6186"/>
                  </a:cubicBezTo>
                  <a:cubicBezTo>
                    <a:pt x="12602" y="6072"/>
                    <a:pt x="12510" y="5993"/>
                    <a:pt x="12409" y="5993"/>
                  </a:cubicBezTo>
                  <a:cubicBezTo>
                    <a:pt x="12393" y="5993"/>
                    <a:pt x="12377" y="5995"/>
                    <a:pt x="12361" y="5999"/>
                  </a:cubicBezTo>
                  <a:lnTo>
                    <a:pt x="10414" y="6492"/>
                  </a:lnTo>
                  <a:lnTo>
                    <a:pt x="10414" y="5813"/>
                  </a:lnTo>
                  <a:cubicBezTo>
                    <a:pt x="10414" y="5713"/>
                    <a:pt x="10341" y="5622"/>
                    <a:pt x="10240" y="5609"/>
                  </a:cubicBezTo>
                  <a:cubicBezTo>
                    <a:pt x="10232" y="5608"/>
                    <a:pt x="10224" y="5608"/>
                    <a:pt x="10216" y="5608"/>
                  </a:cubicBezTo>
                  <a:cubicBezTo>
                    <a:pt x="10107" y="5608"/>
                    <a:pt x="10018" y="5696"/>
                    <a:pt x="10018" y="5806"/>
                  </a:cubicBezTo>
                  <a:lnTo>
                    <a:pt x="10018" y="6629"/>
                  </a:lnTo>
                  <a:lnTo>
                    <a:pt x="7069" y="8528"/>
                  </a:lnTo>
                  <a:lnTo>
                    <a:pt x="7069" y="7442"/>
                  </a:lnTo>
                  <a:cubicBezTo>
                    <a:pt x="7069" y="7442"/>
                    <a:pt x="7097" y="7433"/>
                    <a:pt x="7105" y="7429"/>
                  </a:cubicBezTo>
                  <a:lnTo>
                    <a:pt x="8045" y="6822"/>
                  </a:lnTo>
                  <a:cubicBezTo>
                    <a:pt x="8624" y="6446"/>
                    <a:pt x="9104" y="5910"/>
                    <a:pt x="9432" y="5272"/>
                  </a:cubicBezTo>
                  <a:cubicBezTo>
                    <a:pt x="9483" y="5176"/>
                    <a:pt x="9443" y="5056"/>
                    <a:pt x="9347" y="5006"/>
                  </a:cubicBezTo>
                  <a:cubicBezTo>
                    <a:pt x="9318" y="4991"/>
                    <a:pt x="9288" y="4984"/>
                    <a:pt x="9257" y="4984"/>
                  </a:cubicBezTo>
                  <a:cubicBezTo>
                    <a:pt x="9186" y="4984"/>
                    <a:pt x="9117" y="5024"/>
                    <a:pt x="9082" y="5092"/>
                  </a:cubicBezTo>
                  <a:cubicBezTo>
                    <a:pt x="8785" y="5669"/>
                    <a:pt x="8353" y="6152"/>
                    <a:pt x="7830" y="6490"/>
                  </a:cubicBezTo>
                  <a:lnTo>
                    <a:pt x="7095" y="6973"/>
                  </a:lnTo>
                  <a:lnTo>
                    <a:pt x="7095" y="4927"/>
                  </a:lnTo>
                  <a:cubicBezTo>
                    <a:pt x="7095" y="4927"/>
                    <a:pt x="7108" y="4916"/>
                    <a:pt x="7121" y="4907"/>
                  </a:cubicBezTo>
                  <a:lnTo>
                    <a:pt x="8176" y="4215"/>
                  </a:lnTo>
                  <a:cubicBezTo>
                    <a:pt x="8825" y="3790"/>
                    <a:pt x="9360" y="3182"/>
                    <a:pt x="9726" y="2460"/>
                  </a:cubicBezTo>
                  <a:cubicBezTo>
                    <a:pt x="9775" y="2363"/>
                    <a:pt x="9737" y="2244"/>
                    <a:pt x="9640" y="2195"/>
                  </a:cubicBezTo>
                  <a:cubicBezTo>
                    <a:pt x="9611" y="2180"/>
                    <a:pt x="9580" y="2173"/>
                    <a:pt x="9550" y="2173"/>
                  </a:cubicBezTo>
                  <a:cubicBezTo>
                    <a:pt x="9478" y="2173"/>
                    <a:pt x="9409" y="2212"/>
                    <a:pt x="9374" y="2281"/>
                  </a:cubicBezTo>
                  <a:cubicBezTo>
                    <a:pt x="9039" y="2942"/>
                    <a:pt x="8551" y="3497"/>
                    <a:pt x="7960" y="3884"/>
                  </a:cubicBezTo>
                  <a:lnTo>
                    <a:pt x="7095" y="4459"/>
                  </a:lnTo>
                  <a:lnTo>
                    <a:pt x="7095" y="3234"/>
                  </a:lnTo>
                  <a:cubicBezTo>
                    <a:pt x="7095" y="3234"/>
                    <a:pt x="7200" y="2976"/>
                    <a:pt x="7265" y="2853"/>
                  </a:cubicBezTo>
                  <a:cubicBezTo>
                    <a:pt x="7710" y="2005"/>
                    <a:pt x="8432" y="1687"/>
                    <a:pt x="9198" y="1353"/>
                  </a:cubicBezTo>
                  <a:cubicBezTo>
                    <a:pt x="9645" y="1155"/>
                    <a:pt x="10105" y="953"/>
                    <a:pt x="10503" y="636"/>
                  </a:cubicBezTo>
                  <a:cubicBezTo>
                    <a:pt x="10523" y="946"/>
                    <a:pt x="10560" y="1256"/>
                    <a:pt x="10595" y="1560"/>
                  </a:cubicBezTo>
                  <a:cubicBezTo>
                    <a:pt x="10721" y="2635"/>
                    <a:pt x="10849" y="3746"/>
                    <a:pt x="10290" y="4811"/>
                  </a:cubicBezTo>
                  <a:lnTo>
                    <a:pt x="10285" y="4821"/>
                  </a:lnTo>
                  <a:cubicBezTo>
                    <a:pt x="10283" y="4827"/>
                    <a:pt x="10280" y="4831"/>
                    <a:pt x="10277" y="4835"/>
                  </a:cubicBezTo>
                  <a:cubicBezTo>
                    <a:pt x="10242" y="4902"/>
                    <a:pt x="10247" y="4982"/>
                    <a:pt x="10290" y="5043"/>
                  </a:cubicBezTo>
                  <a:cubicBezTo>
                    <a:pt x="10328" y="5095"/>
                    <a:pt x="10388" y="5126"/>
                    <a:pt x="10451" y="5126"/>
                  </a:cubicBezTo>
                  <a:cubicBezTo>
                    <a:pt x="10460" y="5126"/>
                    <a:pt x="10470" y="5125"/>
                    <a:pt x="10480" y="5123"/>
                  </a:cubicBezTo>
                  <a:cubicBezTo>
                    <a:pt x="10666" y="5095"/>
                    <a:pt x="10852" y="5081"/>
                    <a:pt x="11037" y="5081"/>
                  </a:cubicBezTo>
                  <a:cubicBezTo>
                    <a:pt x="11783" y="5081"/>
                    <a:pt x="12519" y="5307"/>
                    <a:pt x="13163" y="5737"/>
                  </a:cubicBezTo>
                  <a:cubicBezTo>
                    <a:pt x="13137" y="7176"/>
                    <a:pt x="12566" y="8535"/>
                    <a:pt x="11625" y="9387"/>
                  </a:cubicBezTo>
                  <a:cubicBezTo>
                    <a:pt x="11544" y="9461"/>
                    <a:pt x="11537" y="9585"/>
                    <a:pt x="11611" y="9666"/>
                  </a:cubicBezTo>
                  <a:cubicBezTo>
                    <a:pt x="11650" y="9709"/>
                    <a:pt x="11704" y="9731"/>
                    <a:pt x="11758" y="9731"/>
                  </a:cubicBezTo>
                  <a:cubicBezTo>
                    <a:pt x="11804" y="9731"/>
                    <a:pt x="11852" y="9714"/>
                    <a:pt x="11890" y="9680"/>
                  </a:cubicBezTo>
                  <a:cubicBezTo>
                    <a:pt x="12935" y="8733"/>
                    <a:pt x="13559" y="7221"/>
                    <a:pt x="13559" y="5633"/>
                  </a:cubicBezTo>
                  <a:cubicBezTo>
                    <a:pt x="13559" y="5570"/>
                    <a:pt x="13526" y="5509"/>
                    <a:pt x="13474" y="5472"/>
                  </a:cubicBezTo>
                  <a:cubicBezTo>
                    <a:pt x="12744" y="4957"/>
                    <a:pt x="11898" y="4687"/>
                    <a:pt x="11038" y="4687"/>
                  </a:cubicBezTo>
                  <a:cubicBezTo>
                    <a:pt x="10953" y="4687"/>
                    <a:pt x="10867" y="4690"/>
                    <a:pt x="10781" y="4695"/>
                  </a:cubicBezTo>
                  <a:cubicBezTo>
                    <a:pt x="11232" y="3623"/>
                    <a:pt x="11108" y="2553"/>
                    <a:pt x="10986" y="1516"/>
                  </a:cubicBezTo>
                  <a:cubicBezTo>
                    <a:pt x="10933" y="1057"/>
                    <a:pt x="10882" y="624"/>
                    <a:pt x="10882" y="198"/>
                  </a:cubicBezTo>
                  <a:cubicBezTo>
                    <a:pt x="10882" y="116"/>
                    <a:pt x="10832" y="44"/>
                    <a:pt x="10756" y="15"/>
                  </a:cubicBezTo>
                  <a:cubicBezTo>
                    <a:pt x="10732" y="5"/>
                    <a:pt x="10708" y="1"/>
                    <a:pt x="10684" y="1"/>
                  </a:cubicBezTo>
                  <a:cubicBezTo>
                    <a:pt x="10630" y="1"/>
                    <a:pt x="10577" y="23"/>
                    <a:pt x="10538" y="65"/>
                  </a:cubicBezTo>
                  <a:cubicBezTo>
                    <a:pt x="10136" y="509"/>
                    <a:pt x="9602" y="744"/>
                    <a:pt x="9038" y="991"/>
                  </a:cubicBezTo>
                  <a:cubicBezTo>
                    <a:pt x="8244" y="1340"/>
                    <a:pt x="7423" y="1700"/>
                    <a:pt x="6913" y="2671"/>
                  </a:cubicBezTo>
                  <a:cubicBezTo>
                    <a:pt x="6905" y="2688"/>
                    <a:pt x="6895" y="2706"/>
                    <a:pt x="6886" y="2723"/>
                  </a:cubicBezTo>
                  <a:cubicBezTo>
                    <a:pt x="6869" y="2690"/>
                    <a:pt x="6854" y="2659"/>
                    <a:pt x="6837" y="2627"/>
                  </a:cubicBezTo>
                  <a:cubicBezTo>
                    <a:pt x="6623" y="2221"/>
                    <a:pt x="6317" y="1874"/>
                    <a:pt x="5900" y="1563"/>
                  </a:cubicBezTo>
                  <a:cubicBezTo>
                    <a:pt x="5865" y="1537"/>
                    <a:pt x="5823" y="1524"/>
                    <a:pt x="5782" y="1524"/>
                  </a:cubicBezTo>
                  <a:cubicBezTo>
                    <a:pt x="5722" y="1524"/>
                    <a:pt x="5662" y="1552"/>
                    <a:pt x="5623" y="1604"/>
                  </a:cubicBezTo>
                  <a:cubicBezTo>
                    <a:pt x="5558" y="1692"/>
                    <a:pt x="5577" y="1816"/>
                    <a:pt x="5664" y="1881"/>
                  </a:cubicBezTo>
                  <a:cubicBezTo>
                    <a:pt x="6033" y="2155"/>
                    <a:pt x="6303" y="2459"/>
                    <a:pt x="6486" y="2811"/>
                  </a:cubicBezTo>
                  <a:cubicBezTo>
                    <a:pt x="6558" y="2946"/>
                    <a:pt x="6673" y="3234"/>
                    <a:pt x="6673" y="3234"/>
                  </a:cubicBezTo>
                  <a:lnTo>
                    <a:pt x="6673" y="4386"/>
                  </a:lnTo>
                  <a:lnTo>
                    <a:pt x="5772" y="3815"/>
                  </a:lnTo>
                  <a:cubicBezTo>
                    <a:pt x="4962" y="3308"/>
                    <a:pt x="4329" y="2570"/>
                    <a:pt x="3941" y="1680"/>
                  </a:cubicBezTo>
                  <a:cubicBezTo>
                    <a:pt x="3908" y="1607"/>
                    <a:pt x="3835" y="1562"/>
                    <a:pt x="3758" y="1562"/>
                  </a:cubicBezTo>
                  <a:cubicBezTo>
                    <a:pt x="3732" y="1562"/>
                    <a:pt x="3705" y="1567"/>
                    <a:pt x="3679" y="1579"/>
                  </a:cubicBezTo>
                  <a:cubicBezTo>
                    <a:pt x="3580" y="1622"/>
                    <a:pt x="3534" y="1740"/>
                    <a:pt x="3577" y="1840"/>
                  </a:cubicBezTo>
                  <a:cubicBezTo>
                    <a:pt x="3998" y="2802"/>
                    <a:pt x="4685" y="3600"/>
                    <a:pt x="5562" y="4150"/>
                  </a:cubicBezTo>
                  <a:lnTo>
                    <a:pt x="6673" y="4854"/>
                  </a:lnTo>
                  <a:lnTo>
                    <a:pt x="6673" y="6497"/>
                  </a:lnTo>
                  <a:lnTo>
                    <a:pt x="5873" y="6043"/>
                  </a:lnTo>
                  <a:cubicBezTo>
                    <a:pt x="5784" y="5994"/>
                    <a:pt x="5691" y="5936"/>
                    <a:pt x="5599" y="5871"/>
                  </a:cubicBezTo>
                  <a:cubicBezTo>
                    <a:pt x="5565" y="5847"/>
                    <a:pt x="5525" y="5836"/>
                    <a:pt x="5486" y="5836"/>
                  </a:cubicBezTo>
                  <a:cubicBezTo>
                    <a:pt x="5424" y="5836"/>
                    <a:pt x="5362" y="5865"/>
                    <a:pt x="5324" y="5920"/>
                  </a:cubicBezTo>
                  <a:cubicBezTo>
                    <a:pt x="5262" y="6011"/>
                    <a:pt x="5284" y="6134"/>
                    <a:pt x="5373" y="6196"/>
                  </a:cubicBezTo>
                  <a:cubicBezTo>
                    <a:pt x="5476" y="6268"/>
                    <a:pt x="5579" y="6333"/>
                    <a:pt x="5681" y="6388"/>
                  </a:cubicBezTo>
                  <a:lnTo>
                    <a:pt x="6672" y="6940"/>
                  </a:lnTo>
                  <a:cubicBezTo>
                    <a:pt x="6676" y="6943"/>
                    <a:pt x="6681" y="6944"/>
                    <a:pt x="6673" y="6947"/>
                  </a:cubicBezTo>
                  <a:lnTo>
                    <a:pt x="6673" y="8696"/>
                  </a:lnTo>
                  <a:lnTo>
                    <a:pt x="5028" y="7690"/>
                  </a:lnTo>
                  <a:cubicBezTo>
                    <a:pt x="5007" y="7669"/>
                    <a:pt x="4982" y="7654"/>
                    <a:pt x="4954" y="7645"/>
                  </a:cubicBezTo>
                  <a:lnTo>
                    <a:pt x="3147" y="6547"/>
                  </a:lnTo>
                  <a:lnTo>
                    <a:pt x="2908" y="5652"/>
                  </a:lnTo>
                  <a:cubicBezTo>
                    <a:pt x="2884" y="5562"/>
                    <a:pt x="2804" y="5504"/>
                    <a:pt x="2716" y="5504"/>
                  </a:cubicBezTo>
                  <a:cubicBezTo>
                    <a:pt x="2700" y="5504"/>
                    <a:pt x="2683" y="5506"/>
                    <a:pt x="2666" y="5510"/>
                  </a:cubicBezTo>
                  <a:cubicBezTo>
                    <a:pt x="2562" y="5539"/>
                    <a:pt x="2498" y="5648"/>
                    <a:pt x="2526" y="5752"/>
                  </a:cubicBezTo>
                  <a:lnTo>
                    <a:pt x="2687" y="6358"/>
                  </a:lnTo>
                  <a:lnTo>
                    <a:pt x="1526" y="5933"/>
                  </a:lnTo>
                  <a:cubicBezTo>
                    <a:pt x="1504" y="5925"/>
                    <a:pt x="1481" y="5921"/>
                    <a:pt x="1458" y="5921"/>
                  </a:cubicBezTo>
                  <a:cubicBezTo>
                    <a:pt x="1377" y="5921"/>
                    <a:pt x="1302" y="5970"/>
                    <a:pt x="1273" y="6050"/>
                  </a:cubicBezTo>
                  <a:cubicBezTo>
                    <a:pt x="1235" y="6153"/>
                    <a:pt x="1287" y="6266"/>
                    <a:pt x="1390" y="6304"/>
                  </a:cubicBezTo>
                  <a:lnTo>
                    <a:pt x="2889" y="6854"/>
                  </a:lnTo>
                  <a:lnTo>
                    <a:pt x="4345" y="7737"/>
                  </a:lnTo>
                  <a:lnTo>
                    <a:pt x="2464" y="8100"/>
                  </a:lnTo>
                  <a:cubicBezTo>
                    <a:pt x="2358" y="8120"/>
                    <a:pt x="2288" y="8224"/>
                    <a:pt x="2309" y="8330"/>
                  </a:cubicBezTo>
                  <a:cubicBezTo>
                    <a:pt x="2327" y="8425"/>
                    <a:pt x="2409" y="8492"/>
                    <a:pt x="2502" y="8492"/>
                  </a:cubicBezTo>
                  <a:cubicBezTo>
                    <a:pt x="2515" y="8492"/>
                    <a:pt x="2528" y="8490"/>
                    <a:pt x="2539" y="8487"/>
                  </a:cubicBezTo>
                  <a:lnTo>
                    <a:pt x="4848" y="8042"/>
                  </a:lnTo>
                  <a:lnTo>
                    <a:pt x="6265" y="8903"/>
                  </a:lnTo>
                  <a:lnTo>
                    <a:pt x="4472" y="9417"/>
                  </a:lnTo>
                  <a:cubicBezTo>
                    <a:pt x="4366" y="9448"/>
                    <a:pt x="4305" y="9557"/>
                    <a:pt x="4336" y="9661"/>
                  </a:cubicBezTo>
                  <a:cubicBezTo>
                    <a:pt x="4360" y="9749"/>
                    <a:pt x="4439" y="9805"/>
                    <a:pt x="4525" y="9805"/>
                  </a:cubicBezTo>
                  <a:cubicBezTo>
                    <a:pt x="4544" y="9805"/>
                    <a:pt x="4562" y="9803"/>
                    <a:pt x="4581" y="9797"/>
                  </a:cubicBezTo>
                  <a:lnTo>
                    <a:pt x="6700" y="9192"/>
                  </a:lnTo>
                  <a:lnTo>
                    <a:pt x="6700" y="9770"/>
                  </a:lnTo>
                  <a:cubicBezTo>
                    <a:pt x="6700" y="9770"/>
                    <a:pt x="5400" y="10136"/>
                    <a:pt x="4159" y="10136"/>
                  </a:cubicBezTo>
                  <a:cubicBezTo>
                    <a:pt x="3545" y="10136"/>
                    <a:pt x="2945" y="10046"/>
                    <a:pt x="2523" y="9779"/>
                  </a:cubicBezTo>
                  <a:cubicBezTo>
                    <a:pt x="1212" y="8946"/>
                    <a:pt x="431" y="7405"/>
                    <a:pt x="469" y="5741"/>
                  </a:cubicBezTo>
                  <a:cubicBezTo>
                    <a:pt x="1112" y="5310"/>
                    <a:pt x="1850" y="5083"/>
                    <a:pt x="2597" y="5083"/>
                  </a:cubicBezTo>
                  <a:cubicBezTo>
                    <a:pt x="2768" y="5083"/>
                    <a:pt x="2939" y="5095"/>
                    <a:pt x="3110" y="5119"/>
                  </a:cubicBezTo>
                  <a:cubicBezTo>
                    <a:pt x="3119" y="5120"/>
                    <a:pt x="3127" y="5121"/>
                    <a:pt x="3136" y="5121"/>
                  </a:cubicBezTo>
                  <a:cubicBezTo>
                    <a:pt x="3200" y="5121"/>
                    <a:pt x="3262" y="5089"/>
                    <a:pt x="3299" y="5037"/>
                  </a:cubicBezTo>
                  <a:cubicBezTo>
                    <a:pt x="3342" y="4976"/>
                    <a:pt x="3347" y="4897"/>
                    <a:pt x="3313" y="4832"/>
                  </a:cubicBezTo>
                  <a:cubicBezTo>
                    <a:pt x="2759" y="3766"/>
                    <a:pt x="2928" y="2531"/>
                    <a:pt x="3077" y="1442"/>
                  </a:cubicBezTo>
                  <a:cubicBezTo>
                    <a:pt x="3117" y="1146"/>
                    <a:pt x="3155" y="864"/>
                    <a:pt x="3178" y="598"/>
                  </a:cubicBezTo>
                  <a:cubicBezTo>
                    <a:pt x="3439" y="766"/>
                    <a:pt x="3771" y="912"/>
                    <a:pt x="4138" y="1071"/>
                  </a:cubicBezTo>
                  <a:cubicBezTo>
                    <a:pt x="4388" y="1180"/>
                    <a:pt x="4647" y="1292"/>
                    <a:pt x="4904" y="1422"/>
                  </a:cubicBezTo>
                  <a:cubicBezTo>
                    <a:pt x="4933" y="1436"/>
                    <a:pt x="4963" y="1443"/>
                    <a:pt x="4993" y="1443"/>
                  </a:cubicBezTo>
                  <a:cubicBezTo>
                    <a:pt x="5065" y="1443"/>
                    <a:pt x="5135" y="1403"/>
                    <a:pt x="5170" y="1334"/>
                  </a:cubicBezTo>
                  <a:cubicBezTo>
                    <a:pt x="5219" y="1237"/>
                    <a:pt x="5180" y="1118"/>
                    <a:pt x="5082" y="1069"/>
                  </a:cubicBezTo>
                  <a:cubicBezTo>
                    <a:pt x="4815" y="934"/>
                    <a:pt x="4551" y="820"/>
                    <a:pt x="4295" y="708"/>
                  </a:cubicBezTo>
                  <a:cubicBezTo>
                    <a:pt x="3792" y="489"/>
                    <a:pt x="3358" y="301"/>
                    <a:pt x="3144" y="65"/>
                  </a:cubicBezTo>
                  <a:cubicBezTo>
                    <a:pt x="3105" y="23"/>
                    <a:pt x="3051" y="1"/>
                    <a:pt x="2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72;p55">
              <a:extLst>
                <a:ext uri="{FF2B5EF4-FFF2-40B4-BE49-F238E27FC236}">
                  <a16:creationId xmlns:a16="http://schemas.microsoft.com/office/drawing/2014/main" id="{11AFD7DC-CA66-474B-A07F-B421095FEC4A}"/>
                </a:ext>
              </a:extLst>
            </p:cNvPr>
            <p:cNvSpPr/>
            <p:nvPr/>
          </p:nvSpPr>
          <p:spPr>
            <a:xfrm>
              <a:off x="5712631" y="1610291"/>
              <a:ext cx="30287" cy="38378"/>
            </a:xfrm>
            <a:custGeom>
              <a:avLst/>
              <a:gdLst/>
              <a:ahLst/>
              <a:cxnLst/>
              <a:rect l="l" t="t" r="r" b="b"/>
              <a:pathLst>
                <a:path w="1108" h="1404" extrusionOk="0">
                  <a:moveTo>
                    <a:pt x="226" y="1"/>
                  </a:moveTo>
                  <a:cubicBezTo>
                    <a:pt x="197" y="1"/>
                    <a:pt x="168" y="7"/>
                    <a:pt x="140" y="20"/>
                  </a:cubicBezTo>
                  <a:cubicBezTo>
                    <a:pt x="43" y="67"/>
                    <a:pt x="0" y="186"/>
                    <a:pt x="48" y="285"/>
                  </a:cubicBezTo>
                  <a:cubicBezTo>
                    <a:pt x="235" y="672"/>
                    <a:pt x="468" y="1026"/>
                    <a:pt x="739" y="1336"/>
                  </a:cubicBezTo>
                  <a:cubicBezTo>
                    <a:pt x="777" y="1380"/>
                    <a:pt x="832" y="1404"/>
                    <a:pt x="888" y="1404"/>
                  </a:cubicBezTo>
                  <a:cubicBezTo>
                    <a:pt x="934" y="1404"/>
                    <a:pt x="981" y="1387"/>
                    <a:pt x="1018" y="1354"/>
                  </a:cubicBezTo>
                  <a:cubicBezTo>
                    <a:pt x="1099" y="1282"/>
                    <a:pt x="1108" y="1158"/>
                    <a:pt x="1036" y="1076"/>
                  </a:cubicBezTo>
                  <a:cubicBezTo>
                    <a:pt x="789" y="792"/>
                    <a:pt x="575" y="468"/>
                    <a:pt x="404" y="112"/>
                  </a:cubicBezTo>
                  <a:cubicBezTo>
                    <a:pt x="370" y="42"/>
                    <a:pt x="29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5400700" scaled="0"/>
        </a:gra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Print" panose="02000600000000000000" pitchFamily="2" charset="0"/>
              </a:rPr>
              <a:t>Алгоритм </a:t>
            </a:r>
            <a:r>
              <a:rPr lang="en-US" dirty="0">
                <a:latin typeface="Segoe Print" panose="02000600000000000000" pitchFamily="2" charset="0"/>
              </a:rPr>
              <a:t>Z-</a:t>
            </a:r>
            <a:r>
              <a:rPr lang="ru-RU" dirty="0">
                <a:latin typeface="Segoe Print" panose="02000600000000000000" pitchFamily="2" charset="0"/>
              </a:rPr>
              <a:t>буфера</a:t>
            </a:r>
            <a:endParaRPr dirty="0">
              <a:latin typeface="Segoe Print" panose="02000600000000000000" pitchFamily="2" charset="0"/>
            </a:endParaRPr>
          </a:p>
        </p:txBody>
      </p:sp>
      <p:sp>
        <p:nvSpPr>
          <p:cNvPr id="936" name="Google Shape;936;p54"/>
          <p:cNvSpPr txBox="1">
            <a:spLocks noGrp="1"/>
          </p:cNvSpPr>
          <p:nvPr>
            <p:ph type="body" idx="1"/>
          </p:nvPr>
        </p:nvSpPr>
        <p:spPr>
          <a:xfrm>
            <a:off x="778271" y="1162911"/>
            <a:ext cx="5398085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600" b="1" dirty="0">
                <a:solidFill>
                  <a:schemeClr val="lt1"/>
                </a:solidFill>
                <a:latin typeface="Candara Light" panose="020E0502030303020204" pitchFamily="34" charset="0"/>
              </a:rPr>
              <a:t>Z-буфер</a:t>
            </a:r>
            <a:r>
              <a:rPr lang="ru-RU" sz="1600" dirty="0">
                <a:solidFill>
                  <a:schemeClr val="lt1"/>
                </a:solidFill>
                <a:latin typeface="Candara Light" panose="020E0502030303020204" pitchFamily="34" charset="0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Candara Light" panose="020E0502030303020204" pitchFamily="34" charset="0"/>
                <a:sym typeface="Symbol" panose="05050102010706020507" pitchFamily="18" charset="2"/>
              </a:rPr>
              <a:t></a:t>
            </a:r>
            <a:r>
              <a:rPr lang="en-US" sz="1600" dirty="0">
                <a:solidFill>
                  <a:schemeClr val="lt1"/>
                </a:solidFill>
                <a:latin typeface="Candara Light" panose="020E0502030303020204" pitchFamily="34" charset="0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Candara Light" panose="020E0502030303020204" pitchFamily="34" charset="0"/>
              </a:rPr>
              <a:t>буфер глубины, используемый для запоминания координаты глубины каждого видимого пикселя в пространстве изображения. </a:t>
            </a:r>
          </a:p>
          <a:p>
            <a:pPr marL="0" lvl="0" indent="0">
              <a:buNone/>
            </a:pPr>
            <a:r>
              <a:rPr lang="ru-RU" sz="1600" dirty="0">
                <a:solidFill>
                  <a:schemeClr val="lt1"/>
                </a:solidFill>
                <a:latin typeface="Candara Light" panose="020E0502030303020204" pitchFamily="34" charset="0"/>
              </a:rPr>
              <a:t>В процессе работы глубина или значение z каждого нового пикселя, который нужно занести в буфер кадра, сравнивается с глубиной того пикселя, который уже занесен в Z-буфер. Если это сравнение показывает, что новый пиксель расположен впереди пикселя, находящегося в буфере кадра, то новый пиксель заносится в этот буфер и, кроме того, производится корректировка Z-буфера новым значением z. Если же сравнение дает противоположный результат, то никаких действий не производится. </a:t>
            </a:r>
            <a:endParaRPr sz="1600" dirty="0">
              <a:solidFill>
                <a:schemeClr val="lt1"/>
              </a:solidFill>
              <a:latin typeface="Candara Light" panose="020E0502030303020204" pitchFamily="34" charset="0"/>
            </a:endParaRPr>
          </a:p>
        </p:txBody>
      </p:sp>
      <p:sp>
        <p:nvSpPr>
          <p:cNvPr id="937" name="Google Shape;937;p54"/>
          <p:cNvSpPr/>
          <p:nvPr/>
        </p:nvSpPr>
        <p:spPr>
          <a:xfrm>
            <a:off x="4918404" y="535008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54"/>
          <p:cNvGrpSpPr/>
          <p:nvPr/>
        </p:nvGrpSpPr>
        <p:grpSpPr>
          <a:xfrm>
            <a:off x="8236119" y="4451854"/>
            <a:ext cx="393300" cy="313290"/>
            <a:chOff x="2828173" y="1666179"/>
            <a:chExt cx="393300" cy="313290"/>
          </a:xfrm>
        </p:grpSpPr>
        <p:sp>
          <p:nvSpPr>
            <p:cNvPr id="939" name="Google Shape;939;p54"/>
            <p:cNvSpPr/>
            <p:nvPr/>
          </p:nvSpPr>
          <p:spPr>
            <a:xfrm>
              <a:off x="3173391" y="1836935"/>
              <a:ext cx="48081" cy="49317"/>
            </a:xfrm>
            <a:custGeom>
              <a:avLst/>
              <a:gdLst/>
              <a:ahLst/>
              <a:cxnLst/>
              <a:rect l="l" t="t" r="r" b="b"/>
              <a:pathLst>
                <a:path w="506" h="519" extrusionOk="0">
                  <a:moveTo>
                    <a:pt x="260" y="0"/>
                  </a:moveTo>
                  <a:cubicBezTo>
                    <a:pt x="258" y="0"/>
                    <a:pt x="255" y="0"/>
                    <a:pt x="253" y="0"/>
                  </a:cubicBezTo>
                  <a:cubicBezTo>
                    <a:pt x="238" y="2"/>
                    <a:pt x="223" y="3"/>
                    <a:pt x="208" y="5"/>
                  </a:cubicBezTo>
                  <a:cubicBezTo>
                    <a:pt x="182" y="14"/>
                    <a:pt x="158" y="27"/>
                    <a:pt x="138" y="46"/>
                  </a:cubicBezTo>
                  <a:cubicBezTo>
                    <a:pt x="134" y="48"/>
                    <a:pt x="130" y="50"/>
                    <a:pt x="126" y="52"/>
                  </a:cubicBezTo>
                  <a:cubicBezTo>
                    <a:pt x="109" y="65"/>
                    <a:pt x="93" y="78"/>
                    <a:pt x="75" y="91"/>
                  </a:cubicBezTo>
                  <a:cubicBezTo>
                    <a:pt x="51" y="114"/>
                    <a:pt x="34" y="141"/>
                    <a:pt x="24" y="172"/>
                  </a:cubicBezTo>
                  <a:cubicBezTo>
                    <a:pt x="8" y="202"/>
                    <a:pt x="1" y="234"/>
                    <a:pt x="3" y="268"/>
                  </a:cubicBezTo>
                  <a:cubicBezTo>
                    <a:pt x="5" y="290"/>
                    <a:pt x="8" y="312"/>
                    <a:pt x="11" y="334"/>
                  </a:cubicBezTo>
                  <a:cubicBezTo>
                    <a:pt x="24" y="377"/>
                    <a:pt x="44" y="414"/>
                    <a:pt x="75" y="445"/>
                  </a:cubicBezTo>
                  <a:cubicBezTo>
                    <a:pt x="93" y="458"/>
                    <a:pt x="109" y="471"/>
                    <a:pt x="126" y="484"/>
                  </a:cubicBezTo>
                  <a:cubicBezTo>
                    <a:pt x="155" y="503"/>
                    <a:pt x="186" y="512"/>
                    <a:pt x="219" y="514"/>
                  </a:cubicBezTo>
                  <a:cubicBezTo>
                    <a:pt x="233" y="517"/>
                    <a:pt x="247" y="519"/>
                    <a:pt x="261" y="519"/>
                  </a:cubicBezTo>
                  <a:cubicBezTo>
                    <a:pt x="280" y="519"/>
                    <a:pt x="300" y="516"/>
                    <a:pt x="319" y="509"/>
                  </a:cubicBezTo>
                  <a:lnTo>
                    <a:pt x="378" y="484"/>
                  </a:lnTo>
                  <a:cubicBezTo>
                    <a:pt x="408" y="469"/>
                    <a:pt x="431" y="447"/>
                    <a:pt x="448" y="420"/>
                  </a:cubicBezTo>
                  <a:cubicBezTo>
                    <a:pt x="471" y="395"/>
                    <a:pt x="486" y="367"/>
                    <a:pt x="494" y="334"/>
                  </a:cubicBezTo>
                  <a:cubicBezTo>
                    <a:pt x="504" y="301"/>
                    <a:pt x="505" y="268"/>
                    <a:pt x="498" y="235"/>
                  </a:cubicBezTo>
                  <a:cubicBezTo>
                    <a:pt x="496" y="202"/>
                    <a:pt x="487" y="171"/>
                    <a:pt x="468" y="142"/>
                  </a:cubicBezTo>
                  <a:cubicBezTo>
                    <a:pt x="456" y="125"/>
                    <a:pt x="442" y="108"/>
                    <a:pt x="430" y="91"/>
                  </a:cubicBezTo>
                  <a:cubicBezTo>
                    <a:pt x="412" y="74"/>
                    <a:pt x="392" y="60"/>
                    <a:pt x="371" y="49"/>
                  </a:cubicBezTo>
                  <a:cubicBezTo>
                    <a:pt x="355" y="32"/>
                    <a:pt x="338" y="21"/>
                    <a:pt x="317" y="15"/>
                  </a:cubicBezTo>
                  <a:cubicBezTo>
                    <a:pt x="299" y="4"/>
                    <a:pt x="280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2885281" y="1955238"/>
              <a:ext cx="31167" cy="24231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164" y="0"/>
                  </a:moveTo>
                  <a:cubicBezTo>
                    <a:pt x="0" y="0"/>
                    <a:pt x="0" y="254"/>
                    <a:pt x="164" y="254"/>
                  </a:cubicBezTo>
                  <a:cubicBezTo>
                    <a:pt x="327" y="254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2828173" y="1666179"/>
              <a:ext cx="74688" cy="73072"/>
            </a:xfrm>
            <a:custGeom>
              <a:avLst/>
              <a:gdLst/>
              <a:ahLst/>
              <a:cxnLst/>
              <a:rect l="l" t="t" r="r" b="b"/>
              <a:pathLst>
                <a:path w="786" h="769" extrusionOk="0">
                  <a:moveTo>
                    <a:pt x="371" y="1"/>
                  </a:moveTo>
                  <a:cubicBezTo>
                    <a:pt x="336" y="1"/>
                    <a:pt x="301" y="6"/>
                    <a:pt x="267" y="17"/>
                  </a:cubicBezTo>
                  <a:cubicBezTo>
                    <a:pt x="265" y="18"/>
                    <a:pt x="262" y="19"/>
                    <a:pt x="259" y="20"/>
                  </a:cubicBezTo>
                  <a:cubicBezTo>
                    <a:pt x="222" y="21"/>
                    <a:pt x="184" y="22"/>
                    <a:pt x="146" y="22"/>
                  </a:cubicBezTo>
                  <a:cubicBezTo>
                    <a:pt x="69" y="24"/>
                    <a:pt x="12" y="84"/>
                    <a:pt x="9" y="160"/>
                  </a:cubicBezTo>
                  <a:cubicBezTo>
                    <a:pt x="1" y="308"/>
                    <a:pt x="51" y="444"/>
                    <a:pt x="144" y="558"/>
                  </a:cubicBezTo>
                  <a:cubicBezTo>
                    <a:pt x="229" y="663"/>
                    <a:pt x="357" y="731"/>
                    <a:pt x="488" y="763"/>
                  </a:cubicBezTo>
                  <a:cubicBezTo>
                    <a:pt x="501" y="767"/>
                    <a:pt x="514" y="768"/>
                    <a:pt x="527" y="768"/>
                  </a:cubicBezTo>
                  <a:cubicBezTo>
                    <a:pt x="580" y="768"/>
                    <a:pt x="630" y="740"/>
                    <a:pt x="659" y="693"/>
                  </a:cubicBezTo>
                  <a:cubicBezTo>
                    <a:pt x="737" y="572"/>
                    <a:pt x="785" y="430"/>
                    <a:pt x="756" y="286"/>
                  </a:cubicBezTo>
                  <a:cubicBezTo>
                    <a:pt x="741" y="210"/>
                    <a:pt x="694" y="140"/>
                    <a:pt x="633" y="90"/>
                  </a:cubicBezTo>
                  <a:cubicBezTo>
                    <a:pt x="617" y="65"/>
                    <a:pt x="593" y="46"/>
                    <a:pt x="565" y="40"/>
                  </a:cubicBezTo>
                  <a:cubicBezTo>
                    <a:pt x="557" y="38"/>
                    <a:pt x="548" y="37"/>
                    <a:pt x="539" y="36"/>
                  </a:cubicBezTo>
                  <a:cubicBezTo>
                    <a:pt x="486" y="14"/>
                    <a:pt x="428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2841856" y="1812704"/>
              <a:ext cx="36679" cy="28602"/>
            </a:xfrm>
            <a:custGeom>
              <a:avLst/>
              <a:gdLst/>
              <a:ahLst/>
              <a:cxnLst/>
              <a:rect l="l" t="t" r="r" b="b"/>
              <a:pathLst>
                <a:path w="386" h="301" extrusionOk="0">
                  <a:moveTo>
                    <a:pt x="193" y="1"/>
                  </a:moveTo>
                  <a:cubicBezTo>
                    <a:pt x="0" y="1"/>
                    <a:pt x="0" y="301"/>
                    <a:pt x="193" y="301"/>
                  </a:cubicBezTo>
                  <a:cubicBezTo>
                    <a:pt x="385" y="301"/>
                    <a:pt x="386" y="1"/>
                    <a:pt x="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54"/>
          <p:cNvGrpSpPr/>
          <p:nvPr/>
        </p:nvGrpSpPr>
        <p:grpSpPr>
          <a:xfrm rot="-1306999">
            <a:off x="5446130" y="488259"/>
            <a:ext cx="433130" cy="387746"/>
            <a:chOff x="6023035" y="1606269"/>
            <a:chExt cx="433127" cy="387743"/>
          </a:xfrm>
        </p:grpSpPr>
        <p:sp>
          <p:nvSpPr>
            <p:cNvPr id="944" name="Google Shape;944;p54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54"/>
          <p:cNvGrpSpPr/>
          <p:nvPr/>
        </p:nvGrpSpPr>
        <p:grpSpPr>
          <a:xfrm>
            <a:off x="1099369" y="200611"/>
            <a:ext cx="364232" cy="399419"/>
            <a:chOff x="4577200" y="2059473"/>
            <a:chExt cx="364232" cy="399419"/>
          </a:xfrm>
        </p:grpSpPr>
        <p:sp>
          <p:nvSpPr>
            <p:cNvPr id="951" name="Google Shape;951;p54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54"/>
          <p:cNvGrpSpPr/>
          <p:nvPr/>
        </p:nvGrpSpPr>
        <p:grpSpPr>
          <a:xfrm>
            <a:off x="7776075" y="4408798"/>
            <a:ext cx="364232" cy="399419"/>
            <a:chOff x="4577200" y="2059473"/>
            <a:chExt cx="364232" cy="399419"/>
          </a:xfrm>
        </p:grpSpPr>
        <p:sp>
          <p:nvSpPr>
            <p:cNvPr id="958" name="Google Shape;958;p54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54"/>
          <p:cNvGrpSpPr/>
          <p:nvPr/>
        </p:nvGrpSpPr>
        <p:grpSpPr>
          <a:xfrm rot="21153737">
            <a:off x="5137592" y="3753261"/>
            <a:ext cx="1361884" cy="910199"/>
            <a:chOff x="3485541" y="-32732"/>
            <a:chExt cx="2103798" cy="1406048"/>
          </a:xfrm>
        </p:grpSpPr>
        <p:sp>
          <p:nvSpPr>
            <p:cNvPr id="965" name="Google Shape;965;p54"/>
            <p:cNvSpPr/>
            <p:nvPr/>
          </p:nvSpPr>
          <p:spPr>
            <a:xfrm>
              <a:off x="3835226" y="802518"/>
              <a:ext cx="1065677" cy="281362"/>
            </a:xfrm>
            <a:custGeom>
              <a:avLst/>
              <a:gdLst/>
              <a:ahLst/>
              <a:cxnLst/>
              <a:rect l="l" t="t" r="r" b="b"/>
              <a:pathLst>
                <a:path w="11215" h="2961" extrusionOk="0">
                  <a:moveTo>
                    <a:pt x="10398" y="1377"/>
                  </a:moveTo>
                  <a:cubicBezTo>
                    <a:pt x="9718" y="2133"/>
                    <a:pt x="8708" y="2533"/>
                    <a:pt x="7730" y="2721"/>
                  </a:cubicBezTo>
                  <a:cubicBezTo>
                    <a:pt x="6488" y="2960"/>
                    <a:pt x="5230" y="2799"/>
                    <a:pt x="3985" y="2677"/>
                  </a:cubicBezTo>
                  <a:cubicBezTo>
                    <a:pt x="3332" y="2613"/>
                    <a:pt x="2676" y="2576"/>
                    <a:pt x="2018" y="2566"/>
                  </a:cubicBezTo>
                  <a:cubicBezTo>
                    <a:pt x="1703" y="2562"/>
                    <a:pt x="1392" y="2565"/>
                    <a:pt x="1078" y="2608"/>
                  </a:cubicBezTo>
                  <a:cubicBezTo>
                    <a:pt x="774" y="2649"/>
                    <a:pt x="472" y="2707"/>
                    <a:pt x="169" y="2757"/>
                  </a:cubicBezTo>
                  <a:cubicBezTo>
                    <a:pt x="113" y="2767"/>
                    <a:pt x="56" y="2774"/>
                    <a:pt x="0" y="2782"/>
                  </a:cubicBezTo>
                  <a:cubicBezTo>
                    <a:pt x="890" y="2390"/>
                    <a:pt x="1764" y="1959"/>
                    <a:pt x="2683" y="1636"/>
                  </a:cubicBezTo>
                  <a:cubicBezTo>
                    <a:pt x="3157" y="1470"/>
                    <a:pt x="3640" y="1331"/>
                    <a:pt x="4135" y="1246"/>
                  </a:cubicBezTo>
                  <a:cubicBezTo>
                    <a:pt x="4673" y="1154"/>
                    <a:pt x="5221" y="1135"/>
                    <a:pt x="5764" y="1132"/>
                  </a:cubicBezTo>
                  <a:cubicBezTo>
                    <a:pt x="6325" y="1130"/>
                    <a:pt x="6885" y="1150"/>
                    <a:pt x="7445" y="1163"/>
                  </a:cubicBezTo>
                  <a:cubicBezTo>
                    <a:pt x="7983" y="1177"/>
                    <a:pt x="8529" y="1200"/>
                    <a:pt x="9068" y="1178"/>
                  </a:cubicBezTo>
                  <a:cubicBezTo>
                    <a:pt x="9550" y="1157"/>
                    <a:pt x="9985" y="1026"/>
                    <a:pt x="10376" y="739"/>
                  </a:cubicBezTo>
                  <a:cubicBezTo>
                    <a:pt x="10673" y="521"/>
                    <a:pt x="10960" y="273"/>
                    <a:pt x="11214" y="0"/>
                  </a:cubicBezTo>
                  <a:cubicBezTo>
                    <a:pt x="10956" y="468"/>
                    <a:pt x="10761" y="975"/>
                    <a:pt x="10398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3497609" y="25042"/>
              <a:ext cx="2001174" cy="1335066"/>
            </a:xfrm>
            <a:custGeom>
              <a:avLst/>
              <a:gdLst/>
              <a:ahLst/>
              <a:cxnLst/>
              <a:rect l="l" t="t" r="r" b="b"/>
              <a:pathLst>
                <a:path w="21060" h="14050" extrusionOk="0">
                  <a:moveTo>
                    <a:pt x="21050" y="10"/>
                  </a:moveTo>
                  <a:cubicBezTo>
                    <a:pt x="20923" y="124"/>
                    <a:pt x="20787" y="225"/>
                    <a:pt x="20650" y="326"/>
                  </a:cubicBezTo>
                  <a:cubicBezTo>
                    <a:pt x="20517" y="426"/>
                    <a:pt x="20389" y="529"/>
                    <a:pt x="20262" y="637"/>
                  </a:cubicBezTo>
                  <a:cubicBezTo>
                    <a:pt x="20117" y="763"/>
                    <a:pt x="19965" y="879"/>
                    <a:pt x="19819" y="1006"/>
                  </a:cubicBezTo>
                  <a:cubicBezTo>
                    <a:pt x="19650" y="1151"/>
                    <a:pt x="19489" y="1314"/>
                    <a:pt x="19347" y="1486"/>
                  </a:cubicBezTo>
                  <a:cubicBezTo>
                    <a:pt x="19317" y="1524"/>
                    <a:pt x="19367" y="1576"/>
                    <a:pt x="19401" y="1540"/>
                  </a:cubicBezTo>
                  <a:cubicBezTo>
                    <a:pt x="19680" y="1255"/>
                    <a:pt x="20017" y="1032"/>
                    <a:pt x="20326" y="781"/>
                  </a:cubicBezTo>
                  <a:cubicBezTo>
                    <a:pt x="20455" y="676"/>
                    <a:pt x="20583" y="572"/>
                    <a:pt x="20717" y="474"/>
                  </a:cubicBezTo>
                  <a:cubicBezTo>
                    <a:pt x="20742" y="456"/>
                    <a:pt x="20767" y="437"/>
                    <a:pt x="20791" y="418"/>
                  </a:cubicBezTo>
                  <a:cubicBezTo>
                    <a:pt x="20787" y="423"/>
                    <a:pt x="20783" y="429"/>
                    <a:pt x="20777" y="434"/>
                  </a:cubicBezTo>
                  <a:cubicBezTo>
                    <a:pt x="20448" y="829"/>
                    <a:pt x="20151" y="1264"/>
                    <a:pt x="19947" y="1739"/>
                  </a:cubicBezTo>
                  <a:cubicBezTo>
                    <a:pt x="19648" y="2440"/>
                    <a:pt x="19470" y="3246"/>
                    <a:pt x="18899" y="3788"/>
                  </a:cubicBezTo>
                  <a:cubicBezTo>
                    <a:pt x="18575" y="4093"/>
                    <a:pt x="18154" y="4266"/>
                    <a:pt x="17771" y="4480"/>
                  </a:cubicBezTo>
                  <a:cubicBezTo>
                    <a:pt x="17715" y="4511"/>
                    <a:pt x="17659" y="4543"/>
                    <a:pt x="17604" y="4575"/>
                  </a:cubicBezTo>
                  <a:cubicBezTo>
                    <a:pt x="17523" y="4615"/>
                    <a:pt x="17445" y="4664"/>
                    <a:pt x="17371" y="4716"/>
                  </a:cubicBezTo>
                  <a:cubicBezTo>
                    <a:pt x="17168" y="4845"/>
                    <a:pt x="16971" y="4981"/>
                    <a:pt x="16790" y="5137"/>
                  </a:cubicBezTo>
                  <a:cubicBezTo>
                    <a:pt x="16092" y="5735"/>
                    <a:pt x="15712" y="6584"/>
                    <a:pt x="15210" y="7334"/>
                  </a:cubicBezTo>
                  <a:cubicBezTo>
                    <a:pt x="14938" y="7742"/>
                    <a:pt x="14627" y="8109"/>
                    <a:pt x="14256" y="8429"/>
                  </a:cubicBezTo>
                  <a:cubicBezTo>
                    <a:pt x="13899" y="8738"/>
                    <a:pt x="13539" y="9033"/>
                    <a:pt x="13065" y="9134"/>
                  </a:cubicBezTo>
                  <a:cubicBezTo>
                    <a:pt x="12808" y="9189"/>
                    <a:pt x="12541" y="9193"/>
                    <a:pt x="12279" y="9190"/>
                  </a:cubicBezTo>
                  <a:cubicBezTo>
                    <a:pt x="12010" y="9187"/>
                    <a:pt x="11741" y="9184"/>
                    <a:pt x="11472" y="9181"/>
                  </a:cubicBezTo>
                  <a:cubicBezTo>
                    <a:pt x="10904" y="9175"/>
                    <a:pt x="10337" y="9151"/>
                    <a:pt x="9769" y="9144"/>
                  </a:cubicBezTo>
                  <a:cubicBezTo>
                    <a:pt x="9210" y="9135"/>
                    <a:pt x="8645" y="9139"/>
                    <a:pt x="8088" y="9198"/>
                  </a:cubicBezTo>
                  <a:cubicBezTo>
                    <a:pt x="7593" y="9252"/>
                    <a:pt x="7106" y="9360"/>
                    <a:pt x="6630" y="9505"/>
                  </a:cubicBezTo>
                  <a:cubicBezTo>
                    <a:pt x="5666" y="9801"/>
                    <a:pt x="4755" y="10244"/>
                    <a:pt x="3840" y="10661"/>
                  </a:cubicBezTo>
                  <a:cubicBezTo>
                    <a:pt x="3091" y="11003"/>
                    <a:pt x="2353" y="11333"/>
                    <a:pt x="1686" y="11823"/>
                  </a:cubicBezTo>
                  <a:cubicBezTo>
                    <a:pt x="1066" y="12278"/>
                    <a:pt x="478" y="12865"/>
                    <a:pt x="199" y="13597"/>
                  </a:cubicBezTo>
                  <a:cubicBezTo>
                    <a:pt x="143" y="13743"/>
                    <a:pt x="104" y="13895"/>
                    <a:pt x="78" y="14050"/>
                  </a:cubicBezTo>
                  <a:cubicBezTo>
                    <a:pt x="58" y="14030"/>
                    <a:pt x="41" y="13998"/>
                    <a:pt x="32" y="13979"/>
                  </a:cubicBezTo>
                  <a:cubicBezTo>
                    <a:pt x="12" y="13936"/>
                    <a:pt x="1" y="13879"/>
                    <a:pt x="20" y="13832"/>
                  </a:cubicBezTo>
                  <a:cubicBezTo>
                    <a:pt x="35" y="13797"/>
                    <a:pt x="65" y="13765"/>
                    <a:pt x="89" y="13735"/>
                  </a:cubicBezTo>
                  <a:cubicBezTo>
                    <a:pt x="124" y="13689"/>
                    <a:pt x="154" y="13638"/>
                    <a:pt x="182" y="13586"/>
                  </a:cubicBezTo>
                  <a:cubicBezTo>
                    <a:pt x="288" y="13381"/>
                    <a:pt x="342" y="13153"/>
                    <a:pt x="449" y="12948"/>
                  </a:cubicBezTo>
                  <a:cubicBezTo>
                    <a:pt x="644" y="12581"/>
                    <a:pt x="987" y="12323"/>
                    <a:pt x="1303" y="12069"/>
                  </a:cubicBezTo>
                  <a:cubicBezTo>
                    <a:pt x="1473" y="11932"/>
                    <a:pt x="1635" y="11788"/>
                    <a:pt x="1806" y="11654"/>
                  </a:cubicBezTo>
                  <a:cubicBezTo>
                    <a:pt x="1993" y="11505"/>
                    <a:pt x="2187" y="11364"/>
                    <a:pt x="2387" y="11231"/>
                  </a:cubicBezTo>
                  <a:cubicBezTo>
                    <a:pt x="2778" y="10968"/>
                    <a:pt x="3188" y="10733"/>
                    <a:pt x="3608" y="10519"/>
                  </a:cubicBezTo>
                  <a:cubicBezTo>
                    <a:pt x="4040" y="10297"/>
                    <a:pt x="4485" y="10101"/>
                    <a:pt x="4929" y="9908"/>
                  </a:cubicBezTo>
                  <a:cubicBezTo>
                    <a:pt x="5395" y="9705"/>
                    <a:pt x="5865" y="9513"/>
                    <a:pt x="6351" y="9366"/>
                  </a:cubicBezTo>
                  <a:cubicBezTo>
                    <a:pt x="6842" y="9217"/>
                    <a:pt x="7342" y="9127"/>
                    <a:pt x="7853" y="9089"/>
                  </a:cubicBezTo>
                  <a:cubicBezTo>
                    <a:pt x="8370" y="9049"/>
                    <a:pt x="8892" y="9033"/>
                    <a:pt x="9407" y="8969"/>
                  </a:cubicBezTo>
                  <a:cubicBezTo>
                    <a:pt x="9911" y="8907"/>
                    <a:pt x="10411" y="8858"/>
                    <a:pt x="10919" y="8876"/>
                  </a:cubicBezTo>
                  <a:cubicBezTo>
                    <a:pt x="11381" y="8891"/>
                    <a:pt x="11843" y="8958"/>
                    <a:pt x="12304" y="8912"/>
                  </a:cubicBezTo>
                  <a:cubicBezTo>
                    <a:pt x="12414" y="8902"/>
                    <a:pt x="12520" y="8884"/>
                    <a:pt x="12627" y="8856"/>
                  </a:cubicBezTo>
                  <a:cubicBezTo>
                    <a:pt x="12699" y="8838"/>
                    <a:pt x="12668" y="8728"/>
                    <a:pt x="12596" y="8744"/>
                  </a:cubicBezTo>
                  <a:cubicBezTo>
                    <a:pt x="12129" y="8849"/>
                    <a:pt x="11643" y="8799"/>
                    <a:pt x="11170" y="8772"/>
                  </a:cubicBezTo>
                  <a:cubicBezTo>
                    <a:pt x="10657" y="8743"/>
                    <a:pt x="10152" y="8774"/>
                    <a:pt x="9644" y="8845"/>
                  </a:cubicBezTo>
                  <a:cubicBezTo>
                    <a:pt x="9374" y="8883"/>
                    <a:pt x="9105" y="8915"/>
                    <a:pt x="8834" y="8930"/>
                  </a:cubicBezTo>
                  <a:cubicBezTo>
                    <a:pt x="8565" y="8945"/>
                    <a:pt x="8294" y="8954"/>
                    <a:pt x="8024" y="8962"/>
                  </a:cubicBezTo>
                  <a:cubicBezTo>
                    <a:pt x="7632" y="8972"/>
                    <a:pt x="7241" y="9022"/>
                    <a:pt x="6859" y="9106"/>
                  </a:cubicBezTo>
                  <a:cubicBezTo>
                    <a:pt x="7105" y="8983"/>
                    <a:pt x="7353" y="8865"/>
                    <a:pt x="7598" y="8739"/>
                  </a:cubicBezTo>
                  <a:cubicBezTo>
                    <a:pt x="7922" y="8572"/>
                    <a:pt x="8243" y="8401"/>
                    <a:pt x="8565" y="8230"/>
                  </a:cubicBezTo>
                  <a:cubicBezTo>
                    <a:pt x="9207" y="7888"/>
                    <a:pt x="9832" y="7519"/>
                    <a:pt x="10461" y="7153"/>
                  </a:cubicBezTo>
                  <a:cubicBezTo>
                    <a:pt x="10759" y="6981"/>
                    <a:pt x="11059" y="6803"/>
                    <a:pt x="11381" y="6680"/>
                  </a:cubicBezTo>
                  <a:cubicBezTo>
                    <a:pt x="11682" y="6565"/>
                    <a:pt x="12001" y="6509"/>
                    <a:pt x="12278" y="6338"/>
                  </a:cubicBezTo>
                  <a:cubicBezTo>
                    <a:pt x="12821" y="5999"/>
                    <a:pt x="13267" y="5532"/>
                    <a:pt x="13749" y="5114"/>
                  </a:cubicBezTo>
                  <a:cubicBezTo>
                    <a:pt x="14004" y="4893"/>
                    <a:pt x="14275" y="4698"/>
                    <a:pt x="14563" y="4522"/>
                  </a:cubicBezTo>
                  <a:cubicBezTo>
                    <a:pt x="14850" y="4348"/>
                    <a:pt x="15145" y="4189"/>
                    <a:pt x="15430" y="4014"/>
                  </a:cubicBezTo>
                  <a:cubicBezTo>
                    <a:pt x="15724" y="3834"/>
                    <a:pt x="16029" y="3676"/>
                    <a:pt x="16324" y="3499"/>
                  </a:cubicBezTo>
                  <a:cubicBezTo>
                    <a:pt x="16461" y="3418"/>
                    <a:pt x="16587" y="3327"/>
                    <a:pt x="16698" y="3210"/>
                  </a:cubicBezTo>
                  <a:cubicBezTo>
                    <a:pt x="16795" y="3108"/>
                    <a:pt x="16879" y="2993"/>
                    <a:pt x="16965" y="2880"/>
                  </a:cubicBezTo>
                  <a:cubicBezTo>
                    <a:pt x="17152" y="2633"/>
                    <a:pt x="17361" y="2395"/>
                    <a:pt x="17586" y="2181"/>
                  </a:cubicBezTo>
                  <a:cubicBezTo>
                    <a:pt x="17826" y="1953"/>
                    <a:pt x="18097" y="1785"/>
                    <a:pt x="18393" y="1639"/>
                  </a:cubicBezTo>
                  <a:cubicBezTo>
                    <a:pt x="18702" y="1486"/>
                    <a:pt x="19009" y="1336"/>
                    <a:pt x="19303" y="1154"/>
                  </a:cubicBezTo>
                  <a:cubicBezTo>
                    <a:pt x="19600" y="971"/>
                    <a:pt x="19884" y="772"/>
                    <a:pt x="20163" y="564"/>
                  </a:cubicBezTo>
                  <a:cubicBezTo>
                    <a:pt x="20293" y="468"/>
                    <a:pt x="20419" y="362"/>
                    <a:pt x="20554" y="275"/>
                  </a:cubicBezTo>
                  <a:cubicBezTo>
                    <a:pt x="20692" y="185"/>
                    <a:pt x="20839" y="112"/>
                    <a:pt x="20986" y="39"/>
                  </a:cubicBezTo>
                  <a:cubicBezTo>
                    <a:pt x="21011" y="26"/>
                    <a:pt x="21036" y="14"/>
                    <a:pt x="21060" y="1"/>
                  </a:cubicBezTo>
                  <a:cubicBezTo>
                    <a:pt x="21057" y="4"/>
                    <a:pt x="21053" y="7"/>
                    <a:pt x="21050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4787831" y="724314"/>
              <a:ext cx="131701" cy="114692"/>
            </a:xfrm>
            <a:custGeom>
              <a:avLst/>
              <a:gdLst/>
              <a:ahLst/>
              <a:cxnLst/>
              <a:rect l="l" t="t" r="r" b="b"/>
              <a:pathLst>
                <a:path w="1386" h="1207" extrusionOk="0">
                  <a:moveTo>
                    <a:pt x="1355" y="4"/>
                  </a:moveTo>
                  <a:cubicBezTo>
                    <a:pt x="1299" y="0"/>
                    <a:pt x="1240" y="69"/>
                    <a:pt x="1206" y="107"/>
                  </a:cubicBezTo>
                  <a:cubicBezTo>
                    <a:pt x="1162" y="154"/>
                    <a:pt x="1124" y="205"/>
                    <a:pt x="1086" y="256"/>
                  </a:cubicBezTo>
                  <a:cubicBezTo>
                    <a:pt x="1000" y="371"/>
                    <a:pt x="919" y="491"/>
                    <a:pt x="821" y="596"/>
                  </a:cubicBezTo>
                  <a:cubicBezTo>
                    <a:pt x="713" y="709"/>
                    <a:pt x="582" y="800"/>
                    <a:pt x="455" y="889"/>
                  </a:cubicBezTo>
                  <a:cubicBezTo>
                    <a:pt x="318" y="985"/>
                    <a:pt x="175" y="1078"/>
                    <a:pt x="25" y="1152"/>
                  </a:cubicBezTo>
                  <a:cubicBezTo>
                    <a:pt x="0" y="1164"/>
                    <a:pt x="18" y="1207"/>
                    <a:pt x="44" y="1196"/>
                  </a:cubicBezTo>
                  <a:cubicBezTo>
                    <a:pt x="203" y="1139"/>
                    <a:pt x="347" y="1060"/>
                    <a:pt x="488" y="967"/>
                  </a:cubicBezTo>
                  <a:cubicBezTo>
                    <a:pt x="619" y="881"/>
                    <a:pt x="761" y="795"/>
                    <a:pt x="873" y="683"/>
                  </a:cubicBezTo>
                  <a:cubicBezTo>
                    <a:pt x="975" y="582"/>
                    <a:pt x="1058" y="463"/>
                    <a:pt x="1144" y="348"/>
                  </a:cubicBezTo>
                  <a:cubicBezTo>
                    <a:pt x="1186" y="291"/>
                    <a:pt x="1231" y="234"/>
                    <a:pt x="1278" y="179"/>
                  </a:cubicBezTo>
                  <a:cubicBezTo>
                    <a:pt x="1313" y="138"/>
                    <a:pt x="1377" y="89"/>
                    <a:pt x="1384" y="33"/>
                  </a:cubicBezTo>
                  <a:cubicBezTo>
                    <a:pt x="1386" y="17"/>
                    <a:pt x="1369" y="5"/>
                    <a:pt x="1355" y="4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4940438" y="632998"/>
              <a:ext cx="29362" cy="42665"/>
            </a:xfrm>
            <a:custGeom>
              <a:avLst/>
              <a:gdLst/>
              <a:ahLst/>
              <a:cxnLst/>
              <a:rect l="l" t="t" r="r" b="b"/>
              <a:pathLst>
                <a:path w="309" h="449" extrusionOk="0">
                  <a:moveTo>
                    <a:pt x="266" y="22"/>
                  </a:moveTo>
                  <a:cubicBezTo>
                    <a:pt x="247" y="53"/>
                    <a:pt x="231" y="86"/>
                    <a:pt x="213" y="117"/>
                  </a:cubicBezTo>
                  <a:cubicBezTo>
                    <a:pt x="192" y="150"/>
                    <a:pt x="173" y="184"/>
                    <a:pt x="151" y="216"/>
                  </a:cubicBezTo>
                  <a:cubicBezTo>
                    <a:pt x="108" y="279"/>
                    <a:pt x="62" y="339"/>
                    <a:pt x="18" y="402"/>
                  </a:cubicBezTo>
                  <a:cubicBezTo>
                    <a:pt x="1" y="426"/>
                    <a:pt x="41" y="448"/>
                    <a:pt x="59" y="424"/>
                  </a:cubicBezTo>
                  <a:cubicBezTo>
                    <a:pt x="105" y="363"/>
                    <a:pt x="155" y="303"/>
                    <a:pt x="199" y="240"/>
                  </a:cubicBezTo>
                  <a:cubicBezTo>
                    <a:pt x="243" y="180"/>
                    <a:pt x="290" y="112"/>
                    <a:pt x="305" y="39"/>
                  </a:cubicBezTo>
                  <a:cubicBezTo>
                    <a:pt x="309" y="16"/>
                    <a:pt x="279" y="1"/>
                    <a:pt x="266" y="22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5167257" y="245875"/>
              <a:ext cx="69842" cy="55968"/>
            </a:xfrm>
            <a:custGeom>
              <a:avLst/>
              <a:gdLst/>
              <a:ahLst/>
              <a:cxnLst/>
              <a:rect l="l" t="t" r="r" b="b"/>
              <a:pathLst>
                <a:path w="735" h="589" extrusionOk="0">
                  <a:moveTo>
                    <a:pt x="678" y="5"/>
                  </a:moveTo>
                  <a:cubicBezTo>
                    <a:pt x="661" y="8"/>
                    <a:pt x="646" y="9"/>
                    <a:pt x="630" y="18"/>
                  </a:cubicBezTo>
                  <a:cubicBezTo>
                    <a:pt x="616" y="27"/>
                    <a:pt x="604" y="36"/>
                    <a:pt x="592" y="44"/>
                  </a:cubicBezTo>
                  <a:cubicBezTo>
                    <a:pt x="565" y="63"/>
                    <a:pt x="537" y="83"/>
                    <a:pt x="510" y="101"/>
                  </a:cubicBezTo>
                  <a:cubicBezTo>
                    <a:pt x="453" y="143"/>
                    <a:pt x="397" y="187"/>
                    <a:pt x="343" y="231"/>
                  </a:cubicBezTo>
                  <a:cubicBezTo>
                    <a:pt x="238" y="319"/>
                    <a:pt x="136" y="410"/>
                    <a:pt x="36" y="504"/>
                  </a:cubicBezTo>
                  <a:cubicBezTo>
                    <a:pt x="0" y="537"/>
                    <a:pt x="53" y="588"/>
                    <a:pt x="89" y="557"/>
                  </a:cubicBezTo>
                  <a:cubicBezTo>
                    <a:pt x="192" y="469"/>
                    <a:pt x="299" y="387"/>
                    <a:pt x="407" y="305"/>
                  </a:cubicBezTo>
                  <a:cubicBezTo>
                    <a:pt x="461" y="265"/>
                    <a:pt x="516" y="224"/>
                    <a:pt x="570" y="184"/>
                  </a:cubicBezTo>
                  <a:cubicBezTo>
                    <a:pt x="595" y="164"/>
                    <a:pt x="621" y="146"/>
                    <a:pt x="646" y="127"/>
                  </a:cubicBezTo>
                  <a:cubicBezTo>
                    <a:pt x="660" y="117"/>
                    <a:pt x="675" y="107"/>
                    <a:pt x="689" y="96"/>
                  </a:cubicBezTo>
                  <a:cubicBezTo>
                    <a:pt x="702" y="85"/>
                    <a:pt x="708" y="70"/>
                    <a:pt x="717" y="56"/>
                  </a:cubicBezTo>
                  <a:cubicBezTo>
                    <a:pt x="734" y="29"/>
                    <a:pt x="706" y="1"/>
                    <a:pt x="678" y="5"/>
                  </a:cubicBezTo>
                  <a:close/>
                </a:path>
              </a:pathLst>
            </a:custGeom>
            <a:solidFill>
              <a:srgbClr val="F5E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3485541" y="-32732"/>
              <a:ext cx="2103798" cy="1406048"/>
            </a:xfrm>
            <a:custGeom>
              <a:avLst/>
              <a:gdLst/>
              <a:ahLst/>
              <a:cxnLst/>
              <a:rect l="l" t="t" r="r" b="b"/>
              <a:pathLst>
                <a:path w="22140" h="14797" extrusionOk="0">
                  <a:moveTo>
                    <a:pt x="14894" y="8790"/>
                  </a:moveTo>
                  <a:lnTo>
                    <a:pt x="14894" y="8790"/>
                  </a:lnTo>
                  <a:cubicBezTo>
                    <a:pt x="14636" y="9258"/>
                    <a:pt x="14441" y="9765"/>
                    <a:pt x="14078" y="10167"/>
                  </a:cubicBezTo>
                  <a:cubicBezTo>
                    <a:pt x="13398" y="10923"/>
                    <a:pt x="12388" y="11323"/>
                    <a:pt x="11410" y="11511"/>
                  </a:cubicBezTo>
                  <a:cubicBezTo>
                    <a:pt x="10943" y="11601"/>
                    <a:pt x="10473" y="11634"/>
                    <a:pt x="10003" y="11634"/>
                  </a:cubicBezTo>
                  <a:cubicBezTo>
                    <a:pt x="9223" y="11634"/>
                    <a:pt x="8442" y="11543"/>
                    <a:pt x="7665" y="11467"/>
                  </a:cubicBezTo>
                  <a:cubicBezTo>
                    <a:pt x="7012" y="11403"/>
                    <a:pt x="6356" y="11366"/>
                    <a:pt x="5698" y="11356"/>
                  </a:cubicBezTo>
                  <a:cubicBezTo>
                    <a:pt x="5636" y="11355"/>
                    <a:pt x="5573" y="11355"/>
                    <a:pt x="5511" y="11355"/>
                  </a:cubicBezTo>
                  <a:cubicBezTo>
                    <a:pt x="5259" y="11355"/>
                    <a:pt x="5010" y="11364"/>
                    <a:pt x="4758" y="11398"/>
                  </a:cubicBezTo>
                  <a:cubicBezTo>
                    <a:pt x="4454" y="11439"/>
                    <a:pt x="4152" y="11497"/>
                    <a:pt x="3849" y="11547"/>
                  </a:cubicBezTo>
                  <a:cubicBezTo>
                    <a:pt x="3793" y="11557"/>
                    <a:pt x="3736" y="11564"/>
                    <a:pt x="3680" y="11572"/>
                  </a:cubicBezTo>
                  <a:cubicBezTo>
                    <a:pt x="4570" y="11180"/>
                    <a:pt x="5444" y="10749"/>
                    <a:pt x="6363" y="10426"/>
                  </a:cubicBezTo>
                  <a:cubicBezTo>
                    <a:pt x="6837" y="10260"/>
                    <a:pt x="7320" y="10121"/>
                    <a:pt x="7815" y="10036"/>
                  </a:cubicBezTo>
                  <a:cubicBezTo>
                    <a:pt x="8353" y="9944"/>
                    <a:pt x="8901" y="9925"/>
                    <a:pt x="9444" y="9922"/>
                  </a:cubicBezTo>
                  <a:cubicBezTo>
                    <a:pt x="9472" y="9922"/>
                    <a:pt x="9500" y="9922"/>
                    <a:pt x="9527" y="9922"/>
                  </a:cubicBezTo>
                  <a:cubicBezTo>
                    <a:pt x="10060" y="9922"/>
                    <a:pt x="10593" y="9940"/>
                    <a:pt x="11125" y="9953"/>
                  </a:cubicBezTo>
                  <a:cubicBezTo>
                    <a:pt x="11502" y="9963"/>
                    <a:pt x="11883" y="9977"/>
                    <a:pt x="12263" y="9977"/>
                  </a:cubicBezTo>
                  <a:cubicBezTo>
                    <a:pt x="12425" y="9977"/>
                    <a:pt x="12587" y="9974"/>
                    <a:pt x="12748" y="9968"/>
                  </a:cubicBezTo>
                  <a:cubicBezTo>
                    <a:pt x="13230" y="9947"/>
                    <a:pt x="13665" y="9816"/>
                    <a:pt x="14056" y="9529"/>
                  </a:cubicBezTo>
                  <a:cubicBezTo>
                    <a:pt x="14353" y="9311"/>
                    <a:pt x="14640" y="9063"/>
                    <a:pt x="14894" y="8790"/>
                  </a:cubicBezTo>
                  <a:close/>
                  <a:moveTo>
                    <a:pt x="21187" y="609"/>
                  </a:moveTo>
                  <a:lnTo>
                    <a:pt x="21187" y="609"/>
                  </a:lnTo>
                  <a:cubicBezTo>
                    <a:pt x="21184" y="612"/>
                    <a:pt x="21180" y="615"/>
                    <a:pt x="21177" y="618"/>
                  </a:cubicBezTo>
                  <a:cubicBezTo>
                    <a:pt x="21050" y="732"/>
                    <a:pt x="20914" y="833"/>
                    <a:pt x="20777" y="934"/>
                  </a:cubicBezTo>
                  <a:cubicBezTo>
                    <a:pt x="20644" y="1034"/>
                    <a:pt x="20516" y="1137"/>
                    <a:pt x="20389" y="1245"/>
                  </a:cubicBezTo>
                  <a:cubicBezTo>
                    <a:pt x="20244" y="1371"/>
                    <a:pt x="20092" y="1487"/>
                    <a:pt x="19946" y="1614"/>
                  </a:cubicBezTo>
                  <a:cubicBezTo>
                    <a:pt x="19777" y="1759"/>
                    <a:pt x="19616" y="1922"/>
                    <a:pt x="19474" y="2094"/>
                  </a:cubicBezTo>
                  <a:cubicBezTo>
                    <a:pt x="19452" y="2123"/>
                    <a:pt x="19475" y="2160"/>
                    <a:pt x="19503" y="2160"/>
                  </a:cubicBezTo>
                  <a:cubicBezTo>
                    <a:pt x="19511" y="2160"/>
                    <a:pt x="19520" y="2157"/>
                    <a:pt x="19528" y="2148"/>
                  </a:cubicBezTo>
                  <a:cubicBezTo>
                    <a:pt x="19807" y="1863"/>
                    <a:pt x="20144" y="1640"/>
                    <a:pt x="20453" y="1389"/>
                  </a:cubicBezTo>
                  <a:cubicBezTo>
                    <a:pt x="20582" y="1284"/>
                    <a:pt x="20710" y="1180"/>
                    <a:pt x="20844" y="1082"/>
                  </a:cubicBezTo>
                  <a:cubicBezTo>
                    <a:pt x="20869" y="1064"/>
                    <a:pt x="20894" y="1045"/>
                    <a:pt x="20918" y="1026"/>
                  </a:cubicBezTo>
                  <a:lnTo>
                    <a:pt x="20918" y="1026"/>
                  </a:lnTo>
                  <a:cubicBezTo>
                    <a:pt x="20914" y="1031"/>
                    <a:pt x="20910" y="1037"/>
                    <a:pt x="20904" y="1042"/>
                  </a:cubicBezTo>
                  <a:cubicBezTo>
                    <a:pt x="20575" y="1437"/>
                    <a:pt x="20278" y="1872"/>
                    <a:pt x="20074" y="2347"/>
                  </a:cubicBezTo>
                  <a:cubicBezTo>
                    <a:pt x="19775" y="3048"/>
                    <a:pt x="19597" y="3854"/>
                    <a:pt x="19026" y="4396"/>
                  </a:cubicBezTo>
                  <a:cubicBezTo>
                    <a:pt x="18702" y="4701"/>
                    <a:pt x="18281" y="4874"/>
                    <a:pt x="17898" y="5088"/>
                  </a:cubicBezTo>
                  <a:cubicBezTo>
                    <a:pt x="17842" y="5119"/>
                    <a:pt x="17786" y="5151"/>
                    <a:pt x="17731" y="5183"/>
                  </a:cubicBezTo>
                  <a:cubicBezTo>
                    <a:pt x="17650" y="5223"/>
                    <a:pt x="17572" y="5272"/>
                    <a:pt x="17498" y="5324"/>
                  </a:cubicBezTo>
                  <a:cubicBezTo>
                    <a:pt x="17295" y="5453"/>
                    <a:pt x="17098" y="5589"/>
                    <a:pt x="16917" y="5745"/>
                  </a:cubicBezTo>
                  <a:cubicBezTo>
                    <a:pt x="16219" y="6343"/>
                    <a:pt x="15839" y="7192"/>
                    <a:pt x="15337" y="7942"/>
                  </a:cubicBezTo>
                  <a:cubicBezTo>
                    <a:pt x="15065" y="8350"/>
                    <a:pt x="14754" y="8717"/>
                    <a:pt x="14383" y="9037"/>
                  </a:cubicBezTo>
                  <a:cubicBezTo>
                    <a:pt x="14026" y="9346"/>
                    <a:pt x="13666" y="9641"/>
                    <a:pt x="13192" y="9742"/>
                  </a:cubicBezTo>
                  <a:cubicBezTo>
                    <a:pt x="12973" y="9789"/>
                    <a:pt x="12747" y="9799"/>
                    <a:pt x="12523" y="9799"/>
                  </a:cubicBezTo>
                  <a:cubicBezTo>
                    <a:pt x="12484" y="9799"/>
                    <a:pt x="12444" y="9799"/>
                    <a:pt x="12406" y="9798"/>
                  </a:cubicBezTo>
                  <a:cubicBezTo>
                    <a:pt x="12137" y="9795"/>
                    <a:pt x="11868" y="9792"/>
                    <a:pt x="11599" y="9789"/>
                  </a:cubicBezTo>
                  <a:cubicBezTo>
                    <a:pt x="11031" y="9783"/>
                    <a:pt x="10464" y="9759"/>
                    <a:pt x="9896" y="9752"/>
                  </a:cubicBezTo>
                  <a:cubicBezTo>
                    <a:pt x="9764" y="9750"/>
                    <a:pt x="9631" y="9748"/>
                    <a:pt x="9497" y="9748"/>
                  </a:cubicBezTo>
                  <a:cubicBezTo>
                    <a:pt x="9069" y="9748"/>
                    <a:pt x="8640" y="9761"/>
                    <a:pt x="8215" y="9806"/>
                  </a:cubicBezTo>
                  <a:cubicBezTo>
                    <a:pt x="7720" y="9860"/>
                    <a:pt x="7233" y="9968"/>
                    <a:pt x="6757" y="10113"/>
                  </a:cubicBezTo>
                  <a:cubicBezTo>
                    <a:pt x="5793" y="10409"/>
                    <a:pt x="4882" y="10852"/>
                    <a:pt x="3967" y="11269"/>
                  </a:cubicBezTo>
                  <a:cubicBezTo>
                    <a:pt x="3218" y="11611"/>
                    <a:pt x="2480" y="11941"/>
                    <a:pt x="1813" y="12431"/>
                  </a:cubicBezTo>
                  <a:cubicBezTo>
                    <a:pt x="1193" y="12886"/>
                    <a:pt x="605" y="13473"/>
                    <a:pt x="326" y="14205"/>
                  </a:cubicBezTo>
                  <a:cubicBezTo>
                    <a:pt x="270" y="14351"/>
                    <a:pt x="231" y="14503"/>
                    <a:pt x="205" y="14658"/>
                  </a:cubicBezTo>
                  <a:cubicBezTo>
                    <a:pt x="185" y="14638"/>
                    <a:pt x="168" y="14606"/>
                    <a:pt x="159" y="14587"/>
                  </a:cubicBezTo>
                  <a:cubicBezTo>
                    <a:pt x="139" y="14544"/>
                    <a:pt x="128" y="14487"/>
                    <a:pt x="147" y="14440"/>
                  </a:cubicBezTo>
                  <a:cubicBezTo>
                    <a:pt x="162" y="14405"/>
                    <a:pt x="192" y="14373"/>
                    <a:pt x="216" y="14343"/>
                  </a:cubicBezTo>
                  <a:cubicBezTo>
                    <a:pt x="251" y="14297"/>
                    <a:pt x="281" y="14246"/>
                    <a:pt x="309" y="14194"/>
                  </a:cubicBezTo>
                  <a:cubicBezTo>
                    <a:pt x="415" y="13989"/>
                    <a:pt x="469" y="13761"/>
                    <a:pt x="576" y="13556"/>
                  </a:cubicBezTo>
                  <a:cubicBezTo>
                    <a:pt x="771" y="13189"/>
                    <a:pt x="1114" y="12931"/>
                    <a:pt x="1430" y="12677"/>
                  </a:cubicBezTo>
                  <a:cubicBezTo>
                    <a:pt x="1600" y="12540"/>
                    <a:pt x="1762" y="12396"/>
                    <a:pt x="1933" y="12262"/>
                  </a:cubicBezTo>
                  <a:cubicBezTo>
                    <a:pt x="2120" y="12113"/>
                    <a:pt x="2314" y="11972"/>
                    <a:pt x="2514" y="11839"/>
                  </a:cubicBezTo>
                  <a:cubicBezTo>
                    <a:pt x="2905" y="11576"/>
                    <a:pt x="3315" y="11341"/>
                    <a:pt x="3735" y="11127"/>
                  </a:cubicBezTo>
                  <a:cubicBezTo>
                    <a:pt x="4167" y="10905"/>
                    <a:pt x="4612" y="10709"/>
                    <a:pt x="5056" y="10516"/>
                  </a:cubicBezTo>
                  <a:cubicBezTo>
                    <a:pt x="5522" y="10313"/>
                    <a:pt x="5992" y="10121"/>
                    <a:pt x="6478" y="9974"/>
                  </a:cubicBezTo>
                  <a:cubicBezTo>
                    <a:pt x="6969" y="9825"/>
                    <a:pt x="7469" y="9735"/>
                    <a:pt x="7980" y="9697"/>
                  </a:cubicBezTo>
                  <a:cubicBezTo>
                    <a:pt x="8497" y="9657"/>
                    <a:pt x="9019" y="9641"/>
                    <a:pt x="9534" y="9577"/>
                  </a:cubicBezTo>
                  <a:cubicBezTo>
                    <a:pt x="9967" y="9524"/>
                    <a:pt x="10397" y="9480"/>
                    <a:pt x="10832" y="9480"/>
                  </a:cubicBezTo>
                  <a:cubicBezTo>
                    <a:pt x="10903" y="9480"/>
                    <a:pt x="10975" y="9481"/>
                    <a:pt x="11046" y="9484"/>
                  </a:cubicBezTo>
                  <a:cubicBezTo>
                    <a:pt x="11393" y="9495"/>
                    <a:pt x="11739" y="9536"/>
                    <a:pt x="12085" y="9536"/>
                  </a:cubicBezTo>
                  <a:cubicBezTo>
                    <a:pt x="12201" y="9536"/>
                    <a:pt x="12316" y="9532"/>
                    <a:pt x="12431" y="9520"/>
                  </a:cubicBezTo>
                  <a:cubicBezTo>
                    <a:pt x="12541" y="9510"/>
                    <a:pt x="12647" y="9492"/>
                    <a:pt x="12754" y="9464"/>
                  </a:cubicBezTo>
                  <a:cubicBezTo>
                    <a:pt x="12821" y="9447"/>
                    <a:pt x="12799" y="9351"/>
                    <a:pt x="12737" y="9351"/>
                  </a:cubicBezTo>
                  <a:cubicBezTo>
                    <a:pt x="12733" y="9351"/>
                    <a:pt x="12728" y="9351"/>
                    <a:pt x="12723" y="9352"/>
                  </a:cubicBezTo>
                  <a:cubicBezTo>
                    <a:pt x="12508" y="9401"/>
                    <a:pt x="12288" y="9416"/>
                    <a:pt x="12068" y="9416"/>
                  </a:cubicBezTo>
                  <a:cubicBezTo>
                    <a:pt x="11811" y="9416"/>
                    <a:pt x="11552" y="9395"/>
                    <a:pt x="11297" y="9380"/>
                  </a:cubicBezTo>
                  <a:cubicBezTo>
                    <a:pt x="11168" y="9373"/>
                    <a:pt x="11039" y="9370"/>
                    <a:pt x="10910" y="9370"/>
                  </a:cubicBezTo>
                  <a:cubicBezTo>
                    <a:pt x="10529" y="9370"/>
                    <a:pt x="10151" y="9400"/>
                    <a:pt x="9771" y="9453"/>
                  </a:cubicBezTo>
                  <a:cubicBezTo>
                    <a:pt x="9501" y="9491"/>
                    <a:pt x="9232" y="9523"/>
                    <a:pt x="8961" y="9538"/>
                  </a:cubicBezTo>
                  <a:cubicBezTo>
                    <a:pt x="8692" y="9553"/>
                    <a:pt x="8421" y="9562"/>
                    <a:pt x="8151" y="9570"/>
                  </a:cubicBezTo>
                  <a:cubicBezTo>
                    <a:pt x="7759" y="9580"/>
                    <a:pt x="7368" y="9630"/>
                    <a:pt x="6986" y="9714"/>
                  </a:cubicBezTo>
                  <a:cubicBezTo>
                    <a:pt x="7232" y="9591"/>
                    <a:pt x="7480" y="9473"/>
                    <a:pt x="7725" y="9347"/>
                  </a:cubicBezTo>
                  <a:cubicBezTo>
                    <a:pt x="8049" y="9180"/>
                    <a:pt x="8370" y="9009"/>
                    <a:pt x="8692" y="8838"/>
                  </a:cubicBezTo>
                  <a:cubicBezTo>
                    <a:pt x="9334" y="8496"/>
                    <a:pt x="9959" y="8127"/>
                    <a:pt x="10588" y="7761"/>
                  </a:cubicBezTo>
                  <a:cubicBezTo>
                    <a:pt x="10886" y="7589"/>
                    <a:pt x="11186" y="7411"/>
                    <a:pt x="11508" y="7288"/>
                  </a:cubicBezTo>
                  <a:cubicBezTo>
                    <a:pt x="11809" y="7173"/>
                    <a:pt x="12128" y="7117"/>
                    <a:pt x="12405" y="6946"/>
                  </a:cubicBezTo>
                  <a:cubicBezTo>
                    <a:pt x="12948" y="6607"/>
                    <a:pt x="13394" y="6140"/>
                    <a:pt x="13876" y="5722"/>
                  </a:cubicBezTo>
                  <a:cubicBezTo>
                    <a:pt x="14131" y="5501"/>
                    <a:pt x="14402" y="5306"/>
                    <a:pt x="14690" y="5130"/>
                  </a:cubicBezTo>
                  <a:cubicBezTo>
                    <a:pt x="14977" y="4956"/>
                    <a:pt x="15272" y="4797"/>
                    <a:pt x="15557" y="4622"/>
                  </a:cubicBezTo>
                  <a:cubicBezTo>
                    <a:pt x="15851" y="4442"/>
                    <a:pt x="16156" y="4284"/>
                    <a:pt x="16451" y="4107"/>
                  </a:cubicBezTo>
                  <a:cubicBezTo>
                    <a:pt x="16588" y="4026"/>
                    <a:pt x="16714" y="3935"/>
                    <a:pt x="16825" y="3818"/>
                  </a:cubicBezTo>
                  <a:cubicBezTo>
                    <a:pt x="16922" y="3716"/>
                    <a:pt x="17006" y="3601"/>
                    <a:pt x="17092" y="3488"/>
                  </a:cubicBezTo>
                  <a:cubicBezTo>
                    <a:pt x="17279" y="3241"/>
                    <a:pt x="17488" y="3003"/>
                    <a:pt x="17713" y="2789"/>
                  </a:cubicBezTo>
                  <a:cubicBezTo>
                    <a:pt x="17953" y="2561"/>
                    <a:pt x="18224" y="2393"/>
                    <a:pt x="18520" y="2247"/>
                  </a:cubicBezTo>
                  <a:cubicBezTo>
                    <a:pt x="18829" y="2094"/>
                    <a:pt x="19136" y="1944"/>
                    <a:pt x="19430" y="1762"/>
                  </a:cubicBezTo>
                  <a:cubicBezTo>
                    <a:pt x="19727" y="1579"/>
                    <a:pt x="20011" y="1380"/>
                    <a:pt x="20290" y="1172"/>
                  </a:cubicBezTo>
                  <a:cubicBezTo>
                    <a:pt x="20420" y="1076"/>
                    <a:pt x="20546" y="970"/>
                    <a:pt x="20681" y="883"/>
                  </a:cubicBezTo>
                  <a:cubicBezTo>
                    <a:pt x="20819" y="793"/>
                    <a:pt x="20966" y="720"/>
                    <a:pt x="21113" y="647"/>
                  </a:cubicBezTo>
                  <a:cubicBezTo>
                    <a:pt x="21138" y="634"/>
                    <a:pt x="21163" y="622"/>
                    <a:pt x="21187" y="609"/>
                  </a:cubicBezTo>
                  <a:close/>
                  <a:moveTo>
                    <a:pt x="22021" y="1"/>
                  </a:moveTo>
                  <a:cubicBezTo>
                    <a:pt x="22002" y="1"/>
                    <a:pt x="21982" y="9"/>
                    <a:pt x="21965" y="28"/>
                  </a:cubicBezTo>
                  <a:cubicBezTo>
                    <a:pt x="21962" y="31"/>
                    <a:pt x="21959" y="34"/>
                    <a:pt x="21956" y="37"/>
                  </a:cubicBezTo>
                  <a:cubicBezTo>
                    <a:pt x="21947" y="34"/>
                    <a:pt x="21938" y="32"/>
                    <a:pt x="21929" y="32"/>
                  </a:cubicBezTo>
                  <a:cubicBezTo>
                    <a:pt x="21906" y="32"/>
                    <a:pt x="21882" y="43"/>
                    <a:pt x="21866" y="69"/>
                  </a:cubicBezTo>
                  <a:cubicBezTo>
                    <a:pt x="21818" y="149"/>
                    <a:pt x="21708" y="193"/>
                    <a:pt x="21628" y="230"/>
                  </a:cubicBezTo>
                  <a:cubicBezTo>
                    <a:pt x="21523" y="280"/>
                    <a:pt x="21413" y="320"/>
                    <a:pt x="21307" y="368"/>
                  </a:cubicBezTo>
                  <a:cubicBezTo>
                    <a:pt x="21185" y="424"/>
                    <a:pt x="21066" y="490"/>
                    <a:pt x="20946" y="550"/>
                  </a:cubicBezTo>
                  <a:cubicBezTo>
                    <a:pt x="20803" y="621"/>
                    <a:pt x="20661" y="695"/>
                    <a:pt x="20531" y="789"/>
                  </a:cubicBezTo>
                  <a:cubicBezTo>
                    <a:pt x="20260" y="983"/>
                    <a:pt x="20001" y="1191"/>
                    <a:pt x="19725" y="1378"/>
                  </a:cubicBezTo>
                  <a:cubicBezTo>
                    <a:pt x="19447" y="1567"/>
                    <a:pt x="19160" y="1746"/>
                    <a:pt x="18861" y="1900"/>
                  </a:cubicBezTo>
                  <a:cubicBezTo>
                    <a:pt x="18564" y="2053"/>
                    <a:pt x="18250" y="2180"/>
                    <a:pt x="17973" y="2368"/>
                  </a:cubicBezTo>
                  <a:cubicBezTo>
                    <a:pt x="17726" y="2537"/>
                    <a:pt x="17514" y="2749"/>
                    <a:pt x="17315" y="2970"/>
                  </a:cubicBezTo>
                  <a:cubicBezTo>
                    <a:pt x="17212" y="3085"/>
                    <a:pt x="17110" y="3202"/>
                    <a:pt x="17016" y="3324"/>
                  </a:cubicBezTo>
                  <a:cubicBezTo>
                    <a:pt x="16927" y="3439"/>
                    <a:pt x="16841" y="3558"/>
                    <a:pt x="16744" y="3667"/>
                  </a:cubicBezTo>
                  <a:cubicBezTo>
                    <a:pt x="16529" y="3907"/>
                    <a:pt x="16237" y="4045"/>
                    <a:pt x="15958" y="4198"/>
                  </a:cubicBezTo>
                  <a:cubicBezTo>
                    <a:pt x="15662" y="4362"/>
                    <a:pt x="15379" y="4547"/>
                    <a:pt x="15086" y="4715"/>
                  </a:cubicBezTo>
                  <a:cubicBezTo>
                    <a:pt x="14801" y="4881"/>
                    <a:pt x="14515" y="5044"/>
                    <a:pt x="14246" y="5234"/>
                  </a:cubicBezTo>
                  <a:cubicBezTo>
                    <a:pt x="13729" y="5599"/>
                    <a:pt x="13300" y="6069"/>
                    <a:pt x="12814" y="6472"/>
                  </a:cubicBezTo>
                  <a:cubicBezTo>
                    <a:pt x="12566" y="6678"/>
                    <a:pt x="12302" y="6879"/>
                    <a:pt x="11995" y="6987"/>
                  </a:cubicBezTo>
                  <a:cubicBezTo>
                    <a:pt x="11845" y="7041"/>
                    <a:pt x="11691" y="7081"/>
                    <a:pt x="11541" y="7135"/>
                  </a:cubicBezTo>
                  <a:cubicBezTo>
                    <a:pt x="11390" y="7190"/>
                    <a:pt x="11243" y="7256"/>
                    <a:pt x="11100" y="7327"/>
                  </a:cubicBezTo>
                  <a:cubicBezTo>
                    <a:pt x="10792" y="7482"/>
                    <a:pt x="10497" y="7663"/>
                    <a:pt x="10199" y="7838"/>
                  </a:cubicBezTo>
                  <a:cubicBezTo>
                    <a:pt x="9894" y="8016"/>
                    <a:pt x="9589" y="8194"/>
                    <a:pt x="9282" y="8368"/>
                  </a:cubicBezTo>
                  <a:cubicBezTo>
                    <a:pt x="8662" y="8718"/>
                    <a:pt x="8032" y="9052"/>
                    <a:pt x="7398" y="9375"/>
                  </a:cubicBezTo>
                  <a:cubicBezTo>
                    <a:pt x="7177" y="9488"/>
                    <a:pt x="6956" y="9598"/>
                    <a:pt x="6736" y="9712"/>
                  </a:cubicBezTo>
                  <a:cubicBezTo>
                    <a:pt x="6641" y="9762"/>
                    <a:pt x="6546" y="9812"/>
                    <a:pt x="6448" y="9858"/>
                  </a:cubicBezTo>
                  <a:cubicBezTo>
                    <a:pt x="6319" y="9897"/>
                    <a:pt x="6191" y="9940"/>
                    <a:pt x="6062" y="9984"/>
                  </a:cubicBezTo>
                  <a:cubicBezTo>
                    <a:pt x="6046" y="9982"/>
                    <a:pt x="6031" y="9977"/>
                    <a:pt x="6020" y="9967"/>
                  </a:cubicBezTo>
                  <a:cubicBezTo>
                    <a:pt x="6013" y="9960"/>
                    <a:pt x="6005" y="9957"/>
                    <a:pt x="5997" y="9957"/>
                  </a:cubicBezTo>
                  <a:cubicBezTo>
                    <a:pt x="5971" y="9957"/>
                    <a:pt x="5949" y="9989"/>
                    <a:pt x="5972" y="10013"/>
                  </a:cubicBezTo>
                  <a:cubicBezTo>
                    <a:pt x="5974" y="10014"/>
                    <a:pt x="5975" y="10014"/>
                    <a:pt x="5976" y="10015"/>
                  </a:cubicBezTo>
                  <a:cubicBezTo>
                    <a:pt x="5696" y="10117"/>
                    <a:pt x="5421" y="10228"/>
                    <a:pt x="5147" y="10346"/>
                  </a:cubicBezTo>
                  <a:cubicBezTo>
                    <a:pt x="4682" y="10546"/>
                    <a:pt x="4217" y="10750"/>
                    <a:pt x="3764" y="10978"/>
                  </a:cubicBezTo>
                  <a:cubicBezTo>
                    <a:pt x="3330" y="11197"/>
                    <a:pt x="2905" y="11437"/>
                    <a:pt x="2500" y="11706"/>
                  </a:cubicBezTo>
                  <a:cubicBezTo>
                    <a:pt x="2299" y="11839"/>
                    <a:pt x="2104" y="11980"/>
                    <a:pt x="1912" y="12128"/>
                  </a:cubicBezTo>
                  <a:cubicBezTo>
                    <a:pt x="1732" y="12267"/>
                    <a:pt x="1561" y="12418"/>
                    <a:pt x="1382" y="12561"/>
                  </a:cubicBezTo>
                  <a:cubicBezTo>
                    <a:pt x="1053" y="12824"/>
                    <a:pt x="699" y="13086"/>
                    <a:pt x="485" y="13459"/>
                  </a:cubicBezTo>
                  <a:cubicBezTo>
                    <a:pt x="369" y="13665"/>
                    <a:pt x="308" y="13897"/>
                    <a:pt x="205" y="14109"/>
                  </a:cubicBezTo>
                  <a:cubicBezTo>
                    <a:pt x="180" y="14160"/>
                    <a:pt x="154" y="14211"/>
                    <a:pt x="120" y="14257"/>
                  </a:cubicBezTo>
                  <a:cubicBezTo>
                    <a:pt x="96" y="14293"/>
                    <a:pt x="66" y="14326"/>
                    <a:pt x="46" y="14365"/>
                  </a:cubicBezTo>
                  <a:cubicBezTo>
                    <a:pt x="1" y="14455"/>
                    <a:pt x="14" y="14559"/>
                    <a:pt x="61" y="14645"/>
                  </a:cubicBezTo>
                  <a:cubicBezTo>
                    <a:pt x="91" y="14702"/>
                    <a:pt x="139" y="14758"/>
                    <a:pt x="202" y="14776"/>
                  </a:cubicBezTo>
                  <a:cubicBezTo>
                    <a:pt x="212" y="14789"/>
                    <a:pt x="228" y="14797"/>
                    <a:pt x="243" y="14797"/>
                  </a:cubicBezTo>
                  <a:cubicBezTo>
                    <a:pt x="260" y="14797"/>
                    <a:pt x="276" y="14787"/>
                    <a:pt x="281" y="14763"/>
                  </a:cubicBezTo>
                  <a:cubicBezTo>
                    <a:pt x="282" y="14761"/>
                    <a:pt x="282" y="14758"/>
                    <a:pt x="283" y="14756"/>
                  </a:cubicBezTo>
                  <a:cubicBezTo>
                    <a:pt x="286" y="14749"/>
                    <a:pt x="288" y="14740"/>
                    <a:pt x="288" y="14732"/>
                  </a:cubicBezTo>
                  <a:cubicBezTo>
                    <a:pt x="449" y="13954"/>
                    <a:pt x="955" y="13330"/>
                    <a:pt x="1549" y="12827"/>
                  </a:cubicBezTo>
                  <a:cubicBezTo>
                    <a:pt x="2114" y="12352"/>
                    <a:pt x="2764" y="11982"/>
                    <a:pt x="3437" y="11680"/>
                  </a:cubicBezTo>
                  <a:cubicBezTo>
                    <a:pt x="3467" y="11681"/>
                    <a:pt x="3497" y="11682"/>
                    <a:pt x="3527" y="11682"/>
                  </a:cubicBezTo>
                  <a:cubicBezTo>
                    <a:pt x="3780" y="11682"/>
                    <a:pt x="4031" y="11641"/>
                    <a:pt x="4281" y="11601"/>
                  </a:cubicBezTo>
                  <a:cubicBezTo>
                    <a:pt x="4594" y="11551"/>
                    <a:pt x="4907" y="11496"/>
                    <a:pt x="5224" y="11488"/>
                  </a:cubicBezTo>
                  <a:cubicBezTo>
                    <a:pt x="5335" y="11484"/>
                    <a:pt x="5446" y="11483"/>
                    <a:pt x="5557" y="11483"/>
                  </a:cubicBezTo>
                  <a:cubicBezTo>
                    <a:pt x="6102" y="11483"/>
                    <a:pt x="6651" y="11518"/>
                    <a:pt x="7191" y="11561"/>
                  </a:cubicBezTo>
                  <a:cubicBezTo>
                    <a:pt x="8147" y="11637"/>
                    <a:pt x="9106" y="11780"/>
                    <a:pt x="10066" y="11780"/>
                  </a:cubicBezTo>
                  <a:cubicBezTo>
                    <a:pt x="10395" y="11780"/>
                    <a:pt x="10724" y="11763"/>
                    <a:pt x="11053" y="11721"/>
                  </a:cubicBezTo>
                  <a:cubicBezTo>
                    <a:pt x="12049" y="11593"/>
                    <a:pt x="13070" y="11256"/>
                    <a:pt x="13850" y="10605"/>
                  </a:cubicBezTo>
                  <a:cubicBezTo>
                    <a:pt x="14041" y="10445"/>
                    <a:pt x="14214" y="10266"/>
                    <a:pt x="14364" y="10068"/>
                  </a:cubicBezTo>
                  <a:cubicBezTo>
                    <a:pt x="14530" y="9847"/>
                    <a:pt x="14658" y="9598"/>
                    <a:pt x="14783" y="9350"/>
                  </a:cubicBezTo>
                  <a:cubicBezTo>
                    <a:pt x="14910" y="9098"/>
                    <a:pt x="15036" y="8846"/>
                    <a:pt x="15186" y="8605"/>
                  </a:cubicBezTo>
                  <a:cubicBezTo>
                    <a:pt x="15344" y="8349"/>
                    <a:pt x="15518" y="8100"/>
                    <a:pt x="15670" y="7840"/>
                  </a:cubicBezTo>
                  <a:cubicBezTo>
                    <a:pt x="15744" y="7712"/>
                    <a:pt x="15807" y="7578"/>
                    <a:pt x="15881" y="7450"/>
                  </a:cubicBezTo>
                  <a:cubicBezTo>
                    <a:pt x="15951" y="7329"/>
                    <a:pt x="16029" y="7213"/>
                    <a:pt x="16114" y="7102"/>
                  </a:cubicBezTo>
                  <a:cubicBezTo>
                    <a:pt x="16284" y="6877"/>
                    <a:pt x="16475" y="6669"/>
                    <a:pt x="16655" y="6453"/>
                  </a:cubicBezTo>
                  <a:cubicBezTo>
                    <a:pt x="16942" y="6110"/>
                    <a:pt x="17202" y="5737"/>
                    <a:pt x="17567" y="5473"/>
                  </a:cubicBezTo>
                  <a:cubicBezTo>
                    <a:pt x="17660" y="5413"/>
                    <a:pt x="17756" y="5357"/>
                    <a:pt x="17852" y="5304"/>
                  </a:cubicBezTo>
                  <a:cubicBezTo>
                    <a:pt x="17915" y="5274"/>
                    <a:pt x="17980" y="5249"/>
                    <a:pt x="18048" y="5232"/>
                  </a:cubicBezTo>
                  <a:cubicBezTo>
                    <a:pt x="18085" y="5223"/>
                    <a:pt x="18100" y="5196"/>
                    <a:pt x="18099" y="5168"/>
                  </a:cubicBezTo>
                  <a:cubicBezTo>
                    <a:pt x="18293" y="5065"/>
                    <a:pt x="18486" y="4963"/>
                    <a:pt x="18676" y="4855"/>
                  </a:cubicBezTo>
                  <a:cubicBezTo>
                    <a:pt x="19016" y="4662"/>
                    <a:pt x="19300" y="4391"/>
                    <a:pt x="19511" y="4062"/>
                  </a:cubicBezTo>
                  <a:cubicBezTo>
                    <a:pt x="19714" y="3746"/>
                    <a:pt x="19848" y="3391"/>
                    <a:pt x="19980" y="3040"/>
                  </a:cubicBezTo>
                  <a:cubicBezTo>
                    <a:pt x="20146" y="2598"/>
                    <a:pt x="20317" y="2168"/>
                    <a:pt x="20575" y="1769"/>
                  </a:cubicBezTo>
                  <a:cubicBezTo>
                    <a:pt x="20715" y="1553"/>
                    <a:pt x="20868" y="1343"/>
                    <a:pt x="21035" y="1145"/>
                  </a:cubicBezTo>
                  <a:cubicBezTo>
                    <a:pt x="21197" y="954"/>
                    <a:pt x="21386" y="789"/>
                    <a:pt x="21574" y="625"/>
                  </a:cubicBezTo>
                  <a:cubicBezTo>
                    <a:pt x="21751" y="472"/>
                    <a:pt x="21927" y="320"/>
                    <a:pt x="22084" y="146"/>
                  </a:cubicBezTo>
                  <a:cubicBezTo>
                    <a:pt x="22140" y="85"/>
                    <a:pt x="22083" y="1"/>
                    <a:pt x="220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4788021" y="724599"/>
              <a:ext cx="131511" cy="113552"/>
            </a:xfrm>
            <a:custGeom>
              <a:avLst/>
              <a:gdLst/>
              <a:ahLst/>
              <a:cxnLst/>
              <a:rect l="l" t="t" r="r" b="b"/>
              <a:pathLst>
                <a:path w="1384" h="1195" extrusionOk="0">
                  <a:moveTo>
                    <a:pt x="1348" y="1"/>
                  </a:moveTo>
                  <a:cubicBezTo>
                    <a:pt x="1293" y="1"/>
                    <a:pt x="1237" y="67"/>
                    <a:pt x="1204" y="104"/>
                  </a:cubicBezTo>
                  <a:cubicBezTo>
                    <a:pt x="1160" y="151"/>
                    <a:pt x="1122" y="202"/>
                    <a:pt x="1084" y="253"/>
                  </a:cubicBezTo>
                  <a:cubicBezTo>
                    <a:pt x="998" y="368"/>
                    <a:pt x="917" y="488"/>
                    <a:pt x="819" y="593"/>
                  </a:cubicBezTo>
                  <a:cubicBezTo>
                    <a:pt x="711" y="706"/>
                    <a:pt x="580" y="797"/>
                    <a:pt x="453" y="886"/>
                  </a:cubicBezTo>
                  <a:cubicBezTo>
                    <a:pt x="316" y="982"/>
                    <a:pt x="173" y="1075"/>
                    <a:pt x="23" y="1149"/>
                  </a:cubicBezTo>
                  <a:cubicBezTo>
                    <a:pt x="1" y="1160"/>
                    <a:pt x="12" y="1195"/>
                    <a:pt x="34" y="1195"/>
                  </a:cubicBezTo>
                  <a:cubicBezTo>
                    <a:pt x="36" y="1195"/>
                    <a:pt x="39" y="1194"/>
                    <a:pt x="42" y="1193"/>
                  </a:cubicBezTo>
                  <a:cubicBezTo>
                    <a:pt x="201" y="1136"/>
                    <a:pt x="345" y="1057"/>
                    <a:pt x="486" y="964"/>
                  </a:cubicBezTo>
                  <a:cubicBezTo>
                    <a:pt x="617" y="878"/>
                    <a:pt x="759" y="792"/>
                    <a:pt x="871" y="680"/>
                  </a:cubicBezTo>
                  <a:cubicBezTo>
                    <a:pt x="973" y="579"/>
                    <a:pt x="1056" y="460"/>
                    <a:pt x="1142" y="345"/>
                  </a:cubicBezTo>
                  <a:cubicBezTo>
                    <a:pt x="1184" y="288"/>
                    <a:pt x="1229" y="231"/>
                    <a:pt x="1276" y="176"/>
                  </a:cubicBezTo>
                  <a:cubicBezTo>
                    <a:pt x="1311" y="135"/>
                    <a:pt x="1375" y="86"/>
                    <a:pt x="1382" y="30"/>
                  </a:cubicBezTo>
                  <a:cubicBezTo>
                    <a:pt x="1384" y="14"/>
                    <a:pt x="1367" y="2"/>
                    <a:pt x="1353" y="1"/>
                  </a:cubicBezTo>
                  <a:cubicBezTo>
                    <a:pt x="1351" y="1"/>
                    <a:pt x="1349" y="1"/>
                    <a:pt x="1348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4941008" y="634043"/>
              <a:ext cx="28697" cy="40290"/>
            </a:xfrm>
            <a:custGeom>
              <a:avLst/>
              <a:gdLst/>
              <a:ahLst/>
              <a:cxnLst/>
              <a:rect l="l" t="t" r="r" b="b"/>
              <a:pathLst>
                <a:path w="302" h="424" extrusionOk="0">
                  <a:moveTo>
                    <a:pt x="277" y="1"/>
                  </a:moveTo>
                  <a:cubicBezTo>
                    <a:pt x="271" y="1"/>
                    <a:pt x="264" y="4"/>
                    <a:pt x="260" y="11"/>
                  </a:cubicBezTo>
                  <a:cubicBezTo>
                    <a:pt x="241" y="42"/>
                    <a:pt x="225" y="75"/>
                    <a:pt x="207" y="106"/>
                  </a:cubicBezTo>
                  <a:cubicBezTo>
                    <a:pt x="186" y="139"/>
                    <a:pt x="167" y="173"/>
                    <a:pt x="145" y="205"/>
                  </a:cubicBezTo>
                  <a:cubicBezTo>
                    <a:pt x="102" y="268"/>
                    <a:pt x="56" y="328"/>
                    <a:pt x="12" y="391"/>
                  </a:cubicBezTo>
                  <a:cubicBezTo>
                    <a:pt x="0" y="408"/>
                    <a:pt x="16" y="424"/>
                    <a:pt x="33" y="424"/>
                  </a:cubicBezTo>
                  <a:cubicBezTo>
                    <a:pt x="40" y="424"/>
                    <a:pt x="47" y="421"/>
                    <a:pt x="53" y="413"/>
                  </a:cubicBezTo>
                  <a:cubicBezTo>
                    <a:pt x="99" y="352"/>
                    <a:pt x="149" y="292"/>
                    <a:pt x="193" y="229"/>
                  </a:cubicBezTo>
                  <a:cubicBezTo>
                    <a:pt x="237" y="169"/>
                    <a:pt x="284" y="101"/>
                    <a:pt x="299" y="28"/>
                  </a:cubicBezTo>
                  <a:cubicBezTo>
                    <a:pt x="302" y="13"/>
                    <a:pt x="289" y="1"/>
                    <a:pt x="27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5168018" y="246255"/>
              <a:ext cx="68986" cy="53498"/>
            </a:xfrm>
            <a:custGeom>
              <a:avLst/>
              <a:gdLst/>
              <a:ahLst/>
              <a:cxnLst/>
              <a:rect l="l" t="t" r="r" b="b"/>
              <a:pathLst>
                <a:path w="726" h="563" extrusionOk="0">
                  <a:moveTo>
                    <a:pt x="676" y="1"/>
                  </a:moveTo>
                  <a:cubicBezTo>
                    <a:pt x="674" y="1"/>
                    <a:pt x="672" y="1"/>
                    <a:pt x="670" y="1"/>
                  </a:cubicBezTo>
                  <a:cubicBezTo>
                    <a:pt x="653" y="4"/>
                    <a:pt x="638" y="5"/>
                    <a:pt x="622" y="14"/>
                  </a:cubicBezTo>
                  <a:cubicBezTo>
                    <a:pt x="608" y="23"/>
                    <a:pt x="596" y="32"/>
                    <a:pt x="584" y="40"/>
                  </a:cubicBezTo>
                  <a:cubicBezTo>
                    <a:pt x="557" y="59"/>
                    <a:pt x="529" y="79"/>
                    <a:pt x="502" y="97"/>
                  </a:cubicBezTo>
                  <a:cubicBezTo>
                    <a:pt x="445" y="139"/>
                    <a:pt x="389" y="183"/>
                    <a:pt x="335" y="227"/>
                  </a:cubicBezTo>
                  <a:cubicBezTo>
                    <a:pt x="230" y="315"/>
                    <a:pt x="128" y="406"/>
                    <a:pt x="28" y="500"/>
                  </a:cubicBezTo>
                  <a:cubicBezTo>
                    <a:pt x="0" y="526"/>
                    <a:pt x="26" y="563"/>
                    <a:pt x="56" y="563"/>
                  </a:cubicBezTo>
                  <a:cubicBezTo>
                    <a:pt x="64" y="563"/>
                    <a:pt x="73" y="560"/>
                    <a:pt x="81" y="553"/>
                  </a:cubicBezTo>
                  <a:cubicBezTo>
                    <a:pt x="184" y="465"/>
                    <a:pt x="291" y="383"/>
                    <a:pt x="399" y="301"/>
                  </a:cubicBezTo>
                  <a:cubicBezTo>
                    <a:pt x="453" y="261"/>
                    <a:pt x="508" y="220"/>
                    <a:pt x="562" y="180"/>
                  </a:cubicBezTo>
                  <a:cubicBezTo>
                    <a:pt x="587" y="160"/>
                    <a:pt x="613" y="142"/>
                    <a:pt x="638" y="123"/>
                  </a:cubicBezTo>
                  <a:cubicBezTo>
                    <a:pt x="652" y="113"/>
                    <a:pt x="667" y="103"/>
                    <a:pt x="681" y="92"/>
                  </a:cubicBezTo>
                  <a:cubicBezTo>
                    <a:pt x="694" y="81"/>
                    <a:pt x="700" y="66"/>
                    <a:pt x="709" y="52"/>
                  </a:cubicBezTo>
                  <a:cubicBezTo>
                    <a:pt x="725" y="27"/>
                    <a:pt x="702" y="1"/>
                    <a:pt x="676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4"/>
          <p:cNvGrpSpPr/>
          <p:nvPr/>
        </p:nvGrpSpPr>
        <p:grpSpPr>
          <a:xfrm>
            <a:off x="1033646" y="4408802"/>
            <a:ext cx="637953" cy="717528"/>
            <a:chOff x="4668496" y="4261564"/>
            <a:chExt cx="637953" cy="717528"/>
          </a:xfrm>
        </p:grpSpPr>
        <p:grpSp>
          <p:nvGrpSpPr>
            <p:cNvPr id="975" name="Google Shape;975;p54"/>
            <p:cNvGrpSpPr/>
            <p:nvPr/>
          </p:nvGrpSpPr>
          <p:grpSpPr>
            <a:xfrm>
              <a:off x="4717790" y="4385194"/>
              <a:ext cx="588660" cy="454729"/>
              <a:chOff x="4717790" y="4385194"/>
              <a:chExt cx="588660" cy="454729"/>
            </a:xfrm>
          </p:grpSpPr>
          <p:sp>
            <p:nvSpPr>
              <p:cNvPr id="976" name="Google Shape;976;p54"/>
              <p:cNvSpPr/>
              <p:nvPr/>
            </p:nvSpPr>
            <p:spPr>
              <a:xfrm>
                <a:off x="4959290" y="4487479"/>
                <a:ext cx="278322" cy="327086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6191" extrusionOk="0">
                    <a:moveTo>
                      <a:pt x="5251" y="13"/>
                    </a:moveTo>
                    <a:cubicBezTo>
                      <a:pt x="5267" y="168"/>
                      <a:pt x="5188" y="340"/>
                      <a:pt x="5150" y="487"/>
                    </a:cubicBezTo>
                    <a:cubicBezTo>
                      <a:pt x="5111" y="648"/>
                      <a:pt x="5075" y="810"/>
                      <a:pt x="5031" y="970"/>
                    </a:cubicBezTo>
                    <a:cubicBezTo>
                      <a:pt x="4839" y="1656"/>
                      <a:pt x="4573" y="2324"/>
                      <a:pt x="4252" y="2961"/>
                    </a:cubicBezTo>
                    <a:cubicBezTo>
                      <a:pt x="3928" y="3603"/>
                      <a:pt x="3549" y="4229"/>
                      <a:pt x="3083" y="4778"/>
                    </a:cubicBezTo>
                    <a:cubicBezTo>
                      <a:pt x="2858" y="5042"/>
                      <a:pt x="2613" y="5304"/>
                      <a:pt x="2327" y="5503"/>
                    </a:cubicBezTo>
                    <a:cubicBezTo>
                      <a:pt x="2006" y="5723"/>
                      <a:pt x="1641" y="5876"/>
                      <a:pt x="1264" y="5972"/>
                    </a:cubicBezTo>
                    <a:cubicBezTo>
                      <a:pt x="898" y="6065"/>
                      <a:pt x="521" y="6086"/>
                      <a:pt x="150" y="6159"/>
                    </a:cubicBezTo>
                    <a:cubicBezTo>
                      <a:pt x="101" y="6169"/>
                      <a:pt x="51" y="6180"/>
                      <a:pt x="1" y="6190"/>
                    </a:cubicBezTo>
                    <a:cubicBezTo>
                      <a:pt x="29" y="6177"/>
                      <a:pt x="58" y="6164"/>
                      <a:pt x="85" y="6150"/>
                    </a:cubicBezTo>
                    <a:cubicBezTo>
                      <a:pt x="791" y="5781"/>
                      <a:pt x="1353" y="5192"/>
                      <a:pt x="1879" y="4608"/>
                    </a:cubicBezTo>
                    <a:cubicBezTo>
                      <a:pt x="2425" y="4003"/>
                      <a:pt x="2925" y="3358"/>
                      <a:pt x="3401" y="2699"/>
                    </a:cubicBezTo>
                    <a:cubicBezTo>
                      <a:pt x="4039" y="1815"/>
                      <a:pt x="4641" y="906"/>
                      <a:pt x="5248" y="0"/>
                    </a:cubicBezTo>
                    <a:cubicBezTo>
                      <a:pt x="5249" y="4"/>
                      <a:pt x="5250" y="8"/>
                      <a:pt x="5251" y="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4"/>
              <p:cNvSpPr/>
              <p:nvPr/>
            </p:nvSpPr>
            <p:spPr>
              <a:xfrm>
                <a:off x="4836295" y="4481562"/>
                <a:ext cx="392704" cy="345947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6548" extrusionOk="0">
                    <a:moveTo>
                      <a:pt x="557" y="5595"/>
                    </a:moveTo>
                    <a:cubicBezTo>
                      <a:pt x="784" y="5046"/>
                      <a:pt x="933" y="4473"/>
                      <a:pt x="1239" y="3957"/>
                    </a:cubicBezTo>
                    <a:cubicBezTo>
                      <a:pt x="1624" y="3308"/>
                      <a:pt x="2174" y="2747"/>
                      <a:pt x="2739" y="2249"/>
                    </a:cubicBezTo>
                    <a:cubicBezTo>
                      <a:pt x="3347" y="1711"/>
                      <a:pt x="4026" y="1261"/>
                      <a:pt x="4759" y="909"/>
                    </a:cubicBezTo>
                    <a:cubicBezTo>
                      <a:pt x="5460" y="571"/>
                      <a:pt x="6214" y="396"/>
                      <a:pt x="6942" y="130"/>
                    </a:cubicBezTo>
                    <a:cubicBezTo>
                      <a:pt x="6942" y="130"/>
                      <a:pt x="6942" y="129"/>
                      <a:pt x="6942" y="129"/>
                    </a:cubicBezTo>
                    <a:cubicBezTo>
                      <a:pt x="6697" y="406"/>
                      <a:pt x="6486" y="715"/>
                      <a:pt x="6251" y="1000"/>
                    </a:cubicBezTo>
                    <a:cubicBezTo>
                      <a:pt x="6100" y="1182"/>
                      <a:pt x="5947" y="1362"/>
                      <a:pt x="5801" y="1548"/>
                    </a:cubicBezTo>
                    <a:cubicBezTo>
                      <a:pt x="5645" y="1746"/>
                      <a:pt x="5483" y="1947"/>
                      <a:pt x="5357" y="2164"/>
                    </a:cubicBezTo>
                    <a:cubicBezTo>
                      <a:pt x="5333" y="2205"/>
                      <a:pt x="5385" y="2249"/>
                      <a:pt x="5420" y="2216"/>
                    </a:cubicBezTo>
                    <a:cubicBezTo>
                      <a:pt x="5599" y="2049"/>
                      <a:pt x="5759" y="1855"/>
                      <a:pt x="5920" y="1669"/>
                    </a:cubicBezTo>
                    <a:cubicBezTo>
                      <a:pt x="6079" y="1486"/>
                      <a:pt x="6232" y="1297"/>
                      <a:pt x="6385" y="1109"/>
                    </a:cubicBezTo>
                    <a:cubicBezTo>
                      <a:pt x="6660" y="769"/>
                      <a:pt x="6912" y="417"/>
                      <a:pt x="7153" y="53"/>
                    </a:cubicBezTo>
                    <a:cubicBezTo>
                      <a:pt x="7246" y="24"/>
                      <a:pt x="7350" y="0"/>
                      <a:pt x="7433" y="6"/>
                    </a:cubicBezTo>
                    <a:cubicBezTo>
                      <a:pt x="6987" y="637"/>
                      <a:pt x="6558" y="1280"/>
                      <a:pt x="6120" y="1916"/>
                    </a:cubicBezTo>
                    <a:cubicBezTo>
                      <a:pt x="5683" y="2548"/>
                      <a:pt x="5234" y="3172"/>
                      <a:pt x="4753" y="3771"/>
                    </a:cubicBezTo>
                    <a:cubicBezTo>
                      <a:pt x="4271" y="4371"/>
                      <a:pt x="3760" y="4966"/>
                      <a:pt x="3173" y="5466"/>
                    </a:cubicBezTo>
                    <a:cubicBezTo>
                      <a:pt x="2980" y="5630"/>
                      <a:pt x="2777" y="5777"/>
                      <a:pt x="2566" y="5905"/>
                    </a:cubicBezTo>
                    <a:cubicBezTo>
                      <a:pt x="2693" y="5764"/>
                      <a:pt x="2811" y="5617"/>
                      <a:pt x="2927" y="5466"/>
                    </a:cubicBezTo>
                    <a:cubicBezTo>
                      <a:pt x="3248" y="5047"/>
                      <a:pt x="3557" y="4618"/>
                      <a:pt x="3905" y="4222"/>
                    </a:cubicBezTo>
                    <a:cubicBezTo>
                      <a:pt x="3930" y="4194"/>
                      <a:pt x="3895" y="4154"/>
                      <a:pt x="3865" y="4178"/>
                    </a:cubicBezTo>
                    <a:cubicBezTo>
                      <a:pt x="3466" y="4511"/>
                      <a:pt x="3139" y="4910"/>
                      <a:pt x="2814" y="5313"/>
                    </a:cubicBezTo>
                    <a:cubicBezTo>
                      <a:pt x="2646" y="5520"/>
                      <a:pt x="2477" y="5719"/>
                      <a:pt x="2277" y="5898"/>
                    </a:cubicBezTo>
                    <a:cubicBezTo>
                      <a:pt x="2185" y="5980"/>
                      <a:pt x="2089" y="6057"/>
                      <a:pt x="1996" y="6138"/>
                    </a:cubicBezTo>
                    <a:cubicBezTo>
                      <a:pt x="1954" y="6172"/>
                      <a:pt x="1907" y="6207"/>
                      <a:pt x="1862" y="6245"/>
                    </a:cubicBezTo>
                    <a:cubicBezTo>
                      <a:pt x="1691" y="6307"/>
                      <a:pt x="1514" y="6358"/>
                      <a:pt x="1330" y="6396"/>
                    </a:cubicBezTo>
                    <a:cubicBezTo>
                      <a:pt x="977" y="6468"/>
                      <a:pt x="618" y="6486"/>
                      <a:pt x="261" y="6522"/>
                    </a:cubicBezTo>
                    <a:cubicBezTo>
                      <a:pt x="174" y="6532"/>
                      <a:pt x="87" y="6540"/>
                      <a:pt x="0" y="6547"/>
                    </a:cubicBezTo>
                    <a:cubicBezTo>
                      <a:pt x="62" y="6484"/>
                      <a:pt x="118" y="6414"/>
                      <a:pt x="169" y="6343"/>
                    </a:cubicBezTo>
                    <a:cubicBezTo>
                      <a:pt x="331" y="6114"/>
                      <a:pt x="451" y="5853"/>
                      <a:pt x="557" y="559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4"/>
              <p:cNvSpPr/>
              <p:nvPr/>
            </p:nvSpPr>
            <p:spPr>
              <a:xfrm>
                <a:off x="4730470" y="4747631"/>
                <a:ext cx="123311" cy="8030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520" extrusionOk="0">
                    <a:moveTo>
                      <a:pt x="63" y="679"/>
                    </a:moveTo>
                    <a:cubicBezTo>
                      <a:pt x="0" y="489"/>
                      <a:pt x="208" y="353"/>
                      <a:pt x="355" y="283"/>
                    </a:cubicBezTo>
                    <a:cubicBezTo>
                      <a:pt x="571" y="179"/>
                      <a:pt x="813" y="125"/>
                      <a:pt x="1049" y="81"/>
                    </a:cubicBezTo>
                    <a:cubicBezTo>
                      <a:pt x="1308" y="34"/>
                      <a:pt x="1574" y="1"/>
                      <a:pt x="1839" y="25"/>
                    </a:cubicBezTo>
                    <a:cubicBezTo>
                      <a:pt x="2005" y="40"/>
                      <a:pt x="2215" y="94"/>
                      <a:pt x="2271" y="243"/>
                    </a:cubicBezTo>
                    <a:cubicBezTo>
                      <a:pt x="2334" y="411"/>
                      <a:pt x="2223" y="620"/>
                      <a:pt x="2134" y="767"/>
                    </a:cubicBezTo>
                    <a:cubicBezTo>
                      <a:pt x="2012" y="966"/>
                      <a:pt x="1860" y="1146"/>
                      <a:pt x="1699" y="1316"/>
                    </a:cubicBezTo>
                    <a:cubicBezTo>
                      <a:pt x="1633" y="1385"/>
                      <a:pt x="1566" y="1451"/>
                      <a:pt x="1497" y="1517"/>
                    </a:cubicBezTo>
                    <a:cubicBezTo>
                      <a:pt x="1495" y="1517"/>
                      <a:pt x="1494" y="1518"/>
                      <a:pt x="1494" y="1519"/>
                    </a:cubicBezTo>
                    <a:cubicBezTo>
                      <a:pt x="1442" y="1516"/>
                      <a:pt x="1390" y="1514"/>
                      <a:pt x="1338" y="1507"/>
                    </a:cubicBezTo>
                    <a:cubicBezTo>
                      <a:pt x="1032" y="1464"/>
                      <a:pt x="774" y="1320"/>
                      <a:pt x="524" y="1147"/>
                    </a:cubicBezTo>
                    <a:cubicBezTo>
                      <a:pt x="357" y="1032"/>
                      <a:pt x="132" y="880"/>
                      <a:pt x="63" y="6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4"/>
              <p:cNvSpPr/>
              <p:nvPr/>
            </p:nvSpPr>
            <p:spPr>
              <a:xfrm>
                <a:off x="4717790" y="4385194"/>
                <a:ext cx="588660" cy="454729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8607" extrusionOk="0">
                    <a:moveTo>
                      <a:pt x="9823" y="1930"/>
                    </a:moveTo>
                    <a:cubicBezTo>
                      <a:pt x="9824" y="1935"/>
                      <a:pt x="9826" y="1938"/>
                      <a:pt x="9826" y="1943"/>
                    </a:cubicBezTo>
                    <a:cubicBezTo>
                      <a:pt x="9843" y="2098"/>
                      <a:pt x="9763" y="2271"/>
                      <a:pt x="9727" y="2418"/>
                    </a:cubicBezTo>
                    <a:cubicBezTo>
                      <a:pt x="9686" y="2579"/>
                      <a:pt x="9650" y="2740"/>
                      <a:pt x="9606" y="2901"/>
                    </a:cubicBezTo>
                    <a:cubicBezTo>
                      <a:pt x="9414" y="3587"/>
                      <a:pt x="9149" y="4255"/>
                      <a:pt x="8828" y="4892"/>
                    </a:cubicBezTo>
                    <a:cubicBezTo>
                      <a:pt x="8505" y="5534"/>
                      <a:pt x="8124" y="6160"/>
                      <a:pt x="7658" y="6709"/>
                    </a:cubicBezTo>
                    <a:cubicBezTo>
                      <a:pt x="7433" y="6973"/>
                      <a:pt x="7188" y="7235"/>
                      <a:pt x="6902" y="7432"/>
                    </a:cubicBezTo>
                    <a:cubicBezTo>
                      <a:pt x="6581" y="7654"/>
                      <a:pt x="6216" y="7807"/>
                      <a:pt x="5840" y="7903"/>
                    </a:cubicBezTo>
                    <a:cubicBezTo>
                      <a:pt x="5474" y="7996"/>
                      <a:pt x="5096" y="8017"/>
                      <a:pt x="4727" y="8090"/>
                    </a:cubicBezTo>
                    <a:cubicBezTo>
                      <a:pt x="4676" y="8099"/>
                      <a:pt x="4626" y="8111"/>
                      <a:pt x="4577" y="8121"/>
                    </a:cubicBezTo>
                    <a:cubicBezTo>
                      <a:pt x="4605" y="8107"/>
                      <a:pt x="4634" y="8095"/>
                      <a:pt x="4661" y="8081"/>
                    </a:cubicBezTo>
                    <a:cubicBezTo>
                      <a:pt x="5368" y="7712"/>
                      <a:pt x="5928" y="7123"/>
                      <a:pt x="6455" y="6538"/>
                    </a:cubicBezTo>
                    <a:cubicBezTo>
                      <a:pt x="7000" y="5933"/>
                      <a:pt x="7501" y="5289"/>
                      <a:pt x="7976" y="4629"/>
                    </a:cubicBezTo>
                    <a:cubicBezTo>
                      <a:pt x="8614" y="3745"/>
                      <a:pt x="9216" y="2836"/>
                      <a:pt x="9823" y="1930"/>
                    </a:cubicBezTo>
                    <a:close/>
                    <a:moveTo>
                      <a:pt x="9657" y="1824"/>
                    </a:moveTo>
                    <a:cubicBezTo>
                      <a:pt x="9665" y="1824"/>
                      <a:pt x="9673" y="1824"/>
                      <a:pt x="9680" y="1824"/>
                    </a:cubicBezTo>
                    <a:cubicBezTo>
                      <a:pt x="9234" y="2455"/>
                      <a:pt x="8806" y="3099"/>
                      <a:pt x="8367" y="3734"/>
                    </a:cubicBezTo>
                    <a:cubicBezTo>
                      <a:pt x="7931" y="4367"/>
                      <a:pt x="7482" y="4990"/>
                      <a:pt x="7000" y="5590"/>
                    </a:cubicBezTo>
                    <a:cubicBezTo>
                      <a:pt x="6519" y="6190"/>
                      <a:pt x="6008" y="6785"/>
                      <a:pt x="5420" y="7284"/>
                    </a:cubicBezTo>
                    <a:cubicBezTo>
                      <a:pt x="5227" y="7449"/>
                      <a:pt x="5025" y="7596"/>
                      <a:pt x="4814" y="7724"/>
                    </a:cubicBezTo>
                    <a:cubicBezTo>
                      <a:pt x="4941" y="7583"/>
                      <a:pt x="5060" y="7435"/>
                      <a:pt x="5175" y="7284"/>
                    </a:cubicBezTo>
                    <a:cubicBezTo>
                      <a:pt x="5496" y="6866"/>
                      <a:pt x="5805" y="6437"/>
                      <a:pt x="6153" y="6041"/>
                    </a:cubicBezTo>
                    <a:cubicBezTo>
                      <a:pt x="6173" y="6018"/>
                      <a:pt x="6155" y="5989"/>
                      <a:pt x="6132" y="5989"/>
                    </a:cubicBezTo>
                    <a:cubicBezTo>
                      <a:pt x="6126" y="5989"/>
                      <a:pt x="6119" y="5992"/>
                      <a:pt x="6112" y="5997"/>
                    </a:cubicBezTo>
                    <a:cubicBezTo>
                      <a:pt x="5714" y="6329"/>
                      <a:pt x="5386" y="6729"/>
                      <a:pt x="5062" y="7131"/>
                    </a:cubicBezTo>
                    <a:cubicBezTo>
                      <a:pt x="4893" y="7339"/>
                      <a:pt x="4726" y="7538"/>
                      <a:pt x="4524" y="7716"/>
                    </a:cubicBezTo>
                    <a:cubicBezTo>
                      <a:pt x="4432" y="7798"/>
                      <a:pt x="4337" y="7876"/>
                      <a:pt x="4243" y="7956"/>
                    </a:cubicBezTo>
                    <a:cubicBezTo>
                      <a:pt x="4201" y="7991"/>
                      <a:pt x="4154" y="8026"/>
                      <a:pt x="4109" y="8063"/>
                    </a:cubicBezTo>
                    <a:cubicBezTo>
                      <a:pt x="3938" y="8126"/>
                      <a:pt x="3761" y="8177"/>
                      <a:pt x="3577" y="8214"/>
                    </a:cubicBezTo>
                    <a:cubicBezTo>
                      <a:pt x="3224" y="8286"/>
                      <a:pt x="2866" y="8305"/>
                      <a:pt x="2508" y="8341"/>
                    </a:cubicBezTo>
                    <a:cubicBezTo>
                      <a:pt x="2422" y="8350"/>
                      <a:pt x="2335" y="8359"/>
                      <a:pt x="2248" y="8366"/>
                    </a:cubicBezTo>
                    <a:cubicBezTo>
                      <a:pt x="2310" y="8302"/>
                      <a:pt x="2366" y="8232"/>
                      <a:pt x="2416" y="8161"/>
                    </a:cubicBezTo>
                    <a:cubicBezTo>
                      <a:pt x="2579" y="7933"/>
                      <a:pt x="2698" y="7672"/>
                      <a:pt x="2805" y="7414"/>
                    </a:cubicBezTo>
                    <a:cubicBezTo>
                      <a:pt x="3031" y="6864"/>
                      <a:pt x="3180" y="6292"/>
                      <a:pt x="3486" y="5776"/>
                    </a:cubicBezTo>
                    <a:cubicBezTo>
                      <a:pt x="3872" y="5127"/>
                      <a:pt x="4423" y="4566"/>
                      <a:pt x="4986" y="4068"/>
                    </a:cubicBezTo>
                    <a:cubicBezTo>
                      <a:pt x="5595" y="3530"/>
                      <a:pt x="6273" y="3080"/>
                      <a:pt x="7006" y="2727"/>
                    </a:cubicBezTo>
                    <a:cubicBezTo>
                      <a:pt x="7708" y="2390"/>
                      <a:pt x="8462" y="2215"/>
                      <a:pt x="9189" y="1947"/>
                    </a:cubicBezTo>
                    <a:lnTo>
                      <a:pt x="9189" y="1947"/>
                    </a:lnTo>
                    <a:cubicBezTo>
                      <a:pt x="8944" y="2224"/>
                      <a:pt x="8733" y="2534"/>
                      <a:pt x="8498" y="2818"/>
                    </a:cubicBezTo>
                    <a:cubicBezTo>
                      <a:pt x="8348" y="3001"/>
                      <a:pt x="8194" y="3181"/>
                      <a:pt x="8049" y="3367"/>
                    </a:cubicBezTo>
                    <a:cubicBezTo>
                      <a:pt x="7893" y="3564"/>
                      <a:pt x="7730" y="3766"/>
                      <a:pt x="7604" y="3983"/>
                    </a:cubicBezTo>
                    <a:cubicBezTo>
                      <a:pt x="7587" y="4014"/>
                      <a:pt x="7612" y="4046"/>
                      <a:pt x="7641" y="4046"/>
                    </a:cubicBezTo>
                    <a:cubicBezTo>
                      <a:pt x="7650" y="4046"/>
                      <a:pt x="7659" y="4043"/>
                      <a:pt x="7668" y="4035"/>
                    </a:cubicBezTo>
                    <a:cubicBezTo>
                      <a:pt x="7847" y="3866"/>
                      <a:pt x="8007" y="3673"/>
                      <a:pt x="8167" y="3488"/>
                    </a:cubicBezTo>
                    <a:cubicBezTo>
                      <a:pt x="8327" y="3305"/>
                      <a:pt x="8480" y="3116"/>
                      <a:pt x="8632" y="2928"/>
                    </a:cubicBezTo>
                    <a:cubicBezTo>
                      <a:pt x="8907" y="2587"/>
                      <a:pt x="9160" y="2236"/>
                      <a:pt x="9400" y="1872"/>
                    </a:cubicBezTo>
                    <a:cubicBezTo>
                      <a:pt x="9485" y="1846"/>
                      <a:pt x="9579" y="1824"/>
                      <a:pt x="9657" y="1824"/>
                    </a:cubicBezTo>
                    <a:close/>
                    <a:moveTo>
                      <a:pt x="1902" y="6871"/>
                    </a:moveTo>
                    <a:cubicBezTo>
                      <a:pt x="1962" y="6871"/>
                      <a:pt x="2023" y="6874"/>
                      <a:pt x="2083" y="6879"/>
                    </a:cubicBezTo>
                    <a:cubicBezTo>
                      <a:pt x="2249" y="6895"/>
                      <a:pt x="2460" y="6948"/>
                      <a:pt x="2516" y="7097"/>
                    </a:cubicBezTo>
                    <a:cubicBezTo>
                      <a:pt x="2578" y="7266"/>
                      <a:pt x="2469" y="7474"/>
                      <a:pt x="2379" y="7622"/>
                    </a:cubicBezTo>
                    <a:cubicBezTo>
                      <a:pt x="2258" y="7821"/>
                      <a:pt x="2105" y="8001"/>
                      <a:pt x="1943" y="8171"/>
                    </a:cubicBezTo>
                    <a:cubicBezTo>
                      <a:pt x="1877" y="8239"/>
                      <a:pt x="1810" y="8306"/>
                      <a:pt x="1741" y="8371"/>
                    </a:cubicBezTo>
                    <a:cubicBezTo>
                      <a:pt x="1740" y="8372"/>
                      <a:pt x="1740" y="8373"/>
                      <a:pt x="1739" y="8374"/>
                    </a:cubicBezTo>
                    <a:cubicBezTo>
                      <a:pt x="1687" y="8371"/>
                      <a:pt x="1635" y="8368"/>
                      <a:pt x="1583" y="8361"/>
                    </a:cubicBezTo>
                    <a:cubicBezTo>
                      <a:pt x="1277" y="8317"/>
                      <a:pt x="1019" y="8175"/>
                      <a:pt x="769" y="8002"/>
                    </a:cubicBezTo>
                    <a:cubicBezTo>
                      <a:pt x="602" y="7887"/>
                      <a:pt x="376" y="7735"/>
                      <a:pt x="308" y="7533"/>
                    </a:cubicBezTo>
                    <a:cubicBezTo>
                      <a:pt x="245" y="7343"/>
                      <a:pt x="452" y="7208"/>
                      <a:pt x="599" y="7138"/>
                    </a:cubicBezTo>
                    <a:cubicBezTo>
                      <a:pt x="816" y="7033"/>
                      <a:pt x="1057" y="6978"/>
                      <a:pt x="1293" y="6936"/>
                    </a:cubicBezTo>
                    <a:cubicBezTo>
                      <a:pt x="1493" y="6899"/>
                      <a:pt x="1698" y="6871"/>
                      <a:pt x="1902" y="6871"/>
                    </a:cubicBezTo>
                    <a:close/>
                    <a:moveTo>
                      <a:pt x="11090" y="0"/>
                    </a:moveTo>
                    <a:cubicBezTo>
                      <a:pt x="11083" y="0"/>
                      <a:pt x="11075" y="3"/>
                      <a:pt x="11069" y="11"/>
                    </a:cubicBezTo>
                    <a:cubicBezTo>
                      <a:pt x="10831" y="299"/>
                      <a:pt x="10595" y="591"/>
                      <a:pt x="10364" y="886"/>
                    </a:cubicBezTo>
                    <a:cubicBezTo>
                      <a:pt x="10179" y="1120"/>
                      <a:pt x="10006" y="1364"/>
                      <a:pt x="9833" y="1608"/>
                    </a:cubicBezTo>
                    <a:cubicBezTo>
                      <a:pt x="9825" y="1605"/>
                      <a:pt x="9818" y="1602"/>
                      <a:pt x="9808" y="1599"/>
                    </a:cubicBezTo>
                    <a:cubicBezTo>
                      <a:pt x="9751" y="1581"/>
                      <a:pt x="9693" y="1573"/>
                      <a:pt x="9633" y="1573"/>
                    </a:cubicBezTo>
                    <a:cubicBezTo>
                      <a:pt x="9410" y="1573"/>
                      <a:pt x="9178" y="1684"/>
                      <a:pt x="8979" y="1758"/>
                    </a:cubicBezTo>
                    <a:cubicBezTo>
                      <a:pt x="8626" y="1891"/>
                      <a:pt x="8255" y="1980"/>
                      <a:pt x="7897" y="2101"/>
                    </a:cubicBezTo>
                    <a:cubicBezTo>
                      <a:pt x="6284" y="2646"/>
                      <a:pt x="4868" y="3646"/>
                      <a:pt x="3778" y="4947"/>
                    </a:cubicBezTo>
                    <a:cubicBezTo>
                      <a:pt x="3547" y="5223"/>
                      <a:pt x="3338" y="5516"/>
                      <a:pt x="3170" y="5835"/>
                    </a:cubicBezTo>
                    <a:cubicBezTo>
                      <a:pt x="3013" y="6130"/>
                      <a:pt x="2894" y="6439"/>
                      <a:pt x="2787" y="6754"/>
                    </a:cubicBezTo>
                    <a:cubicBezTo>
                      <a:pt x="2766" y="6813"/>
                      <a:pt x="2744" y="6873"/>
                      <a:pt x="2722" y="6933"/>
                    </a:cubicBezTo>
                    <a:cubicBezTo>
                      <a:pt x="2691" y="6879"/>
                      <a:pt x="2650" y="6830"/>
                      <a:pt x="2597" y="6787"/>
                    </a:cubicBezTo>
                    <a:cubicBezTo>
                      <a:pt x="2412" y="6638"/>
                      <a:pt x="2156" y="6610"/>
                      <a:pt x="1925" y="6610"/>
                    </a:cubicBezTo>
                    <a:cubicBezTo>
                      <a:pt x="1916" y="6610"/>
                      <a:pt x="1907" y="6610"/>
                      <a:pt x="1898" y="6610"/>
                    </a:cubicBezTo>
                    <a:cubicBezTo>
                      <a:pt x="1600" y="6613"/>
                      <a:pt x="1301" y="6658"/>
                      <a:pt x="1014" y="6733"/>
                    </a:cubicBezTo>
                    <a:cubicBezTo>
                      <a:pt x="769" y="6799"/>
                      <a:pt x="518" y="6880"/>
                      <a:pt x="312" y="7032"/>
                    </a:cubicBezTo>
                    <a:cubicBezTo>
                      <a:pt x="112" y="7179"/>
                      <a:pt x="1" y="7402"/>
                      <a:pt x="101" y="7641"/>
                    </a:cubicBezTo>
                    <a:cubicBezTo>
                      <a:pt x="198" y="7874"/>
                      <a:pt x="429" y="8042"/>
                      <a:pt x="629" y="8181"/>
                    </a:cubicBezTo>
                    <a:cubicBezTo>
                      <a:pt x="894" y="8365"/>
                      <a:pt x="1171" y="8514"/>
                      <a:pt x="1491" y="8572"/>
                    </a:cubicBezTo>
                    <a:cubicBezTo>
                      <a:pt x="1633" y="8597"/>
                      <a:pt x="1776" y="8607"/>
                      <a:pt x="1918" y="8607"/>
                    </a:cubicBezTo>
                    <a:cubicBezTo>
                      <a:pt x="2108" y="8607"/>
                      <a:pt x="2298" y="8590"/>
                      <a:pt x="2487" y="8572"/>
                    </a:cubicBezTo>
                    <a:cubicBezTo>
                      <a:pt x="2687" y="8552"/>
                      <a:pt x="2886" y="8538"/>
                      <a:pt x="3086" y="8518"/>
                    </a:cubicBezTo>
                    <a:cubicBezTo>
                      <a:pt x="3098" y="8524"/>
                      <a:pt x="3111" y="8529"/>
                      <a:pt x="3125" y="8530"/>
                    </a:cubicBezTo>
                    <a:cubicBezTo>
                      <a:pt x="3210" y="8539"/>
                      <a:pt x="3294" y="8542"/>
                      <a:pt x="3379" y="8542"/>
                    </a:cubicBezTo>
                    <a:cubicBezTo>
                      <a:pt x="4038" y="8542"/>
                      <a:pt x="4689" y="8313"/>
                      <a:pt x="5340" y="8238"/>
                    </a:cubicBezTo>
                    <a:cubicBezTo>
                      <a:pt x="6139" y="8145"/>
                      <a:pt x="6895" y="7828"/>
                      <a:pt x="7472" y="7263"/>
                    </a:cubicBezTo>
                    <a:cubicBezTo>
                      <a:pt x="7990" y="6754"/>
                      <a:pt x="8411" y="6147"/>
                      <a:pt x="8770" y="5519"/>
                    </a:cubicBezTo>
                    <a:cubicBezTo>
                      <a:pt x="9147" y="4859"/>
                      <a:pt x="9462" y="4160"/>
                      <a:pt x="9704" y="3439"/>
                    </a:cubicBezTo>
                    <a:cubicBezTo>
                      <a:pt x="9816" y="3106"/>
                      <a:pt x="9894" y="2768"/>
                      <a:pt x="9985" y="2430"/>
                    </a:cubicBezTo>
                    <a:cubicBezTo>
                      <a:pt x="10049" y="2192"/>
                      <a:pt x="10151" y="1876"/>
                      <a:pt x="9978" y="1698"/>
                    </a:cubicBezTo>
                    <a:cubicBezTo>
                      <a:pt x="10238" y="1312"/>
                      <a:pt x="10500" y="925"/>
                      <a:pt x="10767" y="542"/>
                    </a:cubicBezTo>
                    <a:cubicBezTo>
                      <a:pt x="10882" y="377"/>
                      <a:pt x="11001" y="216"/>
                      <a:pt x="11123" y="55"/>
                    </a:cubicBezTo>
                    <a:cubicBezTo>
                      <a:pt x="11142" y="32"/>
                      <a:pt x="11115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0" name="Google Shape;980;p54"/>
            <p:cNvSpPr/>
            <p:nvPr/>
          </p:nvSpPr>
          <p:spPr>
            <a:xfrm>
              <a:off x="4815637" y="4464022"/>
              <a:ext cx="43904" cy="49768"/>
            </a:xfrm>
            <a:custGeom>
              <a:avLst/>
              <a:gdLst/>
              <a:ahLst/>
              <a:cxnLst/>
              <a:rect l="l" t="t" r="r" b="b"/>
              <a:pathLst>
                <a:path w="831" h="942" extrusionOk="0">
                  <a:moveTo>
                    <a:pt x="403" y="0"/>
                  </a:moveTo>
                  <a:cubicBezTo>
                    <a:pt x="352" y="0"/>
                    <a:pt x="303" y="13"/>
                    <a:pt x="258" y="36"/>
                  </a:cubicBezTo>
                  <a:cubicBezTo>
                    <a:pt x="206" y="52"/>
                    <a:pt x="163" y="80"/>
                    <a:pt x="125" y="120"/>
                  </a:cubicBezTo>
                  <a:cubicBezTo>
                    <a:pt x="75" y="171"/>
                    <a:pt x="40" y="231"/>
                    <a:pt x="20" y="300"/>
                  </a:cubicBezTo>
                  <a:cubicBezTo>
                    <a:pt x="0" y="373"/>
                    <a:pt x="0" y="445"/>
                    <a:pt x="20" y="517"/>
                  </a:cubicBezTo>
                  <a:cubicBezTo>
                    <a:pt x="26" y="546"/>
                    <a:pt x="30" y="578"/>
                    <a:pt x="42" y="606"/>
                  </a:cubicBezTo>
                  <a:lnTo>
                    <a:pt x="58" y="648"/>
                  </a:lnTo>
                  <a:cubicBezTo>
                    <a:pt x="61" y="654"/>
                    <a:pt x="63" y="661"/>
                    <a:pt x="66" y="668"/>
                  </a:cubicBezTo>
                  <a:cubicBezTo>
                    <a:pt x="69" y="671"/>
                    <a:pt x="70" y="676"/>
                    <a:pt x="71" y="680"/>
                  </a:cubicBezTo>
                  <a:cubicBezTo>
                    <a:pt x="83" y="708"/>
                    <a:pt x="95" y="736"/>
                    <a:pt x="107" y="765"/>
                  </a:cubicBezTo>
                  <a:cubicBezTo>
                    <a:pt x="122" y="793"/>
                    <a:pt x="142" y="817"/>
                    <a:pt x="165" y="839"/>
                  </a:cubicBezTo>
                  <a:cubicBezTo>
                    <a:pt x="197" y="873"/>
                    <a:pt x="235" y="897"/>
                    <a:pt x="279" y="911"/>
                  </a:cubicBezTo>
                  <a:cubicBezTo>
                    <a:pt x="317" y="931"/>
                    <a:pt x="359" y="942"/>
                    <a:pt x="403" y="942"/>
                  </a:cubicBezTo>
                  <a:cubicBezTo>
                    <a:pt x="407" y="942"/>
                    <a:pt x="411" y="942"/>
                    <a:pt x="415" y="941"/>
                  </a:cubicBezTo>
                  <a:cubicBezTo>
                    <a:pt x="447" y="937"/>
                    <a:pt x="478" y="933"/>
                    <a:pt x="509" y="929"/>
                  </a:cubicBezTo>
                  <a:cubicBezTo>
                    <a:pt x="569" y="912"/>
                    <a:pt x="622" y="882"/>
                    <a:pt x="666" y="839"/>
                  </a:cubicBezTo>
                  <a:cubicBezTo>
                    <a:pt x="678" y="828"/>
                    <a:pt x="688" y="815"/>
                    <a:pt x="696" y="801"/>
                  </a:cubicBezTo>
                  <a:cubicBezTo>
                    <a:pt x="727" y="767"/>
                    <a:pt x="749" y="726"/>
                    <a:pt x="760" y="680"/>
                  </a:cubicBezTo>
                  <a:cubicBezTo>
                    <a:pt x="761" y="676"/>
                    <a:pt x="762" y="673"/>
                    <a:pt x="764" y="668"/>
                  </a:cubicBezTo>
                  <a:cubicBezTo>
                    <a:pt x="766" y="662"/>
                    <a:pt x="770" y="656"/>
                    <a:pt x="772" y="650"/>
                  </a:cubicBezTo>
                  <a:lnTo>
                    <a:pt x="789" y="606"/>
                  </a:lnTo>
                  <a:cubicBezTo>
                    <a:pt x="801" y="578"/>
                    <a:pt x="804" y="546"/>
                    <a:pt x="811" y="517"/>
                  </a:cubicBezTo>
                  <a:cubicBezTo>
                    <a:pt x="831" y="445"/>
                    <a:pt x="831" y="373"/>
                    <a:pt x="811" y="300"/>
                  </a:cubicBezTo>
                  <a:cubicBezTo>
                    <a:pt x="791" y="231"/>
                    <a:pt x="756" y="171"/>
                    <a:pt x="705" y="120"/>
                  </a:cubicBezTo>
                  <a:cubicBezTo>
                    <a:pt x="678" y="99"/>
                    <a:pt x="650" y="78"/>
                    <a:pt x="623" y="56"/>
                  </a:cubicBezTo>
                  <a:cubicBezTo>
                    <a:pt x="559" y="19"/>
                    <a:pt x="489" y="0"/>
                    <a:pt x="415" y="0"/>
                  </a:cubicBezTo>
                  <a:cubicBezTo>
                    <a:pt x="411" y="0"/>
                    <a:pt x="407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4839095" y="4261564"/>
              <a:ext cx="19548" cy="19390"/>
            </a:xfrm>
            <a:custGeom>
              <a:avLst/>
              <a:gdLst/>
              <a:ahLst/>
              <a:cxnLst/>
              <a:rect l="l" t="t" r="r" b="b"/>
              <a:pathLst>
                <a:path w="370" h="367" extrusionOk="0">
                  <a:moveTo>
                    <a:pt x="180" y="1"/>
                  </a:moveTo>
                  <a:cubicBezTo>
                    <a:pt x="156" y="1"/>
                    <a:pt x="135" y="6"/>
                    <a:pt x="115" y="16"/>
                  </a:cubicBezTo>
                  <a:cubicBezTo>
                    <a:pt x="92" y="25"/>
                    <a:pt x="72" y="37"/>
                    <a:pt x="56" y="55"/>
                  </a:cubicBezTo>
                  <a:cubicBezTo>
                    <a:pt x="38" y="71"/>
                    <a:pt x="26" y="91"/>
                    <a:pt x="17" y="113"/>
                  </a:cubicBezTo>
                  <a:cubicBezTo>
                    <a:pt x="6" y="135"/>
                    <a:pt x="1" y="159"/>
                    <a:pt x="2" y="184"/>
                  </a:cubicBezTo>
                  <a:cubicBezTo>
                    <a:pt x="4" y="200"/>
                    <a:pt x="6" y="217"/>
                    <a:pt x="9" y="232"/>
                  </a:cubicBezTo>
                  <a:cubicBezTo>
                    <a:pt x="17" y="263"/>
                    <a:pt x="33" y="290"/>
                    <a:pt x="56" y="313"/>
                  </a:cubicBezTo>
                  <a:cubicBezTo>
                    <a:pt x="68" y="323"/>
                    <a:pt x="81" y="333"/>
                    <a:pt x="93" y="342"/>
                  </a:cubicBezTo>
                  <a:cubicBezTo>
                    <a:pt x="122" y="358"/>
                    <a:pt x="153" y="367"/>
                    <a:pt x="186" y="367"/>
                  </a:cubicBezTo>
                  <a:cubicBezTo>
                    <a:pt x="188" y="367"/>
                    <a:pt x="190" y="367"/>
                    <a:pt x="192" y="367"/>
                  </a:cubicBezTo>
                  <a:cubicBezTo>
                    <a:pt x="215" y="367"/>
                    <a:pt x="236" y="362"/>
                    <a:pt x="256" y="351"/>
                  </a:cubicBezTo>
                  <a:cubicBezTo>
                    <a:pt x="279" y="344"/>
                    <a:pt x="299" y="331"/>
                    <a:pt x="315" y="313"/>
                  </a:cubicBezTo>
                  <a:cubicBezTo>
                    <a:pt x="334" y="296"/>
                    <a:pt x="346" y="277"/>
                    <a:pt x="353" y="254"/>
                  </a:cubicBezTo>
                  <a:cubicBezTo>
                    <a:pt x="365" y="232"/>
                    <a:pt x="370" y="209"/>
                    <a:pt x="369" y="184"/>
                  </a:cubicBezTo>
                  <a:cubicBezTo>
                    <a:pt x="367" y="168"/>
                    <a:pt x="365" y="152"/>
                    <a:pt x="363" y="135"/>
                  </a:cubicBezTo>
                  <a:cubicBezTo>
                    <a:pt x="354" y="104"/>
                    <a:pt x="339" y="77"/>
                    <a:pt x="315" y="55"/>
                  </a:cubicBezTo>
                  <a:cubicBezTo>
                    <a:pt x="303" y="45"/>
                    <a:pt x="290" y="35"/>
                    <a:pt x="278" y="26"/>
                  </a:cubicBezTo>
                  <a:cubicBezTo>
                    <a:pt x="250" y="9"/>
                    <a:pt x="219" y="1"/>
                    <a:pt x="186" y="1"/>
                  </a:cubicBez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4961298" y="4388734"/>
              <a:ext cx="24356" cy="18914"/>
            </a:xfrm>
            <a:custGeom>
              <a:avLst/>
              <a:gdLst/>
              <a:ahLst/>
              <a:cxnLst/>
              <a:rect l="l" t="t" r="r" b="b"/>
              <a:pathLst>
                <a:path w="461" h="358" extrusionOk="0">
                  <a:moveTo>
                    <a:pt x="231" y="1"/>
                  </a:moveTo>
                  <a:cubicBezTo>
                    <a:pt x="1" y="1"/>
                    <a:pt x="1" y="357"/>
                    <a:pt x="231" y="357"/>
                  </a:cubicBezTo>
                  <a:cubicBezTo>
                    <a:pt x="461" y="357"/>
                    <a:pt x="461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4668496" y="4325228"/>
              <a:ext cx="21027" cy="16272"/>
            </a:xfrm>
            <a:custGeom>
              <a:avLst/>
              <a:gdLst/>
              <a:ahLst/>
              <a:cxnLst/>
              <a:rect l="l" t="t" r="r" b="b"/>
              <a:pathLst>
                <a:path w="398" h="308" extrusionOk="0">
                  <a:moveTo>
                    <a:pt x="199" y="0"/>
                  </a:moveTo>
                  <a:cubicBezTo>
                    <a:pt x="1" y="0"/>
                    <a:pt x="1" y="307"/>
                    <a:pt x="199" y="307"/>
                  </a:cubicBezTo>
                  <a:cubicBezTo>
                    <a:pt x="398" y="307"/>
                    <a:pt x="398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4824037" y="4604875"/>
              <a:ext cx="27103" cy="20922"/>
            </a:xfrm>
            <a:custGeom>
              <a:avLst/>
              <a:gdLst/>
              <a:ahLst/>
              <a:cxnLst/>
              <a:rect l="l" t="t" r="r" b="b"/>
              <a:pathLst>
                <a:path w="513" h="396" extrusionOk="0">
                  <a:moveTo>
                    <a:pt x="257" y="1"/>
                  </a:moveTo>
                  <a:cubicBezTo>
                    <a:pt x="2" y="1"/>
                    <a:pt x="1" y="396"/>
                    <a:pt x="257" y="396"/>
                  </a:cubicBezTo>
                  <a:cubicBezTo>
                    <a:pt x="511" y="396"/>
                    <a:pt x="512" y="1"/>
                    <a:pt x="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4962091" y="4938306"/>
              <a:ext cx="39783" cy="40787"/>
            </a:xfrm>
            <a:custGeom>
              <a:avLst/>
              <a:gdLst/>
              <a:ahLst/>
              <a:cxnLst/>
              <a:rect l="l" t="t" r="r" b="b"/>
              <a:pathLst>
                <a:path w="753" h="772" extrusionOk="0">
                  <a:moveTo>
                    <a:pt x="370" y="1"/>
                  </a:moveTo>
                  <a:cubicBezTo>
                    <a:pt x="332" y="1"/>
                    <a:pt x="296" y="9"/>
                    <a:pt x="264" y="27"/>
                  </a:cubicBezTo>
                  <a:cubicBezTo>
                    <a:pt x="251" y="30"/>
                    <a:pt x="239" y="35"/>
                    <a:pt x="228" y="41"/>
                  </a:cubicBezTo>
                  <a:lnTo>
                    <a:pt x="225" y="43"/>
                  </a:lnTo>
                  <a:cubicBezTo>
                    <a:pt x="213" y="50"/>
                    <a:pt x="207" y="56"/>
                    <a:pt x="194" y="67"/>
                  </a:cubicBezTo>
                  <a:cubicBezTo>
                    <a:pt x="166" y="83"/>
                    <a:pt x="141" y="102"/>
                    <a:pt x="117" y="125"/>
                  </a:cubicBezTo>
                  <a:cubicBezTo>
                    <a:pt x="72" y="171"/>
                    <a:pt x="40" y="224"/>
                    <a:pt x="23" y="286"/>
                  </a:cubicBezTo>
                  <a:lnTo>
                    <a:pt x="18" y="302"/>
                  </a:lnTo>
                  <a:cubicBezTo>
                    <a:pt x="0" y="368"/>
                    <a:pt x="0" y="433"/>
                    <a:pt x="18" y="499"/>
                  </a:cubicBezTo>
                  <a:cubicBezTo>
                    <a:pt x="35" y="561"/>
                    <a:pt x="67" y="616"/>
                    <a:pt x="114" y="663"/>
                  </a:cubicBezTo>
                  <a:cubicBezTo>
                    <a:pt x="139" y="682"/>
                    <a:pt x="164" y="701"/>
                    <a:pt x="189" y="721"/>
                  </a:cubicBezTo>
                  <a:cubicBezTo>
                    <a:pt x="247" y="755"/>
                    <a:pt x="309" y="771"/>
                    <a:pt x="377" y="771"/>
                  </a:cubicBezTo>
                  <a:cubicBezTo>
                    <a:pt x="381" y="771"/>
                    <a:pt x="385" y="772"/>
                    <a:pt x="389" y="772"/>
                  </a:cubicBezTo>
                  <a:cubicBezTo>
                    <a:pt x="436" y="772"/>
                    <a:pt x="480" y="761"/>
                    <a:pt x="520" y="739"/>
                  </a:cubicBezTo>
                  <a:cubicBezTo>
                    <a:pt x="567" y="725"/>
                    <a:pt x="606" y="699"/>
                    <a:pt x="640" y="663"/>
                  </a:cubicBezTo>
                  <a:cubicBezTo>
                    <a:pt x="686" y="616"/>
                    <a:pt x="718" y="562"/>
                    <a:pt x="735" y="499"/>
                  </a:cubicBezTo>
                  <a:cubicBezTo>
                    <a:pt x="753" y="433"/>
                    <a:pt x="753" y="368"/>
                    <a:pt x="735" y="302"/>
                  </a:cubicBezTo>
                  <a:lnTo>
                    <a:pt x="731" y="286"/>
                  </a:lnTo>
                  <a:cubicBezTo>
                    <a:pt x="714" y="224"/>
                    <a:pt x="682" y="171"/>
                    <a:pt x="636" y="125"/>
                  </a:cubicBezTo>
                  <a:cubicBezTo>
                    <a:pt x="622" y="111"/>
                    <a:pt x="604" y="99"/>
                    <a:pt x="588" y="88"/>
                  </a:cubicBezTo>
                  <a:cubicBezTo>
                    <a:pt x="568" y="67"/>
                    <a:pt x="550" y="56"/>
                    <a:pt x="529" y="43"/>
                  </a:cubicBezTo>
                  <a:cubicBezTo>
                    <a:pt x="480" y="17"/>
                    <a:pt x="433" y="1"/>
                    <a:pt x="377" y="1"/>
                  </a:cubicBezTo>
                  <a:cubicBezTo>
                    <a:pt x="374" y="1"/>
                    <a:pt x="372" y="1"/>
                    <a:pt x="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5144682" y="4879661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6" y="1"/>
                  </a:moveTo>
                  <a:cubicBezTo>
                    <a:pt x="2" y="1"/>
                    <a:pt x="1" y="458"/>
                    <a:pt x="296" y="458"/>
                  </a:cubicBezTo>
                  <a:cubicBezTo>
                    <a:pt x="592" y="458"/>
                    <a:pt x="592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54"/>
          <p:cNvGrpSpPr/>
          <p:nvPr/>
        </p:nvGrpSpPr>
        <p:grpSpPr>
          <a:xfrm rot="-3965427">
            <a:off x="5461875" y="1368199"/>
            <a:ext cx="619176" cy="910210"/>
            <a:chOff x="2660619" y="2985278"/>
            <a:chExt cx="619166" cy="910197"/>
          </a:xfrm>
        </p:grpSpPr>
        <p:sp>
          <p:nvSpPr>
            <p:cNvPr id="988" name="Google Shape;988;p54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950;p54">
            <a:extLst>
              <a:ext uri="{FF2B5EF4-FFF2-40B4-BE49-F238E27FC236}">
                <a16:creationId xmlns:a16="http://schemas.microsoft.com/office/drawing/2014/main" id="{B5C06A02-ABEC-4F66-BF96-6BF54C10877F}"/>
              </a:ext>
            </a:extLst>
          </p:cNvPr>
          <p:cNvGrpSpPr/>
          <p:nvPr/>
        </p:nvGrpSpPr>
        <p:grpSpPr>
          <a:xfrm>
            <a:off x="5471859" y="3028127"/>
            <a:ext cx="364232" cy="399419"/>
            <a:chOff x="4577200" y="2059473"/>
            <a:chExt cx="364232" cy="399419"/>
          </a:xfrm>
        </p:grpSpPr>
        <p:sp>
          <p:nvSpPr>
            <p:cNvPr id="79" name="Google Shape;951;p54">
              <a:extLst>
                <a:ext uri="{FF2B5EF4-FFF2-40B4-BE49-F238E27FC236}">
                  <a16:creationId xmlns:a16="http://schemas.microsoft.com/office/drawing/2014/main" id="{43B9A190-419B-4644-A171-06ECD468586B}"/>
                </a:ext>
              </a:extLst>
            </p:cNvPr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2;p54">
              <a:extLst>
                <a:ext uri="{FF2B5EF4-FFF2-40B4-BE49-F238E27FC236}">
                  <a16:creationId xmlns:a16="http://schemas.microsoft.com/office/drawing/2014/main" id="{E8025A62-7CFD-4AA7-9167-F729AF63B0BF}"/>
                </a:ext>
              </a:extLst>
            </p:cNvPr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53;p54">
              <a:extLst>
                <a:ext uri="{FF2B5EF4-FFF2-40B4-BE49-F238E27FC236}">
                  <a16:creationId xmlns:a16="http://schemas.microsoft.com/office/drawing/2014/main" id="{364FA758-3003-4966-B11D-E1736B4E314B}"/>
                </a:ext>
              </a:extLst>
            </p:cNvPr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54;p54">
              <a:extLst>
                <a:ext uri="{FF2B5EF4-FFF2-40B4-BE49-F238E27FC236}">
                  <a16:creationId xmlns:a16="http://schemas.microsoft.com/office/drawing/2014/main" id="{FF45C297-633D-4B63-9929-5A8D5B63D450}"/>
                </a:ext>
              </a:extLst>
            </p:cNvPr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55;p54">
              <a:extLst>
                <a:ext uri="{FF2B5EF4-FFF2-40B4-BE49-F238E27FC236}">
                  <a16:creationId xmlns:a16="http://schemas.microsoft.com/office/drawing/2014/main" id="{2456EA1F-9D8B-4212-AC18-85881C32365F}"/>
                </a:ext>
              </a:extLst>
            </p:cNvPr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6;p54">
              <a:extLst>
                <a:ext uri="{FF2B5EF4-FFF2-40B4-BE49-F238E27FC236}">
                  <a16:creationId xmlns:a16="http://schemas.microsoft.com/office/drawing/2014/main" id="{486171B5-56A3-4FB3-A04A-790E8AF0FEAB}"/>
                </a:ext>
              </a:extLst>
            </p:cNvPr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0025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Print" panose="02000600000000000000" pitchFamily="2" charset="0"/>
              </a:rPr>
              <a:t>Алгоритм карты теней</a:t>
            </a:r>
            <a:endParaRPr dirty="0">
              <a:latin typeface="Segoe Print" panose="020006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9" name="Google Shape;449;p48"/>
              <p:cNvSpPr txBox="1"/>
              <p:nvPr/>
            </p:nvSpPr>
            <p:spPr>
              <a:xfrm>
                <a:off x="722152" y="1631077"/>
                <a:ext cx="7704000" cy="47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t" anchorCtr="0">
                <a:noAutofit/>
              </a:bodyPr>
              <a:lstStyle/>
              <a:p>
                <a:pPr lvl="0" algn="ctr"/>
                <a:r>
                  <a:rPr lang="ru-RU" sz="1600" b="1" dirty="0">
                    <a:solidFill>
                      <a:schemeClr val="lt1"/>
                    </a:solidFill>
                    <a:latin typeface="Candara Light" panose="020E0502030303020204" pitchFamily="34" charset="0"/>
                    <a:ea typeface="Quicksand"/>
                    <a:cs typeface="Quicksand"/>
                    <a:sym typeface="Quicksand"/>
                  </a:rPr>
                  <a:t>Суть алгоритма в том, что при отрисовке отдельно взятого треугольника изначально считается общее количество пикселей во время алгоритма, использующего Z-буфер, а в самом алгоритме карты теней при экранировании каких-либо пикселей данного треугольника другим треугольником из общего числа пикселей, которое могло бы </a:t>
                </a:r>
                <a:r>
                  <a:rPr lang="ru-RU" sz="1600" b="1" dirty="0" err="1">
                    <a:solidFill>
                      <a:schemeClr val="lt1"/>
                    </a:solidFill>
                    <a:latin typeface="Candara Light" panose="020E0502030303020204" pitchFamily="34" charset="0"/>
                    <a:ea typeface="Quicksand"/>
                    <a:cs typeface="Quicksand"/>
                    <a:sym typeface="Quicksand"/>
                  </a:rPr>
                  <a:t>отрисоваться</a:t>
                </a:r>
                <a:r>
                  <a:rPr lang="ru-RU" sz="1600" b="1" dirty="0">
                    <a:solidFill>
                      <a:schemeClr val="lt1"/>
                    </a:solidFill>
                    <a:latin typeface="Candara Light" panose="020E0502030303020204" pitchFamily="34" charset="0"/>
                    <a:ea typeface="Quicksand"/>
                    <a:cs typeface="Quicksand"/>
                    <a:sym typeface="Quicksand"/>
                  </a:rPr>
                  <a:t> вычитается число экранированных пикселей. Таким образом находится число возможно отрисованных пикселей и реально отрисованных, что позволяет определять интенсивность тени по формуле</a:t>
                </a:r>
                <a:r>
                  <a:rPr lang="en-US" sz="1600" b="1" dirty="0">
                    <a:solidFill>
                      <a:schemeClr val="lt1"/>
                    </a:solidFill>
                    <a:latin typeface="Candara Light" panose="020E0502030303020204" pitchFamily="34" charset="0"/>
                    <a:ea typeface="Quicksand"/>
                    <a:cs typeface="Quicksand"/>
                    <a:sym typeface="Quicksand"/>
                  </a:rPr>
                  <a:t>:</a:t>
                </a:r>
                <a:endParaRPr lang="en-US" sz="2000" b="1" i="1" dirty="0">
                  <a:solidFill>
                    <a:schemeClr val="lt1"/>
                  </a:solidFill>
                  <a:latin typeface="Candara Light" panose="020E0502030303020204" pitchFamily="34" charset="0"/>
                  <a:sym typeface="Quicksand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Quicksand"/>
                        </a:rPr>
                        <m:t>𝑢</m:t>
                      </m:r>
                      <m:r>
                        <a:rPr lang="ru-RU" sz="2000" b="1" i="0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Quicksand"/>
                        </a:rPr>
                        <m:t>=</m:t>
                      </m:r>
                      <m:f>
                        <m:fPr>
                          <m:ctrlPr>
                            <a:rPr lang="ru-RU" sz="2000" b="1" i="1" dirty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Quicksand"/>
                            </a:rPr>
                          </m:ctrlPr>
                        </m:fPr>
                        <m:num>
                          <m:r>
                            <a:rPr lang="en-US" sz="2000" b="1" i="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Quicksand"/>
                            </a:rPr>
                            <m:t>𝐃𝐫𝐚𝐰𝐞𝐝𝐏𝐢𝐱𝐞𝐥𝐬</m:t>
                          </m:r>
                        </m:num>
                        <m:den>
                          <m:r>
                            <a:rPr lang="en-US" sz="2000" b="1" i="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Quicksand"/>
                            </a:rPr>
                            <m:t>𝐀𝐥𝐥𝐏𝐢𝐱𝐞𝐥𝐬</m:t>
                          </m:r>
                        </m:den>
                      </m:f>
                    </m:oMath>
                  </m:oMathPara>
                </a14:m>
                <a:endParaRPr sz="1600" b="1" dirty="0">
                  <a:solidFill>
                    <a:schemeClr val="lt1"/>
                  </a:solidFill>
                  <a:latin typeface="Candara Light" panose="020E0502030303020204" pitchFamily="34" charset="0"/>
                  <a:ea typeface="Quicksand"/>
                  <a:cs typeface="Quicksand"/>
                  <a:sym typeface="Quicksand"/>
                </a:endParaRPr>
              </a:p>
            </p:txBody>
          </p:sp>
        </mc:Choice>
        <mc:Fallback>
          <p:sp>
            <p:nvSpPr>
              <p:cNvPr id="449" name="Google Shape;449;p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2" y="1631077"/>
                <a:ext cx="7704000" cy="479700"/>
              </a:xfrm>
              <a:prstGeom prst="rect">
                <a:avLst/>
              </a:prstGeom>
              <a:blipFill>
                <a:blip r:embed="rId3"/>
                <a:stretch>
                  <a:fillRect r="-1345" b="-40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0" name="Google Shape;450;p48"/>
          <p:cNvGrpSpPr/>
          <p:nvPr/>
        </p:nvGrpSpPr>
        <p:grpSpPr>
          <a:xfrm rot="821163">
            <a:off x="7778914" y="4358161"/>
            <a:ext cx="372678" cy="463813"/>
            <a:chOff x="4276209" y="3912336"/>
            <a:chExt cx="372680" cy="463817"/>
          </a:xfrm>
        </p:grpSpPr>
        <p:sp>
          <p:nvSpPr>
            <p:cNvPr id="451" name="Google Shape;451;p48"/>
            <p:cNvSpPr/>
            <p:nvPr/>
          </p:nvSpPr>
          <p:spPr>
            <a:xfrm>
              <a:off x="4285614" y="3993118"/>
              <a:ext cx="314353" cy="373314"/>
            </a:xfrm>
            <a:custGeom>
              <a:avLst/>
              <a:gdLst/>
              <a:ahLst/>
              <a:cxnLst/>
              <a:rect l="l" t="t" r="r" b="b"/>
              <a:pathLst>
                <a:path w="5950" h="7066" extrusionOk="0">
                  <a:moveTo>
                    <a:pt x="2329" y="6572"/>
                  </a:moveTo>
                  <a:cubicBezTo>
                    <a:pt x="2142" y="6755"/>
                    <a:pt x="1933" y="6929"/>
                    <a:pt x="1679" y="7010"/>
                  </a:cubicBezTo>
                  <a:cubicBezTo>
                    <a:pt x="1513" y="7064"/>
                    <a:pt x="1332" y="7066"/>
                    <a:pt x="1146" y="7061"/>
                  </a:cubicBezTo>
                  <a:cubicBezTo>
                    <a:pt x="939" y="7053"/>
                    <a:pt x="731" y="7032"/>
                    <a:pt x="530" y="6986"/>
                  </a:cubicBezTo>
                  <a:cubicBezTo>
                    <a:pt x="438" y="6965"/>
                    <a:pt x="346" y="6940"/>
                    <a:pt x="260" y="6900"/>
                  </a:cubicBezTo>
                  <a:cubicBezTo>
                    <a:pt x="222" y="6884"/>
                    <a:pt x="186" y="6866"/>
                    <a:pt x="153" y="6844"/>
                  </a:cubicBezTo>
                  <a:cubicBezTo>
                    <a:pt x="136" y="6832"/>
                    <a:pt x="97" y="6798"/>
                    <a:pt x="91" y="6790"/>
                  </a:cubicBezTo>
                  <a:cubicBezTo>
                    <a:pt x="0" y="6680"/>
                    <a:pt x="32" y="6574"/>
                    <a:pt x="121" y="6477"/>
                  </a:cubicBezTo>
                  <a:cubicBezTo>
                    <a:pt x="343" y="6234"/>
                    <a:pt x="680" y="6137"/>
                    <a:pt x="959" y="5976"/>
                  </a:cubicBezTo>
                  <a:cubicBezTo>
                    <a:pt x="1465" y="5682"/>
                    <a:pt x="1700" y="5139"/>
                    <a:pt x="1917" y="4625"/>
                  </a:cubicBezTo>
                  <a:cubicBezTo>
                    <a:pt x="2332" y="3640"/>
                    <a:pt x="2456" y="2510"/>
                    <a:pt x="3106" y="1636"/>
                  </a:cubicBezTo>
                  <a:cubicBezTo>
                    <a:pt x="3283" y="1398"/>
                    <a:pt x="3493" y="1190"/>
                    <a:pt x="3733" y="1017"/>
                  </a:cubicBezTo>
                  <a:cubicBezTo>
                    <a:pt x="3987" y="834"/>
                    <a:pt x="4263" y="684"/>
                    <a:pt x="4539" y="539"/>
                  </a:cubicBezTo>
                  <a:cubicBezTo>
                    <a:pt x="4865" y="366"/>
                    <a:pt x="5177" y="138"/>
                    <a:pt x="5533" y="30"/>
                  </a:cubicBezTo>
                  <a:cubicBezTo>
                    <a:pt x="5585" y="15"/>
                    <a:pt x="5648" y="0"/>
                    <a:pt x="5700" y="2"/>
                  </a:cubicBezTo>
                  <a:cubicBezTo>
                    <a:pt x="5705" y="69"/>
                    <a:pt x="5713" y="137"/>
                    <a:pt x="5721" y="204"/>
                  </a:cubicBezTo>
                  <a:cubicBezTo>
                    <a:pt x="5791" y="763"/>
                    <a:pt x="5949" y="1320"/>
                    <a:pt x="5905" y="1888"/>
                  </a:cubicBezTo>
                  <a:cubicBezTo>
                    <a:pt x="5867" y="2374"/>
                    <a:pt x="5605" y="2835"/>
                    <a:pt x="5337" y="3231"/>
                  </a:cubicBezTo>
                  <a:cubicBezTo>
                    <a:pt x="5036" y="3674"/>
                    <a:pt x="4667" y="4060"/>
                    <a:pt x="4306" y="4453"/>
                  </a:cubicBezTo>
                  <a:cubicBezTo>
                    <a:pt x="3856" y="4942"/>
                    <a:pt x="3407" y="5433"/>
                    <a:pt x="2952" y="5919"/>
                  </a:cubicBezTo>
                  <a:cubicBezTo>
                    <a:pt x="2747" y="6138"/>
                    <a:pt x="2545" y="6362"/>
                    <a:pt x="2329" y="65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4428052" y="3999300"/>
              <a:ext cx="207843" cy="334905"/>
            </a:xfrm>
            <a:custGeom>
              <a:avLst/>
              <a:gdLst/>
              <a:ahLst/>
              <a:cxnLst/>
              <a:rect l="l" t="t" r="r" b="b"/>
              <a:pathLst>
                <a:path w="3934" h="6339" extrusionOk="0">
                  <a:moveTo>
                    <a:pt x="141" y="6262"/>
                  </a:moveTo>
                  <a:cubicBezTo>
                    <a:pt x="95" y="6287"/>
                    <a:pt x="47" y="6313"/>
                    <a:pt x="1" y="6339"/>
                  </a:cubicBezTo>
                  <a:cubicBezTo>
                    <a:pt x="91" y="6242"/>
                    <a:pt x="181" y="6144"/>
                    <a:pt x="270" y="6047"/>
                  </a:cubicBezTo>
                  <a:cubicBezTo>
                    <a:pt x="505" y="5796"/>
                    <a:pt x="738" y="5543"/>
                    <a:pt x="969" y="5289"/>
                  </a:cubicBezTo>
                  <a:cubicBezTo>
                    <a:pt x="1201" y="5036"/>
                    <a:pt x="1433" y="4783"/>
                    <a:pt x="1664" y="4529"/>
                  </a:cubicBezTo>
                  <a:cubicBezTo>
                    <a:pt x="1869" y="4307"/>
                    <a:pt x="2078" y="4088"/>
                    <a:pt x="2275" y="3859"/>
                  </a:cubicBezTo>
                  <a:cubicBezTo>
                    <a:pt x="2614" y="3467"/>
                    <a:pt x="2932" y="3041"/>
                    <a:pt x="3143" y="2563"/>
                  </a:cubicBezTo>
                  <a:cubicBezTo>
                    <a:pt x="3242" y="2340"/>
                    <a:pt x="3312" y="2099"/>
                    <a:pt x="3341" y="1856"/>
                  </a:cubicBezTo>
                  <a:cubicBezTo>
                    <a:pt x="3374" y="1572"/>
                    <a:pt x="3351" y="1284"/>
                    <a:pt x="3310" y="1003"/>
                  </a:cubicBezTo>
                  <a:cubicBezTo>
                    <a:pt x="3268" y="710"/>
                    <a:pt x="3208" y="420"/>
                    <a:pt x="3167" y="127"/>
                  </a:cubicBezTo>
                  <a:cubicBezTo>
                    <a:pt x="3160" y="86"/>
                    <a:pt x="3156" y="43"/>
                    <a:pt x="3151" y="1"/>
                  </a:cubicBezTo>
                  <a:cubicBezTo>
                    <a:pt x="3245" y="152"/>
                    <a:pt x="3290" y="334"/>
                    <a:pt x="3331" y="503"/>
                  </a:cubicBezTo>
                  <a:cubicBezTo>
                    <a:pt x="3379" y="697"/>
                    <a:pt x="3415" y="894"/>
                    <a:pt x="3466" y="1087"/>
                  </a:cubicBezTo>
                  <a:cubicBezTo>
                    <a:pt x="3524" y="1306"/>
                    <a:pt x="3629" y="1511"/>
                    <a:pt x="3708" y="1722"/>
                  </a:cubicBezTo>
                  <a:cubicBezTo>
                    <a:pt x="3810" y="1991"/>
                    <a:pt x="3887" y="2268"/>
                    <a:pt x="3913" y="2555"/>
                  </a:cubicBezTo>
                  <a:cubicBezTo>
                    <a:pt x="3934" y="2786"/>
                    <a:pt x="3906" y="3016"/>
                    <a:pt x="3839" y="3238"/>
                  </a:cubicBezTo>
                  <a:cubicBezTo>
                    <a:pt x="3700" y="3694"/>
                    <a:pt x="3408" y="4096"/>
                    <a:pt x="3079" y="4434"/>
                  </a:cubicBezTo>
                  <a:cubicBezTo>
                    <a:pt x="2264" y="5273"/>
                    <a:pt x="1151" y="5711"/>
                    <a:pt x="141" y="62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4456688" y="4135504"/>
              <a:ext cx="116443" cy="142014"/>
            </a:xfrm>
            <a:custGeom>
              <a:avLst/>
              <a:gdLst/>
              <a:ahLst/>
              <a:cxnLst/>
              <a:rect l="l" t="t" r="r" b="b"/>
              <a:pathLst>
                <a:path w="2204" h="2688" extrusionOk="0">
                  <a:moveTo>
                    <a:pt x="561" y="2185"/>
                  </a:moveTo>
                  <a:cubicBezTo>
                    <a:pt x="700" y="2015"/>
                    <a:pt x="842" y="1847"/>
                    <a:pt x="983" y="1679"/>
                  </a:cubicBezTo>
                  <a:cubicBezTo>
                    <a:pt x="1263" y="1341"/>
                    <a:pt x="1533" y="996"/>
                    <a:pt x="1795" y="647"/>
                  </a:cubicBezTo>
                  <a:cubicBezTo>
                    <a:pt x="1943" y="450"/>
                    <a:pt x="2077" y="247"/>
                    <a:pt x="2193" y="31"/>
                  </a:cubicBezTo>
                  <a:cubicBezTo>
                    <a:pt x="2204" y="13"/>
                    <a:pt x="2177" y="0"/>
                    <a:pt x="2165" y="17"/>
                  </a:cubicBezTo>
                  <a:cubicBezTo>
                    <a:pt x="1911" y="373"/>
                    <a:pt x="1639" y="715"/>
                    <a:pt x="1343" y="1039"/>
                  </a:cubicBezTo>
                  <a:cubicBezTo>
                    <a:pt x="1052" y="1357"/>
                    <a:pt x="750" y="1667"/>
                    <a:pt x="476" y="2001"/>
                  </a:cubicBezTo>
                  <a:cubicBezTo>
                    <a:pt x="402" y="2092"/>
                    <a:pt x="327" y="2184"/>
                    <a:pt x="252" y="2274"/>
                  </a:cubicBezTo>
                  <a:cubicBezTo>
                    <a:pt x="210" y="2323"/>
                    <a:pt x="171" y="2372"/>
                    <a:pt x="131" y="2422"/>
                  </a:cubicBezTo>
                  <a:cubicBezTo>
                    <a:pt x="93" y="2468"/>
                    <a:pt x="47" y="2516"/>
                    <a:pt x="25" y="2573"/>
                  </a:cubicBezTo>
                  <a:cubicBezTo>
                    <a:pt x="0" y="2634"/>
                    <a:pt x="56" y="2688"/>
                    <a:pt x="117" y="2659"/>
                  </a:cubicBezTo>
                  <a:cubicBezTo>
                    <a:pt x="209" y="2615"/>
                    <a:pt x="286" y="2514"/>
                    <a:pt x="352" y="2437"/>
                  </a:cubicBezTo>
                  <a:cubicBezTo>
                    <a:pt x="424" y="2356"/>
                    <a:pt x="492" y="2270"/>
                    <a:pt x="561" y="2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4276209" y="3912336"/>
              <a:ext cx="372680" cy="463817"/>
            </a:xfrm>
            <a:custGeom>
              <a:avLst/>
              <a:gdLst/>
              <a:ahLst/>
              <a:cxnLst/>
              <a:rect l="l" t="t" r="r" b="b"/>
              <a:pathLst>
                <a:path w="7054" h="8779" extrusionOk="0">
                  <a:moveTo>
                    <a:pt x="6025" y="1647"/>
                  </a:moveTo>
                  <a:lnTo>
                    <a:pt x="6025" y="1647"/>
                  </a:lnTo>
                  <a:cubicBezTo>
                    <a:pt x="6119" y="1798"/>
                    <a:pt x="6164" y="1980"/>
                    <a:pt x="6205" y="2149"/>
                  </a:cubicBezTo>
                  <a:cubicBezTo>
                    <a:pt x="6253" y="2343"/>
                    <a:pt x="6290" y="2540"/>
                    <a:pt x="6340" y="2733"/>
                  </a:cubicBezTo>
                  <a:cubicBezTo>
                    <a:pt x="6398" y="2952"/>
                    <a:pt x="6503" y="3157"/>
                    <a:pt x="6582" y="3368"/>
                  </a:cubicBezTo>
                  <a:cubicBezTo>
                    <a:pt x="6684" y="3637"/>
                    <a:pt x="6761" y="3914"/>
                    <a:pt x="6787" y="4201"/>
                  </a:cubicBezTo>
                  <a:cubicBezTo>
                    <a:pt x="6808" y="4432"/>
                    <a:pt x="6780" y="4662"/>
                    <a:pt x="6713" y="4884"/>
                  </a:cubicBezTo>
                  <a:cubicBezTo>
                    <a:pt x="6574" y="5340"/>
                    <a:pt x="6282" y="5742"/>
                    <a:pt x="5953" y="6080"/>
                  </a:cubicBezTo>
                  <a:cubicBezTo>
                    <a:pt x="5138" y="6919"/>
                    <a:pt x="4025" y="7357"/>
                    <a:pt x="3015" y="7908"/>
                  </a:cubicBezTo>
                  <a:cubicBezTo>
                    <a:pt x="2969" y="7933"/>
                    <a:pt x="2921" y="7959"/>
                    <a:pt x="2875" y="7985"/>
                  </a:cubicBezTo>
                  <a:cubicBezTo>
                    <a:pt x="2965" y="7888"/>
                    <a:pt x="3055" y="7790"/>
                    <a:pt x="3144" y="7693"/>
                  </a:cubicBezTo>
                  <a:cubicBezTo>
                    <a:pt x="3379" y="7442"/>
                    <a:pt x="3612" y="7189"/>
                    <a:pt x="3843" y="6935"/>
                  </a:cubicBezTo>
                  <a:cubicBezTo>
                    <a:pt x="4075" y="6682"/>
                    <a:pt x="4307" y="6429"/>
                    <a:pt x="4538" y="6175"/>
                  </a:cubicBezTo>
                  <a:cubicBezTo>
                    <a:pt x="4743" y="5953"/>
                    <a:pt x="4952" y="5734"/>
                    <a:pt x="5149" y="5505"/>
                  </a:cubicBezTo>
                  <a:cubicBezTo>
                    <a:pt x="5488" y="5113"/>
                    <a:pt x="5806" y="4687"/>
                    <a:pt x="6017" y="4209"/>
                  </a:cubicBezTo>
                  <a:cubicBezTo>
                    <a:pt x="6116" y="3986"/>
                    <a:pt x="6186" y="3745"/>
                    <a:pt x="6215" y="3502"/>
                  </a:cubicBezTo>
                  <a:cubicBezTo>
                    <a:pt x="6249" y="3218"/>
                    <a:pt x="6225" y="2930"/>
                    <a:pt x="6184" y="2649"/>
                  </a:cubicBezTo>
                  <a:cubicBezTo>
                    <a:pt x="6143" y="2356"/>
                    <a:pt x="6082" y="2066"/>
                    <a:pt x="6041" y="1773"/>
                  </a:cubicBezTo>
                  <a:cubicBezTo>
                    <a:pt x="6034" y="1732"/>
                    <a:pt x="6030" y="1689"/>
                    <a:pt x="6025" y="1647"/>
                  </a:cubicBezTo>
                  <a:close/>
                  <a:moveTo>
                    <a:pt x="5864" y="1532"/>
                  </a:moveTo>
                  <a:cubicBezTo>
                    <a:pt x="5869" y="1532"/>
                    <a:pt x="5873" y="1532"/>
                    <a:pt x="5878" y="1532"/>
                  </a:cubicBezTo>
                  <a:cubicBezTo>
                    <a:pt x="5883" y="1599"/>
                    <a:pt x="5891" y="1667"/>
                    <a:pt x="5899" y="1734"/>
                  </a:cubicBezTo>
                  <a:cubicBezTo>
                    <a:pt x="5969" y="2292"/>
                    <a:pt x="6127" y="2849"/>
                    <a:pt x="6083" y="3417"/>
                  </a:cubicBezTo>
                  <a:cubicBezTo>
                    <a:pt x="6045" y="3903"/>
                    <a:pt x="5783" y="4364"/>
                    <a:pt x="5515" y="4760"/>
                  </a:cubicBezTo>
                  <a:cubicBezTo>
                    <a:pt x="5214" y="5203"/>
                    <a:pt x="4845" y="5589"/>
                    <a:pt x="4484" y="5982"/>
                  </a:cubicBezTo>
                  <a:cubicBezTo>
                    <a:pt x="4034" y="6471"/>
                    <a:pt x="3585" y="6962"/>
                    <a:pt x="3130" y="7448"/>
                  </a:cubicBezTo>
                  <a:cubicBezTo>
                    <a:pt x="2925" y="7667"/>
                    <a:pt x="2723" y="7891"/>
                    <a:pt x="2507" y="8101"/>
                  </a:cubicBezTo>
                  <a:cubicBezTo>
                    <a:pt x="2320" y="8284"/>
                    <a:pt x="2111" y="8458"/>
                    <a:pt x="1857" y="8539"/>
                  </a:cubicBezTo>
                  <a:cubicBezTo>
                    <a:pt x="1727" y="8581"/>
                    <a:pt x="1587" y="8592"/>
                    <a:pt x="1443" y="8592"/>
                  </a:cubicBezTo>
                  <a:cubicBezTo>
                    <a:pt x="1404" y="8592"/>
                    <a:pt x="1364" y="8591"/>
                    <a:pt x="1324" y="8590"/>
                  </a:cubicBezTo>
                  <a:cubicBezTo>
                    <a:pt x="1117" y="8582"/>
                    <a:pt x="909" y="8561"/>
                    <a:pt x="708" y="8515"/>
                  </a:cubicBezTo>
                  <a:cubicBezTo>
                    <a:pt x="616" y="8494"/>
                    <a:pt x="524" y="8469"/>
                    <a:pt x="438" y="8429"/>
                  </a:cubicBezTo>
                  <a:cubicBezTo>
                    <a:pt x="400" y="8413"/>
                    <a:pt x="364" y="8395"/>
                    <a:pt x="331" y="8373"/>
                  </a:cubicBezTo>
                  <a:cubicBezTo>
                    <a:pt x="314" y="8361"/>
                    <a:pt x="275" y="8327"/>
                    <a:pt x="269" y="8319"/>
                  </a:cubicBezTo>
                  <a:cubicBezTo>
                    <a:pt x="178" y="8209"/>
                    <a:pt x="210" y="8103"/>
                    <a:pt x="299" y="8007"/>
                  </a:cubicBezTo>
                  <a:cubicBezTo>
                    <a:pt x="521" y="7763"/>
                    <a:pt x="858" y="7666"/>
                    <a:pt x="1137" y="7505"/>
                  </a:cubicBezTo>
                  <a:cubicBezTo>
                    <a:pt x="1643" y="7211"/>
                    <a:pt x="1878" y="6668"/>
                    <a:pt x="2095" y="6154"/>
                  </a:cubicBezTo>
                  <a:cubicBezTo>
                    <a:pt x="2510" y="5169"/>
                    <a:pt x="2634" y="4040"/>
                    <a:pt x="3284" y="3165"/>
                  </a:cubicBezTo>
                  <a:cubicBezTo>
                    <a:pt x="3461" y="2927"/>
                    <a:pt x="3671" y="2719"/>
                    <a:pt x="3911" y="2546"/>
                  </a:cubicBezTo>
                  <a:cubicBezTo>
                    <a:pt x="4165" y="2363"/>
                    <a:pt x="4441" y="2215"/>
                    <a:pt x="4717" y="2068"/>
                  </a:cubicBezTo>
                  <a:cubicBezTo>
                    <a:pt x="5043" y="1896"/>
                    <a:pt x="5355" y="1667"/>
                    <a:pt x="5711" y="1559"/>
                  </a:cubicBezTo>
                  <a:cubicBezTo>
                    <a:pt x="5759" y="1545"/>
                    <a:pt x="5815" y="1532"/>
                    <a:pt x="5864" y="1532"/>
                  </a:cubicBezTo>
                  <a:close/>
                  <a:moveTo>
                    <a:pt x="5950" y="0"/>
                  </a:moveTo>
                  <a:cubicBezTo>
                    <a:pt x="5936" y="0"/>
                    <a:pt x="5922" y="8"/>
                    <a:pt x="5921" y="25"/>
                  </a:cubicBezTo>
                  <a:cubicBezTo>
                    <a:pt x="5870" y="468"/>
                    <a:pt x="5842" y="915"/>
                    <a:pt x="5867" y="1361"/>
                  </a:cubicBezTo>
                  <a:cubicBezTo>
                    <a:pt x="5864" y="1360"/>
                    <a:pt x="5861" y="1360"/>
                    <a:pt x="5858" y="1360"/>
                  </a:cubicBezTo>
                  <a:cubicBezTo>
                    <a:pt x="5800" y="1360"/>
                    <a:pt x="5740" y="1371"/>
                    <a:pt x="5681" y="1387"/>
                  </a:cubicBezTo>
                  <a:cubicBezTo>
                    <a:pt x="5487" y="1442"/>
                    <a:pt x="5305" y="1540"/>
                    <a:pt x="5131" y="1637"/>
                  </a:cubicBezTo>
                  <a:cubicBezTo>
                    <a:pt x="4973" y="1724"/>
                    <a:pt x="4819" y="1819"/>
                    <a:pt x="4660" y="1903"/>
                  </a:cubicBezTo>
                  <a:cubicBezTo>
                    <a:pt x="4373" y="2055"/>
                    <a:pt x="4084" y="2208"/>
                    <a:pt x="3821" y="2399"/>
                  </a:cubicBezTo>
                  <a:cubicBezTo>
                    <a:pt x="3340" y="2744"/>
                    <a:pt x="2988" y="3214"/>
                    <a:pt x="2744" y="3749"/>
                  </a:cubicBezTo>
                  <a:cubicBezTo>
                    <a:pt x="2512" y="4259"/>
                    <a:pt x="2369" y="4802"/>
                    <a:pt x="2202" y="5335"/>
                  </a:cubicBezTo>
                  <a:cubicBezTo>
                    <a:pt x="2118" y="5601"/>
                    <a:pt x="2028" y="5864"/>
                    <a:pt x="1917" y="6120"/>
                  </a:cubicBezTo>
                  <a:cubicBezTo>
                    <a:pt x="1800" y="6388"/>
                    <a:pt x="1686" y="6669"/>
                    <a:pt x="1518" y="6912"/>
                  </a:cubicBezTo>
                  <a:cubicBezTo>
                    <a:pt x="1379" y="7114"/>
                    <a:pt x="1190" y="7281"/>
                    <a:pt x="970" y="7392"/>
                  </a:cubicBezTo>
                  <a:cubicBezTo>
                    <a:pt x="813" y="7473"/>
                    <a:pt x="653" y="7544"/>
                    <a:pt x="500" y="7633"/>
                  </a:cubicBezTo>
                  <a:cubicBezTo>
                    <a:pt x="347" y="7722"/>
                    <a:pt x="189" y="7828"/>
                    <a:pt x="91" y="7979"/>
                  </a:cubicBezTo>
                  <a:cubicBezTo>
                    <a:pt x="0" y="8120"/>
                    <a:pt x="13" y="8292"/>
                    <a:pt x="116" y="8423"/>
                  </a:cubicBezTo>
                  <a:cubicBezTo>
                    <a:pt x="231" y="8570"/>
                    <a:pt x="428" y="8637"/>
                    <a:pt x="603" y="8683"/>
                  </a:cubicBezTo>
                  <a:cubicBezTo>
                    <a:pt x="819" y="8739"/>
                    <a:pt x="1044" y="8764"/>
                    <a:pt x="1266" y="8774"/>
                  </a:cubicBezTo>
                  <a:cubicBezTo>
                    <a:pt x="1325" y="8776"/>
                    <a:pt x="1385" y="8778"/>
                    <a:pt x="1445" y="8778"/>
                  </a:cubicBezTo>
                  <a:cubicBezTo>
                    <a:pt x="1564" y="8778"/>
                    <a:pt x="1684" y="8771"/>
                    <a:pt x="1800" y="8746"/>
                  </a:cubicBezTo>
                  <a:cubicBezTo>
                    <a:pt x="1990" y="8705"/>
                    <a:pt x="2160" y="8616"/>
                    <a:pt x="2315" y="8503"/>
                  </a:cubicBezTo>
                  <a:cubicBezTo>
                    <a:pt x="2324" y="8506"/>
                    <a:pt x="2332" y="8507"/>
                    <a:pt x="2341" y="8507"/>
                  </a:cubicBezTo>
                  <a:cubicBezTo>
                    <a:pt x="2360" y="8507"/>
                    <a:pt x="2380" y="8499"/>
                    <a:pt x="2397" y="8479"/>
                  </a:cubicBezTo>
                  <a:cubicBezTo>
                    <a:pt x="2499" y="8360"/>
                    <a:pt x="2642" y="8294"/>
                    <a:pt x="2782" y="8225"/>
                  </a:cubicBezTo>
                  <a:cubicBezTo>
                    <a:pt x="2923" y="8154"/>
                    <a:pt x="3058" y="8072"/>
                    <a:pt x="3196" y="7996"/>
                  </a:cubicBezTo>
                  <a:cubicBezTo>
                    <a:pt x="3479" y="7840"/>
                    <a:pt x="3768" y="7693"/>
                    <a:pt x="4054" y="7543"/>
                  </a:cubicBezTo>
                  <a:cubicBezTo>
                    <a:pt x="4599" y="7260"/>
                    <a:pt x="5142" y="6962"/>
                    <a:pt x="5621" y="6577"/>
                  </a:cubicBezTo>
                  <a:cubicBezTo>
                    <a:pt x="6370" y="5973"/>
                    <a:pt x="7054" y="5081"/>
                    <a:pt x="6919" y="4068"/>
                  </a:cubicBezTo>
                  <a:cubicBezTo>
                    <a:pt x="6880" y="3778"/>
                    <a:pt x="6795" y="3498"/>
                    <a:pt x="6694" y="3223"/>
                  </a:cubicBezTo>
                  <a:cubicBezTo>
                    <a:pt x="6618" y="3017"/>
                    <a:pt x="6531" y="2817"/>
                    <a:pt x="6482" y="2602"/>
                  </a:cubicBezTo>
                  <a:cubicBezTo>
                    <a:pt x="6436" y="2398"/>
                    <a:pt x="6398" y="2191"/>
                    <a:pt x="6342" y="1988"/>
                  </a:cubicBezTo>
                  <a:cubicBezTo>
                    <a:pt x="6293" y="1808"/>
                    <a:pt x="6234" y="1608"/>
                    <a:pt x="6106" y="1465"/>
                  </a:cubicBezTo>
                  <a:cubicBezTo>
                    <a:pt x="6074" y="1430"/>
                    <a:pt x="6037" y="1405"/>
                    <a:pt x="5999" y="1388"/>
                  </a:cubicBezTo>
                  <a:cubicBezTo>
                    <a:pt x="5987" y="1225"/>
                    <a:pt x="5978" y="1062"/>
                    <a:pt x="5974" y="898"/>
                  </a:cubicBezTo>
                  <a:cubicBezTo>
                    <a:pt x="5968" y="609"/>
                    <a:pt x="5976" y="319"/>
                    <a:pt x="5985" y="31"/>
                  </a:cubicBezTo>
                  <a:cubicBezTo>
                    <a:pt x="5985" y="11"/>
                    <a:pt x="5967" y="0"/>
                    <a:pt x="5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4456952" y="4135980"/>
              <a:ext cx="116020" cy="140482"/>
            </a:xfrm>
            <a:custGeom>
              <a:avLst/>
              <a:gdLst/>
              <a:ahLst/>
              <a:cxnLst/>
              <a:rect l="l" t="t" r="r" b="b"/>
              <a:pathLst>
                <a:path w="2196" h="2659" extrusionOk="0">
                  <a:moveTo>
                    <a:pt x="2175" y="0"/>
                  </a:moveTo>
                  <a:cubicBezTo>
                    <a:pt x="2170" y="0"/>
                    <a:pt x="2165" y="3"/>
                    <a:pt x="2161" y="8"/>
                  </a:cubicBezTo>
                  <a:cubicBezTo>
                    <a:pt x="1906" y="364"/>
                    <a:pt x="1634" y="706"/>
                    <a:pt x="1338" y="1030"/>
                  </a:cubicBezTo>
                  <a:cubicBezTo>
                    <a:pt x="1047" y="1348"/>
                    <a:pt x="745" y="1658"/>
                    <a:pt x="471" y="1992"/>
                  </a:cubicBezTo>
                  <a:cubicBezTo>
                    <a:pt x="397" y="2084"/>
                    <a:pt x="322" y="2175"/>
                    <a:pt x="247" y="2265"/>
                  </a:cubicBezTo>
                  <a:cubicBezTo>
                    <a:pt x="205" y="2314"/>
                    <a:pt x="166" y="2363"/>
                    <a:pt x="126" y="2413"/>
                  </a:cubicBezTo>
                  <a:cubicBezTo>
                    <a:pt x="88" y="2459"/>
                    <a:pt x="42" y="2508"/>
                    <a:pt x="20" y="2564"/>
                  </a:cubicBezTo>
                  <a:cubicBezTo>
                    <a:pt x="0" y="2613"/>
                    <a:pt x="33" y="2658"/>
                    <a:pt x="79" y="2658"/>
                  </a:cubicBezTo>
                  <a:cubicBezTo>
                    <a:pt x="90" y="2658"/>
                    <a:pt x="101" y="2656"/>
                    <a:pt x="112" y="2651"/>
                  </a:cubicBezTo>
                  <a:cubicBezTo>
                    <a:pt x="204" y="2606"/>
                    <a:pt x="281" y="2505"/>
                    <a:pt x="347" y="2428"/>
                  </a:cubicBezTo>
                  <a:cubicBezTo>
                    <a:pt x="419" y="2347"/>
                    <a:pt x="487" y="2261"/>
                    <a:pt x="556" y="2176"/>
                  </a:cubicBezTo>
                  <a:cubicBezTo>
                    <a:pt x="695" y="2006"/>
                    <a:pt x="837" y="1838"/>
                    <a:pt x="978" y="1670"/>
                  </a:cubicBezTo>
                  <a:cubicBezTo>
                    <a:pt x="1258" y="1332"/>
                    <a:pt x="1528" y="987"/>
                    <a:pt x="1790" y="638"/>
                  </a:cubicBezTo>
                  <a:cubicBezTo>
                    <a:pt x="1938" y="441"/>
                    <a:pt x="2072" y="238"/>
                    <a:pt x="2188" y="22"/>
                  </a:cubicBezTo>
                  <a:cubicBezTo>
                    <a:pt x="2195" y="10"/>
                    <a:pt x="2185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48"/>
          <p:cNvGrpSpPr/>
          <p:nvPr/>
        </p:nvGrpSpPr>
        <p:grpSpPr>
          <a:xfrm>
            <a:off x="8033399" y="1015308"/>
            <a:ext cx="595944" cy="443002"/>
            <a:chOff x="3806560" y="2945575"/>
            <a:chExt cx="766290" cy="569631"/>
          </a:xfrm>
        </p:grpSpPr>
        <p:sp>
          <p:nvSpPr>
            <p:cNvPr id="457" name="Google Shape;457;p48"/>
            <p:cNvSpPr/>
            <p:nvPr/>
          </p:nvSpPr>
          <p:spPr>
            <a:xfrm>
              <a:off x="3818804" y="3103768"/>
              <a:ext cx="681875" cy="294308"/>
            </a:xfrm>
            <a:custGeom>
              <a:avLst/>
              <a:gdLst/>
              <a:ahLst/>
              <a:cxnLst/>
              <a:rect l="l" t="t" r="r" b="b"/>
              <a:pathLst>
                <a:path w="11026" h="4759" extrusionOk="0">
                  <a:moveTo>
                    <a:pt x="5460" y="0"/>
                  </a:moveTo>
                  <a:cubicBezTo>
                    <a:pt x="4748" y="0"/>
                    <a:pt x="4079" y="273"/>
                    <a:pt x="3476" y="635"/>
                  </a:cubicBezTo>
                  <a:cubicBezTo>
                    <a:pt x="3106" y="858"/>
                    <a:pt x="2779" y="1123"/>
                    <a:pt x="2463" y="1415"/>
                  </a:cubicBezTo>
                  <a:cubicBezTo>
                    <a:pt x="2324" y="1544"/>
                    <a:pt x="2184" y="1669"/>
                    <a:pt x="2036" y="1789"/>
                  </a:cubicBezTo>
                  <a:cubicBezTo>
                    <a:pt x="1940" y="1936"/>
                    <a:pt x="1825" y="2065"/>
                    <a:pt x="1716" y="2204"/>
                  </a:cubicBezTo>
                  <a:cubicBezTo>
                    <a:pt x="1592" y="2359"/>
                    <a:pt x="1515" y="2526"/>
                    <a:pt x="1445" y="2712"/>
                  </a:cubicBezTo>
                  <a:cubicBezTo>
                    <a:pt x="1376" y="2896"/>
                    <a:pt x="1285" y="3055"/>
                    <a:pt x="1152" y="3203"/>
                  </a:cubicBezTo>
                  <a:cubicBezTo>
                    <a:pt x="1146" y="3209"/>
                    <a:pt x="1140" y="3215"/>
                    <a:pt x="1135" y="3221"/>
                  </a:cubicBezTo>
                  <a:cubicBezTo>
                    <a:pt x="1166" y="3200"/>
                    <a:pt x="1196" y="3178"/>
                    <a:pt x="1228" y="3157"/>
                  </a:cubicBezTo>
                  <a:cubicBezTo>
                    <a:pt x="1817" y="2771"/>
                    <a:pt x="2448" y="2449"/>
                    <a:pt x="3089" y="2155"/>
                  </a:cubicBezTo>
                  <a:cubicBezTo>
                    <a:pt x="3413" y="2008"/>
                    <a:pt x="3736" y="1861"/>
                    <a:pt x="4067" y="1729"/>
                  </a:cubicBezTo>
                  <a:cubicBezTo>
                    <a:pt x="4224" y="1667"/>
                    <a:pt x="4383" y="1611"/>
                    <a:pt x="4546" y="1562"/>
                  </a:cubicBezTo>
                  <a:cubicBezTo>
                    <a:pt x="4627" y="1537"/>
                    <a:pt x="4713" y="1508"/>
                    <a:pt x="4799" y="1498"/>
                  </a:cubicBezTo>
                  <a:cubicBezTo>
                    <a:pt x="4872" y="1488"/>
                    <a:pt x="4950" y="1487"/>
                    <a:pt x="5023" y="1487"/>
                  </a:cubicBezTo>
                  <a:cubicBezTo>
                    <a:pt x="5066" y="1487"/>
                    <a:pt x="5063" y="1547"/>
                    <a:pt x="5027" y="1557"/>
                  </a:cubicBezTo>
                  <a:cubicBezTo>
                    <a:pt x="4935" y="1579"/>
                    <a:pt x="4848" y="1613"/>
                    <a:pt x="4757" y="1638"/>
                  </a:cubicBezTo>
                  <a:cubicBezTo>
                    <a:pt x="4666" y="1663"/>
                    <a:pt x="4576" y="1690"/>
                    <a:pt x="4487" y="1721"/>
                  </a:cubicBezTo>
                  <a:cubicBezTo>
                    <a:pt x="4313" y="1783"/>
                    <a:pt x="4142" y="1855"/>
                    <a:pt x="3974" y="1932"/>
                  </a:cubicBezTo>
                  <a:cubicBezTo>
                    <a:pt x="2933" y="2402"/>
                    <a:pt x="1891" y="2884"/>
                    <a:pt x="942" y="3520"/>
                  </a:cubicBezTo>
                  <a:cubicBezTo>
                    <a:pt x="921" y="3583"/>
                    <a:pt x="875" y="3638"/>
                    <a:pt x="828" y="3686"/>
                  </a:cubicBezTo>
                  <a:cubicBezTo>
                    <a:pt x="743" y="3772"/>
                    <a:pt x="641" y="3842"/>
                    <a:pt x="538" y="3906"/>
                  </a:cubicBezTo>
                  <a:cubicBezTo>
                    <a:pt x="368" y="4013"/>
                    <a:pt x="186" y="4106"/>
                    <a:pt x="1" y="4187"/>
                  </a:cubicBezTo>
                  <a:cubicBezTo>
                    <a:pt x="51" y="4242"/>
                    <a:pt x="110" y="4290"/>
                    <a:pt x="171" y="4336"/>
                  </a:cubicBezTo>
                  <a:cubicBezTo>
                    <a:pt x="247" y="4392"/>
                    <a:pt x="325" y="4453"/>
                    <a:pt x="409" y="4496"/>
                  </a:cubicBezTo>
                  <a:cubicBezTo>
                    <a:pt x="433" y="4509"/>
                    <a:pt x="447" y="4515"/>
                    <a:pt x="460" y="4515"/>
                  </a:cubicBezTo>
                  <a:cubicBezTo>
                    <a:pt x="472" y="4515"/>
                    <a:pt x="482" y="4511"/>
                    <a:pt x="498" y="4501"/>
                  </a:cubicBezTo>
                  <a:cubicBezTo>
                    <a:pt x="568" y="4459"/>
                    <a:pt x="634" y="4400"/>
                    <a:pt x="697" y="4347"/>
                  </a:cubicBezTo>
                  <a:cubicBezTo>
                    <a:pt x="861" y="4211"/>
                    <a:pt x="1006" y="4055"/>
                    <a:pt x="1154" y="3903"/>
                  </a:cubicBezTo>
                  <a:cubicBezTo>
                    <a:pt x="1303" y="3752"/>
                    <a:pt x="1458" y="3611"/>
                    <a:pt x="1626" y="3480"/>
                  </a:cubicBezTo>
                  <a:cubicBezTo>
                    <a:pt x="1968" y="3211"/>
                    <a:pt x="2332" y="2969"/>
                    <a:pt x="2703" y="2740"/>
                  </a:cubicBezTo>
                  <a:cubicBezTo>
                    <a:pt x="3071" y="2514"/>
                    <a:pt x="3447" y="2288"/>
                    <a:pt x="3836" y="2100"/>
                  </a:cubicBezTo>
                  <a:cubicBezTo>
                    <a:pt x="4035" y="2004"/>
                    <a:pt x="4239" y="1920"/>
                    <a:pt x="4444" y="1841"/>
                  </a:cubicBezTo>
                  <a:cubicBezTo>
                    <a:pt x="4647" y="1764"/>
                    <a:pt x="4850" y="1685"/>
                    <a:pt x="5064" y="1653"/>
                  </a:cubicBezTo>
                  <a:cubicBezTo>
                    <a:pt x="5066" y="1652"/>
                    <a:pt x="5069" y="1652"/>
                    <a:pt x="5071" y="1652"/>
                  </a:cubicBezTo>
                  <a:cubicBezTo>
                    <a:pt x="5110" y="1652"/>
                    <a:pt x="5122" y="1705"/>
                    <a:pt x="5087" y="1724"/>
                  </a:cubicBezTo>
                  <a:cubicBezTo>
                    <a:pt x="4863" y="1849"/>
                    <a:pt x="4613" y="1921"/>
                    <a:pt x="4375" y="2016"/>
                  </a:cubicBezTo>
                  <a:cubicBezTo>
                    <a:pt x="4135" y="2111"/>
                    <a:pt x="3901" y="2216"/>
                    <a:pt x="3674" y="2339"/>
                  </a:cubicBezTo>
                  <a:cubicBezTo>
                    <a:pt x="3280" y="2554"/>
                    <a:pt x="2893" y="2784"/>
                    <a:pt x="2517" y="3028"/>
                  </a:cubicBezTo>
                  <a:cubicBezTo>
                    <a:pt x="2331" y="3149"/>
                    <a:pt x="2143" y="3274"/>
                    <a:pt x="1961" y="3405"/>
                  </a:cubicBezTo>
                  <a:cubicBezTo>
                    <a:pt x="1970" y="3417"/>
                    <a:pt x="1978" y="3428"/>
                    <a:pt x="1989" y="3438"/>
                  </a:cubicBezTo>
                  <a:cubicBezTo>
                    <a:pt x="1994" y="3445"/>
                    <a:pt x="2000" y="3450"/>
                    <a:pt x="2006" y="3456"/>
                  </a:cubicBezTo>
                  <a:cubicBezTo>
                    <a:pt x="2007" y="3457"/>
                    <a:pt x="2008" y="3458"/>
                    <a:pt x="2009" y="3460"/>
                  </a:cubicBezTo>
                  <a:cubicBezTo>
                    <a:pt x="2011" y="3460"/>
                    <a:pt x="2011" y="3460"/>
                    <a:pt x="2012" y="3461"/>
                  </a:cubicBezTo>
                  <a:cubicBezTo>
                    <a:pt x="2026" y="3472"/>
                    <a:pt x="2039" y="3484"/>
                    <a:pt x="2054" y="3495"/>
                  </a:cubicBezTo>
                  <a:lnTo>
                    <a:pt x="2054" y="3495"/>
                  </a:lnTo>
                  <a:cubicBezTo>
                    <a:pt x="2057" y="3498"/>
                    <a:pt x="2082" y="3520"/>
                    <a:pt x="2081" y="3520"/>
                  </a:cubicBezTo>
                  <a:cubicBezTo>
                    <a:pt x="2080" y="3520"/>
                    <a:pt x="2078" y="3518"/>
                    <a:pt x="2074" y="3515"/>
                  </a:cubicBezTo>
                  <a:lnTo>
                    <a:pt x="2074" y="3515"/>
                  </a:lnTo>
                  <a:cubicBezTo>
                    <a:pt x="2080" y="3520"/>
                    <a:pt x="2086" y="3525"/>
                    <a:pt x="2092" y="3531"/>
                  </a:cubicBezTo>
                  <a:cubicBezTo>
                    <a:pt x="2114" y="3550"/>
                    <a:pt x="2136" y="3568"/>
                    <a:pt x="2157" y="3586"/>
                  </a:cubicBezTo>
                  <a:cubicBezTo>
                    <a:pt x="2165" y="3580"/>
                    <a:pt x="2173" y="3576"/>
                    <a:pt x="2182" y="3576"/>
                  </a:cubicBezTo>
                  <a:cubicBezTo>
                    <a:pt x="2188" y="3576"/>
                    <a:pt x="2194" y="3577"/>
                    <a:pt x="2200" y="3580"/>
                  </a:cubicBezTo>
                  <a:cubicBezTo>
                    <a:pt x="2853" y="3901"/>
                    <a:pt x="3467" y="4305"/>
                    <a:pt x="4154" y="4555"/>
                  </a:cubicBezTo>
                  <a:cubicBezTo>
                    <a:pt x="4441" y="4659"/>
                    <a:pt x="4738" y="4731"/>
                    <a:pt x="5043" y="4751"/>
                  </a:cubicBezTo>
                  <a:cubicBezTo>
                    <a:pt x="5113" y="4756"/>
                    <a:pt x="5184" y="4759"/>
                    <a:pt x="5254" y="4759"/>
                  </a:cubicBezTo>
                  <a:cubicBezTo>
                    <a:pt x="5465" y="4759"/>
                    <a:pt x="5676" y="4738"/>
                    <a:pt x="5885" y="4702"/>
                  </a:cubicBezTo>
                  <a:cubicBezTo>
                    <a:pt x="6494" y="4597"/>
                    <a:pt x="7076" y="4380"/>
                    <a:pt x="7625" y="4101"/>
                  </a:cubicBezTo>
                  <a:cubicBezTo>
                    <a:pt x="8183" y="3817"/>
                    <a:pt x="8711" y="3479"/>
                    <a:pt x="9252" y="3166"/>
                  </a:cubicBezTo>
                  <a:cubicBezTo>
                    <a:pt x="9533" y="3004"/>
                    <a:pt x="9818" y="2850"/>
                    <a:pt x="10112" y="2716"/>
                  </a:cubicBezTo>
                  <a:cubicBezTo>
                    <a:pt x="10414" y="2578"/>
                    <a:pt x="10721" y="2455"/>
                    <a:pt x="11025" y="2324"/>
                  </a:cubicBezTo>
                  <a:cubicBezTo>
                    <a:pt x="10986" y="2246"/>
                    <a:pt x="10943" y="2170"/>
                    <a:pt x="10890" y="2100"/>
                  </a:cubicBezTo>
                  <a:cubicBezTo>
                    <a:pt x="10785" y="1962"/>
                    <a:pt x="10648" y="1863"/>
                    <a:pt x="10500" y="1774"/>
                  </a:cubicBezTo>
                  <a:cubicBezTo>
                    <a:pt x="9719" y="1303"/>
                    <a:pt x="8882" y="947"/>
                    <a:pt x="8030" y="627"/>
                  </a:cubicBezTo>
                  <a:cubicBezTo>
                    <a:pt x="7239" y="330"/>
                    <a:pt x="6429" y="38"/>
                    <a:pt x="5578" y="3"/>
                  </a:cubicBezTo>
                  <a:cubicBezTo>
                    <a:pt x="5538" y="1"/>
                    <a:pt x="5499" y="0"/>
                    <a:pt x="5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4428323" y="3258003"/>
              <a:ext cx="125540" cy="89919"/>
            </a:xfrm>
            <a:custGeom>
              <a:avLst/>
              <a:gdLst/>
              <a:ahLst/>
              <a:cxnLst/>
              <a:rect l="l" t="t" r="r" b="b"/>
              <a:pathLst>
                <a:path w="2030" h="1454" extrusionOk="0">
                  <a:moveTo>
                    <a:pt x="1255" y="0"/>
                  </a:moveTo>
                  <a:cubicBezTo>
                    <a:pt x="903" y="151"/>
                    <a:pt x="545" y="291"/>
                    <a:pt x="197" y="454"/>
                  </a:cubicBezTo>
                  <a:cubicBezTo>
                    <a:pt x="131" y="485"/>
                    <a:pt x="66" y="518"/>
                    <a:pt x="1" y="550"/>
                  </a:cubicBezTo>
                  <a:cubicBezTo>
                    <a:pt x="329" y="634"/>
                    <a:pt x="616" y="829"/>
                    <a:pt x="914" y="985"/>
                  </a:cubicBezTo>
                  <a:cubicBezTo>
                    <a:pt x="1105" y="1086"/>
                    <a:pt x="1308" y="1167"/>
                    <a:pt x="1506" y="1252"/>
                  </a:cubicBezTo>
                  <a:cubicBezTo>
                    <a:pt x="1666" y="1322"/>
                    <a:pt x="1826" y="1388"/>
                    <a:pt x="1986" y="1453"/>
                  </a:cubicBezTo>
                  <a:cubicBezTo>
                    <a:pt x="1981" y="1444"/>
                    <a:pt x="1976" y="1435"/>
                    <a:pt x="1971" y="1425"/>
                  </a:cubicBezTo>
                  <a:cubicBezTo>
                    <a:pt x="1945" y="1370"/>
                    <a:pt x="1982" y="1324"/>
                    <a:pt x="2029" y="1312"/>
                  </a:cubicBezTo>
                  <a:cubicBezTo>
                    <a:pt x="2006" y="1272"/>
                    <a:pt x="1983" y="1231"/>
                    <a:pt x="1958" y="1189"/>
                  </a:cubicBezTo>
                  <a:cubicBezTo>
                    <a:pt x="1726" y="805"/>
                    <a:pt x="1473" y="433"/>
                    <a:pt x="1271" y="31"/>
                  </a:cubicBezTo>
                  <a:cubicBezTo>
                    <a:pt x="1265" y="21"/>
                    <a:pt x="1260" y="11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4137417" y="3187193"/>
              <a:ext cx="38899" cy="9215"/>
            </a:xfrm>
            <a:custGeom>
              <a:avLst/>
              <a:gdLst/>
              <a:ahLst/>
              <a:cxnLst/>
              <a:rect l="l" t="t" r="r" b="b"/>
              <a:pathLst>
                <a:path w="629" h="149" extrusionOk="0">
                  <a:moveTo>
                    <a:pt x="505" y="0"/>
                  </a:moveTo>
                  <a:cubicBezTo>
                    <a:pt x="491" y="0"/>
                    <a:pt x="478" y="1"/>
                    <a:pt x="465" y="2"/>
                  </a:cubicBezTo>
                  <a:cubicBezTo>
                    <a:pt x="417" y="4"/>
                    <a:pt x="371" y="11"/>
                    <a:pt x="323" y="17"/>
                  </a:cubicBezTo>
                  <a:cubicBezTo>
                    <a:pt x="230" y="31"/>
                    <a:pt x="138" y="43"/>
                    <a:pt x="45" y="53"/>
                  </a:cubicBezTo>
                  <a:cubicBezTo>
                    <a:pt x="18" y="56"/>
                    <a:pt x="1" y="85"/>
                    <a:pt x="6" y="109"/>
                  </a:cubicBezTo>
                  <a:cubicBezTo>
                    <a:pt x="11" y="136"/>
                    <a:pt x="34" y="149"/>
                    <a:pt x="59" y="149"/>
                  </a:cubicBezTo>
                  <a:cubicBezTo>
                    <a:pt x="60" y="149"/>
                    <a:pt x="61" y="149"/>
                    <a:pt x="62" y="149"/>
                  </a:cubicBezTo>
                  <a:cubicBezTo>
                    <a:pt x="155" y="142"/>
                    <a:pt x="247" y="132"/>
                    <a:pt x="339" y="123"/>
                  </a:cubicBezTo>
                  <a:cubicBezTo>
                    <a:pt x="383" y="119"/>
                    <a:pt x="428" y="115"/>
                    <a:pt x="472" y="108"/>
                  </a:cubicBezTo>
                  <a:cubicBezTo>
                    <a:pt x="517" y="102"/>
                    <a:pt x="568" y="91"/>
                    <a:pt x="606" y="67"/>
                  </a:cubicBezTo>
                  <a:cubicBezTo>
                    <a:pt x="627" y="55"/>
                    <a:pt x="628" y="27"/>
                    <a:pt x="604" y="17"/>
                  </a:cubicBezTo>
                  <a:cubicBezTo>
                    <a:pt x="574" y="4"/>
                    <a:pt x="539" y="0"/>
                    <a:pt x="505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4229253" y="3178041"/>
              <a:ext cx="121088" cy="15894"/>
            </a:xfrm>
            <a:custGeom>
              <a:avLst/>
              <a:gdLst/>
              <a:ahLst/>
              <a:cxnLst/>
              <a:rect l="l" t="t" r="r" b="b"/>
              <a:pathLst>
                <a:path w="1958" h="257" extrusionOk="0">
                  <a:moveTo>
                    <a:pt x="949" y="0"/>
                  </a:moveTo>
                  <a:cubicBezTo>
                    <a:pt x="821" y="0"/>
                    <a:pt x="693" y="18"/>
                    <a:pt x="567" y="42"/>
                  </a:cubicBezTo>
                  <a:cubicBezTo>
                    <a:pt x="425" y="69"/>
                    <a:pt x="279" y="103"/>
                    <a:pt x="134" y="103"/>
                  </a:cubicBezTo>
                  <a:cubicBezTo>
                    <a:pt x="115" y="103"/>
                    <a:pt x="95" y="103"/>
                    <a:pt x="76" y="101"/>
                  </a:cubicBezTo>
                  <a:cubicBezTo>
                    <a:pt x="74" y="101"/>
                    <a:pt x="72" y="101"/>
                    <a:pt x="70" y="101"/>
                  </a:cubicBezTo>
                  <a:cubicBezTo>
                    <a:pt x="3" y="101"/>
                    <a:pt x="1" y="197"/>
                    <a:pt x="66" y="210"/>
                  </a:cubicBezTo>
                  <a:cubicBezTo>
                    <a:pt x="135" y="223"/>
                    <a:pt x="203" y="229"/>
                    <a:pt x="271" y="229"/>
                  </a:cubicBezTo>
                  <a:cubicBezTo>
                    <a:pt x="493" y="229"/>
                    <a:pt x="713" y="173"/>
                    <a:pt x="935" y="173"/>
                  </a:cubicBezTo>
                  <a:cubicBezTo>
                    <a:pt x="971" y="173"/>
                    <a:pt x="1006" y="175"/>
                    <a:pt x="1041" y="178"/>
                  </a:cubicBezTo>
                  <a:cubicBezTo>
                    <a:pt x="1198" y="192"/>
                    <a:pt x="1351" y="228"/>
                    <a:pt x="1506" y="245"/>
                  </a:cubicBezTo>
                  <a:cubicBezTo>
                    <a:pt x="1559" y="251"/>
                    <a:pt x="1617" y="256"/>
                    <a:pt x="1675" y="256"/>
                  </a:cubicBezTo>
                  <a:cubicBezTo>
                    <a:pt x="1768" y="256"/>
                    <a:pt x="1860" y="242"/>
                    <a:pt x="1934" y="191"/>
                  </a:cubicBezTo>
                  <a:cubicBezTo>
                    <a:pt x="1958" y="175"/>
                    <a:pt x="1950" y="128"/>
                    <a:pt x="1921" y="122"/>
                  </a:cubicBezTo>
                  <a:cubicBezTo>
                    <a:pt x="1854" y="105"/>
                    <a:pt x="1786" y="101"/>
                    <a:pt x="1717" y="97"/>
                  </a:cubicBezTo>
                  <a:cubicBezTo>
                    <a:pt x="1640" y="92"/>
                    <a:pt x="1565" y="77"/>
                    <a:pt x="1489" y="65"/>
                  </a:cubicBezTo>
                  <a:cubicBezTo>
                    <a:pt x="1338" y="42"/>
                    <a:pt x="1188" y="13"/>
                    <a:pt x="1035" y="3"/>
                  </a:cubicBezTo>
                  <a:cubicBezTo>
                    <a:pt x="1006" y="1"/>
                    <a:pt x="978" y="0"/>
                    <a:pt x="949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4128449" y="3344149"/>
              <a:ext cx="126035" cy="34075"/>
            </a:xfrm>
            <a:custGeom>
              <a:avLst/>
              <a:gdLst/>
              <a:ahLst/>
              <a:cxnLst/>
              <a:rect l="l" t="t" r="r" b="b"/>
              <a:pathLst>
                <a:path w="2038" h="551" extrusionOk="0">
                  <a:moveTo>
                    <a:pt x="1946" y="1"/>
                  </a:moveTo>
                  <a:cubicBezTo>
                    <a:pt x="1874" y="1"/>
                    <a:pt x="1808" y="27"/>
                    <a:pt x="1740" y="56"/>
                  </a:cubicBezTo>
                  <a:cubicBezTo>
                    <a:pt x="1665" y="87"/>
                    <a:pt x="1590" y="117"/>
                    <a:pt x="1515" y="145"/>
                  </a:cubicBezTo>
                  <a:cubicBezTo>
                    <a:pt x="1359" y="203"/>
                    <a:pt x="1202" y="252"/>
                    <a:pt x="1042" y="292"/>
                  </a:cubicBezTo>
                  <a:cubicBezTo>
                    <a:pt x="884" y="331"/>
                    <a:pt x="724" y="362"/>
                    <a:pt x="562" y="388"/>
                  </a:cubicBezTo>
                  <a:cubicBezTo>
                    <a:pt x="394" y="415"/>
                    <a:pt x="221" y="445"/>
                    <a:pt x="50" y="454"/>
                  </a:cubicBezTo>
                  <a:cubicBezTo>
                    <a:pt x="1" y="457"/>
                    <a:pt x="6" y="539"/>
                    <a:pt x="55" y="541"/>
                  </a:cubicBezTo>
                  <a:cubicBezTo>
                    <a:pt x="160" y="545"/>
                    <a:pt x="264" y="550"/>
                    <a:pt x="368" y="550"/>
                  </a:cubicBezTo>
                  <a:cubicBezTo>
                    <a:pt x="434" y="550"/>
                    <a:pt x="500" y="548"/>
                    <a:pt x="567" y="543"/>
                  </a:cubicBezTo>
                  <a:cubicBezTo>
                    <a:pt x="741" y="528"/>
                    <a:pt x="915" y="499"/>
                    <a:pt x="1083" y="461"/>
                  </a:cubicBezTo>
                  <a:cubicBezTo>
                    <a:pt x="1249" y="423"/>
                    <a:pt x="1412" y="376"/>
                    <a:pt x="1572" y="321"/>
                  </a:cubicBezTo>
                  <a:cubicBezTo>
                    <a:pt x="1719" y="270"/>
                    <a:pt x="1926" y="221"/>
                    <a:pt x="2015" y="86"/>
                  </a:cubicBezTo>
                  <a:cubicBezTo>
                    <a:pt x="2038" y="52"/>
                    <a:pt x="2017" y="7"/>
                    <a:pt x="1976" y="2"/>
                  </a:cubicBezTo>
                  <a:cubicBezTo>
                    <a:pt x="1966" y="1"/>
                    <a:pt x="1956" y="1"/>
                    <a:pt x="1946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>
              <a:off x="4310575" y="3306116"/>
              <a:ext cx="25479" cy="17316"/>
            </a:xfrm>
            <a:custGeom>
              <a:avLst/>
              <a:gdLst/>
              <a:ahLst/>
              <a:cxnLst/>
              <a:rect l="l" t="t" r="r" b="b"/>
              <a:pathLst>
                <a:path w="412" h="280" extrusionOk="0">
                  <a:moveTo>
                    <a:pt x="330" y="1"/>
                  </a:moveTo>
                  <a:cubicBezTo>
                    <a:pt x="325" y="1"/>
                    <a:pt x="321" y="1"/>
                    <a:pt x="317" y="2"/>
                  </a:cubicBezTo>
                  <a:cubicBezTo>
                    <a:pt x="299" y="5"/>
                    <a:pt x="283" y="15"/>
                    <a:pt x="267" y="24"/>
                  </a:cubicBezTo>
                  <a:cubicBezTo>
                    <a:pt x="243" y="35"/>
                    <a:pt x="220" y="46"/>
                    <a:pt x="198" y="59"/>
                  </a:cubicBezTo>
                  <a:cubicBezTo>
                    <a:pt x="150" y="86"/>
                    <a:pt x="104" y="113"/>
                    <a:pt x="55" y="137"/>
                  </a:cubicBezTo>
                  <a:cubicBezTo>
                    <a:pt x="21" y="155"/>
                    <a:pt x="0" y="199"/>
                    <a:pt x="19" y="236"/>
                  </a:cubicBezTo>
                  <a:cubicBezTo>
                    <a:pt x="33" y="262"/>
                    <a:pt x="60" y="279"/>
                    <a:pt x="88" y="279"/>
                  </a:cubicBezTo>
                  <a:cubicBezTo>
                    <a:pt x="98" y="279"/>
                    <a:pt x="108" y="277"/>
                    <a:pt x="118" y="272"/>
                  </a:cubicBezTo>
                  <a:cubicBezTo>
                    <a:pt x="168" y="248"/>
                    <a:pt x="217" y="222"/>
                    <a:pt x="264" y="195"/>
                  </a:cubicBezTo>
                  <a:cubicBezTo>
                    <a:pt x="287" y="182"/>
                    <a:pt x="310" y="167"/>
                    <a:pt x="333" y="153"/>
                  </a:cubicBezTo>
                  <a:cubicBezTo>
                    <a:pt x="352" y="142"/>
                    <a:pt x="376" y="132"/>
                    <a:pt x="389" y="114"/>
                  </a:cubicBezTo>
                  <a:cubicBezTo>
                    <a:pt x="400" y="98"/>
                    <a:pt x="405" y="80"/>
                    <a:pt x="408" y="62"/>
                  </a:cubicBezTo>
                  <a:cubicBezTo>
                    <a:pt x="412" y="39"/>
                    <a:pt x="392" y="19"/>
                    <a:pt x="374" y="10"/>
                  </a:cubicBezTo>
                  <a:cubicBezTo>
                    <a:pt x="361" y="5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3806560" y="3092451"/>
              <a:ext cx="766290" cy="314345"/>
            </a:xfrm>
            <a:custGeom>
              <a:avLst/>
              <a:gdLst/>
              <a:ahLst/>
              <a:cxnLst/>
              <a:rect l="l" t="t" r="r" b="b"/>
              <a:pathLst>
                <a:path w="12391" h="5083" extrusionOk="0">
                  <a:moveTo>
                    <a:pt x="11307" y="2674"/>
                  </a:moveTo>
                  <a:cubicBezTo>
                    <a:pt x="11312" y="2685"/>
                    <a:pt x="11316" y="2695"/>
                    <a:pt x="11321" y="2704"/>
                  </a:cubicBezTo>
                  <a:cubicBezTo>
                    <a:pt x="11525" y="3106"/>
                    <a:pt x="11777" y="3479"/>
                    <a:pt x="12010" y="3863"/>
                  </a:cubicBezTo>
                  <a:cubicBezTo>
                    <a:pt x="12034" y="3904"/>
                    <a:pt x="12057" y="3945"/>
                    <a:pt x="12080" y="3986"/>
                  </a:cubicBezTo>
                  <a:cubicBezTo>
                    <a:pt x="12033" y="3997"/>
                    <a:pt x="11997" y="4044"/>
                    <a:pt x="12022" y="4098"/>
                  </a:cubicBezTo>
                  <a:cubicBezTo>
                    <a:pt x="12027" y="4108"/>
                    <a:pt x="12033" y="4118"/>
                    <a:pt x="12038" y="4127"/>
                  </a:cubicBezTo>
                  <a:cubicBezTo>
                    <a:pt x="11878" y="4062"/>
                    <a:pt x="11717" y="3996"/>
                    <a:pt x="11558" y="3926"/>
                  </a:cubicBezTo>
                  <a:cubicBezTo>
                    <a:pt x="11360" y="3841"/>
                    <a:pt x="11157" y="3759"/>
                    <a:pt x="10965" y="3659"/>
                  </a:cubicBezTo>
                  <a:cubicBezTo>
                    <a:pt x="10668" y="3502"/>
                    <a:pt x="10381" y="3308"/>
                    <a:pt x="10053" y="3224"/>
                  </a:cubicBezTo>
                  <a:cubicBezTo>
                    <a:pt x="10118" y="3191"/>
                    <a:pt x="10183" y="3158"/>
                    <a:pt x="10249" y="3127"/>
                  </a:cubicBezTo>
                  <a:cubicBezTo>
                    <a:pt x="10597" y="2964"/>
                    <a:pt x="10954" y="2825"/>
                    <a:pt x="11307" y="2674"/>
                  </a:cubicBezTo>
                  <a:close/>
                  <a:moveTo>
                    <a:pt x="5659" y="179"/>
                  </a:moveTo>
                  <a:cubicBezTo>
                    <a:pt x="5697" y="179"/>
                    <a:pt x="5735" y="180"/>
                    <a:pt x="5773" y="181"/>
                  </a:cubicBezTo>
                  <a:cubicBezTo>
                    <a:pt x="6625" y="217"/>
                    <a:pt x="7435" y="509"/>
                    <a:pt x="8226" y="806"/>
                  </a:cubicBezTo>
                  <a:cubicBezTo>
                    <a:pt x="9078" y="1125"/>
                    <a:pt x="9915" y="1482"/>
                    <a:pt x="10696" y="1953"/>
                  </a:cubicBezTo>
                  <a:cubicBezTo>
                    <a:pt x="10843" y="2042"/>
                    <a:pt x="10981" y="2141"/>
                    <a:pt x="11086" y="2279"/>
                  </a:cubicBezTo>
                  <a:cubicBezTo>
                    <a:pt x="11138" y="2350"/>
                    <a:pt x="11181" y="2425"/>
                    <a:pt x="11221" y="2504"/>
                  </a:cubicBezTo>
                  <a:cubicBezTo>
                    <a:pt x="10917" y="2634"/>
                    <a:pt x="10610" y="2757"/>
                    <a:pt x="10308" y="2895"/>
                  </a:cubicBezTo>
                  <a:cubicBezTo>
                    <a:pt x="10014" y="3029"/>
                    <a:pt x="9729" y="3184"/>
                    <a:pt x="9448" y="3345"/>
                  </a:cubicBezTo>
                  <a:cubicBezTo>
                    <a:pt x="8906" y="3658"/>
                    <a:pt x="8379" y="3996"/>
                    <a:pt x="7821" y="4280"/>
                  </a:cubicBezTo>
                  <a:cubicBezTo>
                    <a:pt x="7272" y="4559"/>
                    <a:pt x="6688" y="4776"/>
                    <a:pt x="6080" y="4881"/>
                  </a:cubicBezTo>
                  <a:cubicBezTo>
                    <a:pt x="5871" y="4916"/>
                    <a:pt x="5660" y="4938"/>
                    <a:pt x="5449" y="4938"/>
                  </a:cubicBezTo>
                  <a:cubicBezTo>
                    <a:pt x="5379" y="4938"/>
                    <a:pt x="5309" y="4935"/>
                    <a:pt x="5239" y="4930"/>
                  </a:cubicBezTo>
                  <a:cubicBezTo>
                    <a:pt x="4933" y="4910"/>
                    <a:pt x="4637" y="4838"/>
                    <a:pt x="4350" y="4734"/>
                  </a:cubicBezTo>
                  <a:cubicBezTo>
                    <a:pt x="3663" y="4484"/>
                    <a:pt x="3048" y="4080"/>
                    <a:pt x="2396" y="3759"/>
                  </a:cubicBezTo>
                  <a:cubicBezTo>
                    <a:pt x="2390" y="3756"/>
                    <a:pt x="2384" y="3755"/>
                    <a:pt x="2379" y="3755"/>
                  </a:cubicBezTo>
                  <a:cubicBezTo>
                    <a:pt x="2369" y="3755"/>
                    <a:pt x="2360" y="3759"/>
                    <a:pt x="2352" y="3765"/>
                  </a:cubicBezTo>
                  <a:cubicBezTo>
                    <a:pt x="2332" y="3747"/>
                    <a:pt x="2310" y="3729"/>
                    <a:pt x="2288" y="3710"/>
                  </a:cubicBezTo>
                  <a:cubicBezTo>
                    <a:pt x="2282" y="3705"/>
                    <a:pt x="2276" y="3699"/>
                    <a:pt x="2270" y="3694"/>
                  </a:cubicBezTo>
                  <a:lnTo>
                    <a:pt x="2270" y="3694"/>
                  </a:lnTo>
                  <a:cubicBezTo>
                    <a:pt x="2274" y="3698"/>
                    <a:pt x="2276" y="3699"/>
                    <a:pt x="2276" y="3699"/>
                  </a:cubicBezTo>
                  <a:cubicBezTo>
                    <a:pt x="2277" y="3699"/>
                    <a:pt x="2248" y="3674"/>
                    <a:pt x="2248" y="3674"/>
                  </a:cubicBezTo>
                  <a:lnTo>
                    <a:pt x="2248" y="3674"/>
                  </a:lnTo>
                  <a:cubicBezTo>
                    <a:pt x="2248" y="3674"/>
                    <a:pt x="2248" y="3674"/>
                    <a:pt x="2249" y="3674"/>
                  </a:cubicBezTo>
                  <a:cubicBezTo>
                    <a:pt x="2235" y="3663"/>
                    <a:pt x="2221" y="3651"/>
                    <a:pt x="2207" y="3640"/>
                  </a:cubicBezTo>
                  <a:cubicBezTo>
                    <a:pt x="2207" y="3639"/>
                    <a:pt x="2207" y="3639"/>
                    <a:pt x="2206" y="3639"/>
                  </a:cubicBezTo>
                  <a:cubicBezTo>
                    <a:pt x="2206" y="3639"/>
                    <a:pt x="2206" y="3639"/>
                    <a:pt x="2205" y="3639"/>
                  </a:cubicBezTo>
                  <a:cubicBezTo>
                    <a:pt x="2204" y="3638"/>
                    <a:pt x="2203" y="3637"/>
                    <a:pt x="2201" y="3635"/>
                  </a:cubicBezTo>
                  <a:cubicBezTo>
                    <a:pt x="2196" y="3630"/>
                    <a:pt x="2190" y="3623"/>
                    <a:pt x="2184" y="3617"/>
                  </a:cubicBezTo>
                  <a:cubicBezTo>
                    <a:pt x="2174" y="3607"/>
                    <a:pt x="2166" y="3596"/>
                    <a:pt x="2157" y="3585"/>
                  </a:cubicBezTo>
                  <a:cubicBezTo>
                    <a:pt x="2339" y="3453"/>
                    <a:pt x="2526" y="3328"/>
                    <a:pt x="2713" y="3207"/>
                  </a:cubicBezTo>
                  <a:cubicBezTo>
                    <a:pt x="3089" y="2963"/>
                    <a:pt x="3476" y="2733"/>
                    <a:pt x="3870" y="2518"/>
                  </a:cubicBezTo>
                  <a:cubicBezTo>
                    <a:pt x="4095" y="2395"/>
                    <a:pt x="4331" y="2290"/>
                    <a:pt x="4570" y="2195"/>
                  </a:cubicBezTo>
                  <a:cubicBezTo>
                    <a:pt x="4808" y="2100"/>
                    <a:pt x="5059" y="2028"/>
                    <a:pt x="5282" y="1904"/>
                  </a:cubicBezTo>
                  <a:cubicBezTo>
                    <a:pt x="5317" y="1885"/>
                    <a:pt x="5306" y="1831"/>
                    <a:pt x="5267" y="1831"/>
                  </a:cubicBezTo>
                  <a:cubicBezTo>
                    <a:pt x="5265" y="1831"/>
                    <a:pt x="5262" y="1831"/>
                    <a:pt x="5260" y="1832"/>
                  </a:cubicBezTo>
                  <a:cubicBezTo>
                    <a:pt x="5046" y="1865"/>
                    <a:pt x="4842" y="1943"/>
                    <a:pt x="4640" y="2021"/>
                  </a:cubicBezTo>
                  <a:cubicBezTo>
                    <a:pt x="4435" y="2099"/>
                    <a:pt x="4231" y="2184"/>
                    <a:pt x="4031" y="2279"/>
                  </a:cubicBezTo>
                  <a:cubicBezTo>
                    <a:pt x="3642" y="2467"/>
                    <a:pt x="3267" y="2693"/>
                    <a:pt x="2899" y="2919"/>
                  </a:cubicBezTo>
                  <a:cubicBezTo>
                    <a:pt x="2528" y="3148"/>
                    <a:pt x="2164" y="3390"/>
                    <a:pt x="1822" y="3660"/>
                  </a:cubicBezTo>
                  <a:cubicBezTo>
                    <a:pt x="1654" y="3790"/>
                    <a:pt x="1499" y="3930"/>
                    <a:pt x="1350" y="4081"/>
                  </a:cubicBezTo>
                  <a:cubicBezTo>
                    <a:pt x="1201" y="4233"/>
                    <a:pt x="1057" y="4390"/>
                    <a:pt x="893" y="4527"/>
                  </a:cubicBezTo>
                  <a:cubicBezTo>
                    <a:pt x="830" y="4580"/>
                    <a:pt x="764" y="4638"/>
                    <a:pt x="694" y="4680"/>
                  </a:cubicBezTo>
                  <a:cubicBezTo>
                    <a:pt x="678" y="4690"/>
                    <a:pt x="667" y="4695"/>
                    <a:pt x="655" y="4695"/>
                  </a:cubicBezTo>
                  <a:cubicBezTo>
                    <a:pt x="642" y="4695"/>
                    <a:pt x="628" y="4688"/>
                    <a:pt x="605" y="4676"/>
                  </a:cubicBezTo>
                  <a:cubicBezTo>
                    <a:pt x="521" y="4631"/>
                    <a:pt x="442" y="4572"/>
                    <a:pt x="367" y="4515"/>
                  </a:cubicBezTo>
                  <a:cubicBezTo>
                    <a:pt x="306" y="4469"/>
                    <a:pt x="247" y="4422"/>
                    <a:pt x="197" y="4366"/>
                  </a:cubicBezTo>
                  <a:cubicBezTo>
                    <a:pt x="382" y="4285"/>
                    <a:pt x="563" y="4192"/>
                    <a:pt x="734" y="4085"/>
                  </a:cubicBezTo>
                  <a:cubicBezTo>
                    <a:pt x="835" y="4020"/>
                    <a:pt x="939" y="3951"/>
                    <a:pt x="1024" y="3865"/>
                  </a:cubicBezTo>
                  <a:cubicBezTo>
                    <a:pt x="1071" y="3817"/>
                    <a:pt x="1117" y="3763"/>
                    <a:pt x="1138" y="3699"/>
                  </a:cubicBezTo>
                  <a:cubicBezTo>
                    <a:pt x="2087" y="3064"/>
                    <a:pt x="3129" y="2581"/>
                    <a:pt x="4170" y="2111"/>
                  </a:cubicBezTo>
                  <a:cubicBezTo>
                    <a:pt x="4338" y="2034"/>
                    <a:pt x="4509" y="1963"/>
                    <a:pt x="4683" y="1901"/>
                  </a:cubicBezTo>
                  <a:cubicBezTo>
                    <a:pt x="4772" y="1869"/>
                    <a:pt x="4862" y="1843"/>
                    <a:pt x="4951" y="1818"/>
                  </a:cubicBezTo>
                  <a:cubicBezTo>
                    <a:pt x="5044" y="1793"/>
                    <a:pt x="5131" y="1759"/>
                    <a:pt x="5222" y="1735"/>
                  </a:cubicBezTo>
                  <a:cubicBezTo>
                    <a:pt x="5259" y="1726"/>
                    <a:pt x="5262" y="1666"/>
                    <a:pt x="5219" y="1666"/>
                  </a:cubicBezTo>
                  <a:cubicBezTo>
                    <a:pt x="5145" y="1666"/>
                    <a:pt x="5068" y="1667"/>
                    <a:pt x="4994" y="1677"/>
                  </a:cubicBezTo>
                  <a:cubicBezTo>
                    <a:pt x="4909" y="1688"/>
                    <a:pt x="4823" y="1716"/>
                    <a:pt x="4742" y="1742"/>
                  </a:cubicBezTo>
                  <a:cubicBezTo>
                    <a:pt x="4579" y="1790"/>
                    <a:pt x="4420" y="1847"/>
                    <a:pt x="4263" y="1909"/>
                  </a:cubicBezTo>
                  <a:cubicBezTo>
                    <a:pt x="3932" y="2039"/>
                    <a:pt x="3608" y="2187"/>
                    <a:pt x="3285" y="2335"/>
                  </a:cubicBezTo>
                  <a:cubicBezTo>
                    <a:pt x="2644" y="2628"/>
                    <a:pt x="2013" y="2950"/>
                    <a:pt x="1424" y="3337"/>
                  </a:cubicBezTo>
                  <a:cubicBezTo>
                    <a:pt x="1392" y="3358"/>
                    <a:pt x="1362" y="3379"/>
                    <a:pt x="1331" y="3400"/>
                  </a:cubicBezTo>
                  <a:cubicBezTo>
                    <a:pt x="1336" y="3394"/>
                    <a:pt x="1342" y="3388"/>
                    <a:pt x="1347" y="3381"/>
                  </a:cubicBezTo>
                  <a:cubicBezTo>
                    <a:pt x="1481" y="3235"/>
                    <a:pt x="1572" y="3075"/>
                    <a:pt x="1641" y="2890"/>
                  </a:cubicBezTo>
                  <a:cubicBezTo>
                    <a:pt x="1710" y="2705"/>
                    <a:pt x="1787" y="2539"/>
                    <a:pt x="1912" y="2383"/>
                  </a:cubicBezTo>
                  <a:cubicBezTo>
                    <a:pt x="2021" y="2245"/>
                    <a:pt x="2135" y="2115"/>
                    <a:pt x="2232" y="1968"/>
                  </a:cubicBezTo>
                  <a:cubicBezTo>
                    <a:pt x="2380" y="1849"/>
                    <a:pt x="2520" y="1724"/>
                    <a:pt x="2659" y="1595"/>
                  </a:cubicBezTo>
                  <a:cubicBezTo>
                    <a:pt x="2974" y="1302"/>
                    <a:pt x="3302" y="1037"/>
                    <a:pt x="3672" y="815"/>
                  </a:cubicBezTo>
                  <a:cubicBezTo>
                    <a:pt x="4276" y="451"/>
                    <a:pt x="4946" y="179"/>
                    <a:pt x="5659" y="179"/>
                  </a:cubicBezTo>
                  <a:close/>
                  <a:moveTo>
                    <a:pt x="5708" y="1"/>
                  </a:moveTo>
                  <a:cubicBezTo>
                    <a:pt x="5426" y="1"/>
                    <a:pt x="5145" y="36"/>
                    <a:pt x="4871" y="108"/>
                  </a:cubicBezTo>
                  <a:cubicBezTo>
                    <a:pt x="4506" y="205"/>
                    <a:pt x="4162" y="363"/>
                    <a:pt x="3833" y="549"/>
                  </a:cubicBezTo>
                  <a:cubicBezTo>
                    <a:pt x="3462" y="758"/>
                    <a:pt x="3115" y="998"/>
                    <a:pt x="2799" y="1284"/>
                  </a:cubicBezTo>
                  <a:cubicBezTo>
                    <a:pt x="2633" y="1432"/>
                    <a:pt x="2475" y="1588"/>
                    <a:pt x="2316" y="1742"/>
                  </a:cubicBezTo>
                  <a:cubicBezTo>
                    <a:pt x="2174" y="1878"/>
                    <a:pt x="2014" y="1995"/>
                    <a:pt x="1883" y="2144"/>
                  </a:cubicBezTo>
                  <a:cubicBezTo>
                    <a:pt x="1824" y="2212"/>
                    <a:pt x="1773" y="2287"/>
                    <a:pt x="1735" y="2368"/>
                  </a:cubicBezTo>
                  <a:cubicBezTo>
                    <a:pt x="1732" y="2373"/>
                    <a:pt x="1732" y="2379"/>
                    <a:pt x="1732" y="2384"/>
                  </a:cubicBezTo>
                  <a:cubicBezTo>
                    <a:pt x="1639" y="2511"/>
                    <a:pt x="1566" y="2647"/>
                    <a:pt x="1509" y="2797"/>
                  </a:cubicBezTo>
                  <a:cubicBezTo>
                    <a:pt x="1439" y="2981"/>
                    <a:pt x="1356" y="3137"/>
                    <a:pt x="1222" y="3283"/>
                  </a:cubicBezTo>
                  <a:cubicBezTo>
                    <a:pt x="1155" y="3356"/>
                    <a:pt x="1085" y="3425"/>
                    <a:pt x="1017" y="3497"/>
                  </a:cubicBezTo>
                  <a:cubicBezTo>
                    <a:pt x="967" y="3552"/>
                    <a:pt x="876" y="3633"/>
                    <a:pt x="893" y="3714"/>
                  </a:cubicBezTo>
                  <a:cubicBezTo>
                    <a:pt x="748" y="3826"/>
                    <a:pt x="606" y="3942"/>
                    <a:pt x="468" y="4064"/>
                  </a:cubicBezTo>
                  <a:cubicBezTo>
                    <a:pt x="463" y="4069"/>
                    <a:pt x="460" y="4074"/>
                    <a:pt x="457" y="4079"/>
                  </a:cubicBezTo>
                  <a:cubicBezTo>
                    <a:pt x="324" y="4150"/>
                    <a:pt x="188" y="4215"/>
                    <a:pt x="49" y="4272"/>
                  </a:cubicBezTo>
                  <a:cubicBezTo>
                    <a:pt x="1" y="4291"/>
                    <a:pt x="0" y="4347"/>
                    <a:pt x="24" y="4384"/>
                  </a:cubicBezTo>
                  <a:cubicBezTo>
                    <a:pt x="125" y="4543"/>
                    <a:pt x="294" y="4655"/>
                    <a:pt x="449" y="4758"/>
                  </a:cubicBezTo>
                  <a:cubicBezTo>
                    <a:pt x="515" y="4801"/>
                    <a:pt x="587" y="4845"/>
                    <a:pt x="662" y="4845"/>
                  </a:cubicBezTo>
                  <a:cubicBezTo>
                    <a:pt x="694" y="4845"/>
                    <a:pt x="726" y="4837"/>
                    <a:pt x="758" y="4819"/>
                  </a:cubicBezTo>
                  <a:cubicBezTo>
                    <a:pt x="912" y="4731"/>
                    <a:pt x="1049" y="4596"/>
                    <a:pt x="1175" y="4473"/>
                  </a:cubicBezTo>
                  <a:cubicBezTo>
                    <a:pt x="1334" y="4318"/>
                    <a:pt x="1482" y="4153"/>
                    <a:pt x="1645" y="4001"/>
                  </a:cubicBezTo>
                  <a:cubicBezTo>
                    <a:pt x="1761" y="3893"/>
                    <a:pt x="1884" y="3792"/>
                    <a:pt x="2011" y="3695"/>
                  </a:cubicBezTo>
                  <a:cubicBezTo>
                    <a:pt x="2033" y="3727"/>
                    <a:pt x="2061" y="3755"/>
                    <a:pt x="2091" y="3781"/>
                  </a:cubicBezTo>
                  <a:cubicBezTo>
                    <a:pt x="2104" y="3792"/>
                    <a:pt x="2119" y="3802"/>
                    <a:pt x="2132" y="3814"/>
                  </a:cubicBezTo>
                  <a:cubicBezTo>
                    <a:pt x="2142" y="3821"/>
                    <a:pt x="2152" y="3826"/>
                    <a:pt x="2163" y="3832"/>
                  </a:cubicBezTo>
                  <a:cubicBezTo>
                    <a:pt x="2163" y="3832"/>
                    <a:pt x="2163" y="3832"/>
                    <a:pt x="2163" y="3832"/>
                  </a:cubicBezTo>
                  <a:lnTo>
                    <a:pt x="2163" y="3832"/>
                  </a:lnTo>
                  <a:cubicBezTo>
                    <a:pt x="2163" y="3832"/>
                    <a:pt x="2178" y="3841"/>
                    <a:pt x="2179" y="3841"/>
                  </a:cubicBezTo>
                  <a:cubicBezTo>
                    <a:pt x="2179" y="3841"/>
                    <a:pt x="2178" y="3840"/>
                    <a:pt x="2175" y="3838"/>
                  </a:cubicBezTo>
                  <a:cubicBezTo>
                    <a:pt x="2173" y="3837"/>
                    <a:pt x="2172" y="3836"/>
                    <a:pt x="2172" y="3836"/>
                  </a:cubicBezTo>
                  <a:lnTo>
                    <a:pt x="2172" y="3836"/>
                  </a:lnTo>
                  <a:cubicBezTo>
                    <a:pt x="2172" y="3836"/>
                    <a:pt x="2183" y="3843"/>
                    <a:pt x="2184" y="3844"/>
                  </a:cubicBezTo>
                  <a:cubicBezTo>
                    <a:pt x="2252" y="3880"/>
                    <a:pt x="2325" y="3919"/>
                    <a:pt x="2400" y="3943"/>
                  </a:cubicBezTo>
                  <a:cubicBezTo>
                    <a:pt x="2405" y="3945"/>
                    <a:pt x="2411" y="3946"/>
                    <a:pt x="2416" y="3946"/>
                  </a:cubicBezTo>
                  <a:cubicBezTo>
                    <a:pt x="2439" y="3946"/>
                    <a:pt x="2458" y="3928"/>
                    <a:pt x="2464" y="3906"/>
                  </a:cubicBezTo>
                  <a:cubicBezTo>
                    <a:pt x="3002" y="4215"/>
                    <a:pt x="3530" y="4547"/>
                    <a:pt x="4104" y="4788"/>
                  </a:cubicBezTo>
                  <a:cubicBezTo>
                    <a:pt x="4391" y="4908"/>
                    <a:pt x="4689" y="5003"/>
                    <a:pt x="4998" y="5049"/>
                  </a:cubicBezTo>
                  <a:cubicBezTo>
                    <a:pt x="5152" y="5072"/>
                    <a:pt x="5307" y="5082"/>
                    <a:pt x="5462" y="5082"/>
                  </a:cubicBezTo>
                  <a:cubicBezTo>
                    <a:pt x="5591" y="5082"/>
                    <a:pt x="5719" y="5075"/>
                    <a:pt x="5847" y="5062"/>
                  </a:cubicBezTo>
                  <a:cubicBezTo>
                    <a:pt x="6465" y="4996"/>
                    <a:pt x="7068" y="4808"/>
                    <a:pt x="7631" y="4551"/>
                  </a:cubicBezTo>
                  <a:cubicBezTo>
                    <a:pt x="8203" y="4289"/>
                    <a:pt x="8741" y="3964"/>
                    <a:pt x="9284" y="3648"/>
                  </a:cubicBezTo>
                  <a:cubicBezTo>
                    <a:pt x="9485" y="3531"/>
                    <a:pt x="9687" y="3417"/>
                    <a:pt x="9893" y="3308"/>
                  </a:cubicBezTo>
                  <a:cubicBezTo>
                    <a:pt x="9895" y="3309"/>
                    <a:pt x="9897" y="3310"/>
                    <a:pt x="9900" y="3311"/>
                  </a:cubicBezTo>
                  <a:cubicBezTo>
                    <a:pt x="10271" y="3399"/>
                    <a:pt x="10587" y="3638"/>
                    <a:pt x="10919" y="3815"/>
                  </a:cubicBezTo>
                  <a:cubicBezTo>
                    <a:pt x="11315" y="4026"/>
                    <a:pt x="11734" y="4197"/>
                    <a:pt x="12150" y="4366"/>
                  </a:cubicBezTo>
                  <a:cubicBezTo>
                    <a:pt x="12160" y="4370"/>
                    <a:pt x="12169" y="4371"/>
                    <a:pt x="12179" y="4371"/>
                  </a:cubicBezTo>
                  <a:cubicBezTo>
                    <a:pt x="12224" y="4371"/>
                    <a:pt x="12264" y="4333"/>
                    <a:pt x="12270" y="4287"/>
                  </a:cubicBezTo>
                  <a:cubicBezTo>
                    <a:pt x="12272" y="4260"/>
                    <a:pt x="12272" y="4231"/>
                    <a:pt x="12268" y="4202"/>
                  </a:cubicBezTo>
                  <a:cubicBezTo>
                    <a:pt x="12331" y="4199"/>
                    <a:pt x="12391" y="4142"/>
                    <a:pt x="12351" y="4072"/>
                  </a:cubicBezTo>
                  <a:cubicBezTo>
                    <a:pt x="12128" y="3666"/>
                    <a:pt x="11860" y="3284"/>
                    <a:pt x="11633" y="2881"/>
                  </a:cubicBezTo>
                  <a:cubicBezTo>
                    <a:pt x="11456" y="2566"/>
                    <a:pt x="11334" y="2208"/>
                    <a:pt x="11052" y="1967"/>
                  </a:cubicBezTo>
                  <a:cubicBezTo>
                    <a:pt x="10887" y="1827"/>
                    <a:pt x="10690" y="1725"/>
                    <a:pt x="10503" y="1621"/>
                  </a:cubicBezTo>
                  <a:cubicBezTo>
                    <a:pt x="10296" y="1505"/>
                    <a:pt x="10085" y="1396"/>
                    <a:pt x="9872" y="1292"/>
                  </a:cubicBezTo>
                  <a:cubicBezTo>
                    <a:pt x="9449" y="1086"/>
                    <a:pt x="9016" y="901"/>
                    <a:pt x="8575" y="734"/>
                  </a:cubicBezTo>
                  <a:cubicBezTo>
                    <a:pt x="7761" y="424"/>
                    <a:pt x="6929" y="102"/>
                    <a:pt x="6055" y="18"/>
                  </a:cubicBezTo>
                  <a:cubicBezTo>
                    <a:pt x="5939" y="7"/>
                    <a:pt x="5823" y="1"/>
                    <a:pt x="5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4137293" y="3186946"/>
              <a:ext cx="38837" cy="921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501" y="0"/>
                  </a:moveTo>
                  <a:cubicBezTo>
                    <a:pt x="489" y="0"/>
                    <a:pt x="476" y="1"/>
                    <a:pt x="464" y="2"/>
                  </a:cubicBezTo>
                  <a:cubicBezTo>
                    <a:pt x="417" y="5"/>
                    <a:pt x="370" y="12"/>
                    <a:pt x="323" y="18"/>
                  </a:cubicBezTo>
                  <a:cubicBezTo>
                    <a:pt x="230" y="31"/>
                    <a:pt x="137" y="44"/>
                    <a:pt x="44" y="53"/>
                  </a:cubicBezTo>
                  <a:cubicBezTo>
                    <a:pt x="18" y="55"/>
                    <a:pt x="1" y="85"/>
                    <a:pt x="5" y="109"/>
                  </a:cubicBezTo>
                  <a:cubicBezTo>
                    <a:pt x="9" y="135"/>
                    <a:pt x="32" y="149"/>
                    <a:pt x="56" y="149"/>
                  </a:cubicBezTo>
                  <a:cubicBezTo>
                    <a:pt x="58" y="149"/>
                    <a:pt x="60" y="149"/>
                    <a:pt x="62" y="149"/>
                  </a:cubicBezTo>
                  <a:cubicBezTo>
                    <a:pt x="154" y="142"/>
                    <a:pt x="247" y="133"/>
                    <a:pt x="338" y="124"/>
                  </a:cubicBezTo>
                  <a:cubicBezTo>
                    <a:pt x="383" y="119"/>
                    <a:pt x="428" y="114"/>
                    <a:pt x="471" y="108"/>
                  </a:cubicBezTo>
                  <a:cubicBezTo>
                    <a:pt x="515" y="103"/>
                    <a:pt x="568" y="92"/>
                    <a:pt x="606" y="68"/>
                  </a:cubicBezTo>
                  <a:cubicBezTo>
                    <a:pt x="627" y="55"/>
                    <a:pt x="627" y="27"/>
                    <a:pt x="604" y="17"/>
                  </a:cubicBezTo>
                  <a:cubicBezTo>
                    <a:pt x="573" y="4"/>
                    <a:pt x="53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4229129" y="3177855"/>
              <a:ext cx="121088" cy="15832"/>
            </a:xfrm>
            <a:custGeom>
              <a:avLst/>
              <a:gdLst/>
              <a:ahLst/>
              <a:cxnLst/>
              <a:rect l="l" t="t" r="r" b="b"/>
              <a:pathLst>
                <a:path w="1958" h="256" extrusionOk="0">
                  <a:moveTo>
                    <a:pt x="948" y="0"/>
                  </a:moveTo>
                  <a:cubicBezTo>
                    <a:pt x="820" y="0"/>
                    <a:pt x="693" y="18"/>
                    <a:pt x="567" y="41"/>
                  </a:cubicBezTo>
                  <a:cubicBezTo>
                    <a:pt x="425" y="68"/>
                    <a:pt x="280" y="102"/>
                    <a:pt x="135" y="102"/>
                  </a:cubicBezTo>
                  <a:cubicBezTo>
                    <a:pt x="115" y="102"/>
                    <a:pt x="96" y="102"/>
                    <a:pt x="76" y="100"/>
                  </a:cubicBezTo>
                  <a:cubicBezTo>
                    <a:pt x="74" y="100"/>
                    <a:pt x="73" y="100"/>
                    <a:pt x="71" y="100"/>
                  </a:cubicBezTo>
                  <a:cubicBezTo>
                    <a:pt x="3" y="100"/>
                    <a:pt x="1" y="196"/>
                    <a:pt x="66" y="209"/>
                  </a:cubicBezTo>
                  <a:cubicBezTo>
                    <a:pt x="135" y="222"/>
                    <a:pt x="204" y="228"/>
                    <a:pt x="273" y="228"/>
                  </a:cubicBezTo>
                  <a:cubicBezTo>
                    <a:pt x="494" y="228"/>
                    <a:pt x="713" y="173"/>
                    <a:pt x="934" y="173"/>
                  </a:cubicBezTo>
                  <a:cubicBezTo>
                    <a:pt x="970" y="173"/>
                    <a:pt x="1006" y="174"/>
                    <a:pt x="1041" y="178"/>
                  </a:cubicBezTo>
                  <a:cubicBezTo>
                    <a:pt x="1198" y="192"/>
                    <a:pt x="1349" y="228"/>
                    <a:pt x="1506" y="244"/>
                  </a:cubicBezTo>
                  <a:cubicBezTo>
                    <a:pt x="1559" y="249"/>
                    <a:pt x="1617" y="255"/>
                    <a:pt x="1675" y="255"/>
                  </a:cubicBezTo>
                  <a:cubicBezTo>
                    <a:pt x="1767" y="255"/>
                    <a:pt x="1859" y="241"/>
                    <a:pt x="1934" y="190"/>
                  </a:cubicBezTo>
                  <a:cubicBezTo>
                    <a:pt x="1957" y="174"/>
                    <a:pt x="1950" y="128"/>
                    <a:pt x="1920" y="121"/>
                  </a:cubicBezTo>
                  <a:cubicBezTo>
                    <a:pt x="1854" y="105"/>
                    <a:pt x="1786" y="100"/>
                    <a:pt x="1717" y="96"/>
                  </a:cubicBezTo>
                  <a:cubicBezTo>
                    <a:pt x="1640" y="92"/>
                    <a:pt x="1565" y="76"/>
                    <a:pt x="1489" y="65"/>
                  </a:cubicBezTo>
                  <a:cubicBezTo>
                    <a:pt x="1338" y="42"/>
                    <a:pt x="1188" y="12"/>
                    <a:pt x="1035" y="3"/>
                  </a:cubicBezTo>
                  <a:cubicBezTo>
                    <a:pt x="1006" y="1"/>
                    <a:pt x="977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4128326" y="3343964"/>
              <a:ext cx="126035" cy="33952"/>
            </a:xfrm>
            <a:custGeom>
              <a:avLst/>
              <a:gdLst/>
              <a:ahLst/>
              <a:cxnLst/>
              <a:rect l="l" t="t" r="r" b="b"/>
              <a:pathLst>
                <a:path w="2038" h="549" extrusionOk="0">
                  <a:moveTo>
                    <a:pt x="1943" y="0"/>
                  </a:moveTo>
                  <a:cubicBezTo>
                    <a:pt x="1872" y="0"/>
                    <a:pt x="1807" y="26"/>
                    <a:pt x="1740" y="55"/>
                  </a:cubicBezTo>
                  <a:cubicBezTo>
                    <a:pt x="1665" y="87"/>
                    <a:pt x="1590" y="116"/>
                    <a:pt x="1514" y="145"/>
                  </a:cubicBezTo>
                  <a:cubicBezTo>
                    <a:pt x="1359" y="203"/>
                    <a:pt x="1201" y="251"/>
                    <a:pt x="1042" y="292"/>
                  </a:cubicBezTo>
                  <a:cubicBezTo>
                    <a:pt x="883" y="331"/>
                    <a:pt x="723" y="361"/>
                    <a:pt x="562" y="387"/>
                  </a:cubicBezTo>
                  <a:cubicBezTo>
                    <a:pt x="394" y="415"/>
                    <a:pt x="220" y="445"/>
                    <a:pt x="50" y="454"/>
                  </a:cubicBezTo>
                  <a:cubicBezTo>
                    <a:pt x="1" y="457"/>
                    <a:pt x="5" y="538"/>
                    <a:pt x="55" y="540"/>
                  </a:cubicBezTo>
                  <a:cubicBezTo>
                    <a:pt x="160" y="544"/>
                    <a:pt x="264" y="549"/>
                    <a:pt x="368" y="549"/>
                  </a:cubicBezTo>
                  <a:cubicBezTo>
                    <a:pt x="434" y="549"/>
                    <a:pt x="500" y="547"/>
                    <a:pt x="567" y="542"/>
                  </a:cubicBezTo>
                  <a:cubicBezTo>
                    <a:pt x="741" y="528"/>
                    <a:pt x="914" y="499"/>
                    <a:pt x="1083" y="461"/>
                  </a:cubicBezTo>
                  <a:cubicBezTo>
                    <a:pt x="1249" y="423"/>
                    <a:pt x="1412" y="375"/>
                    <a:pt x="1572" y="320"/>
                  </a:cubicBezTo>
                  <a:cubicBezTo>
                    <a:pt x="1719" y="270"/>
                    <a:pt x="1926" y="220"/>
                    <a:pt x="2015" y="85"/>
                  </a:cubicBezTo>
                  <a:cubicBezTo>
                    <a:pt x="2038" y="51"/>
                    <a:pt x="2016" y="6"/>
                    <a:pt x="1976" y="2"/>
                  </a:cubicBezTo>
                  <a:cubicBezTo>
                    <a:pt x="1965" y="1"/>
                    <a:pt x="1954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4310390" y="3305869"/>
              <a:ext cx="25541" cy="17316"/>
            </a:xfrm>
            <a:custGeom>
              <a:avLst/>
              <a:gdLst/>
              <a:ahLst/>
              <a:cxnLst/>
              <a:rect l="l" t="t" r="r" b="b"/>
              <a:pathLst>
                <a:path w="413" h="280" extrusionOk="0">
                  <a:moveTo>
                    <a:pt x="331" y="1"/>
                  </a:moveTo>
                  <a:cubicBezTo>
                    <a:pt x="326" y="1"/>
                    <a:pt x="322" y="1"/>
                    <a:pt x="318" y="2"/>
                  </a:cubicBezTo>
                  <a:cubicBezTo>
                    <a:pt x="300" y="5"/>
                    <a:pt x="283" y="15"/>
                    <a:pt x="267" y="24"/>
                  </a:cubicBezTo>
                  <a:cubicBezTo>
                    <a:pt x="244" y="36"/>
                    <a:pt x="221" y="47"/>
                    <a:pt x="198" y="60"/>
                  </a:cubicBezTo>
                  <a:cubicBezTo>
                    <a:pt x="151" y="86"/>
                    <a:pt x="105" y="112"/>
                    <a:pt x="56" y="137"/>
                  </a:cubicBezTo>
                  <a:cubicBezTo>
                    <a:pt x="21" y="156"/>
                    <a:pt x="0" y="200"/>
                    <a:pt x="20" y="237"/>
                  </a:cubicBezTo>
                  <a:cubicBezTo>
                    <a:pt x="34" y="262"/>
                    <a:pt x="61" y="280"/>
                    <a:pt x="89" y="280"/>
                  </a:cubicBezTo>
                  <a:cubicBezTo>
                    <a:pt x="99" y="280"/>
                    <a:pt x="109" y="278"/>
                    <a:pt x="119" y="273"/>
                  </a:cubicBezTo>
                  <a:cubicBezTo>
                    <a:pt x="169" y="248"/>
                    <a:pt x="217" y="223"/>
                    <a:pt x="265" y="195"/>
                  </a:cubicBezTo>
                  <a:cubicBezTo>
                    <a:pt x="288" y="182"/>
                    <a:pt x="311" y="167"/>
                    <a:pt x="334" y="154"/>
                  </a:cubicBezTo>
                  <a:cubicBezTo>
                    <a:pt x="353" y="142"/>
                    <a:pt x="377" y="132"/>
                    <a:pt x="389" y="113"/>
                  </a:cubicBezTo>
                  <a:cubicBezTo>
                    <a:pt x="400" y="98"/>
                    <a:pt x="405" y="80"/>
                    <a:pt x="409" y="62"/>
                  </a:cubicBezTo>
                  <a:cubicBezTo>
                    <a:pt x="413" y="39"/>
                    <a:pt x="393" y="18"/>
                    <a:pt x="375" y="10"/>
                  </a:cubicBezTo>
                  <a:cubicBezTo>
                    <a:pt x="362" y="5"/>
                    <a:pt x="345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4352133" y="3446499"/>
              <a:ext cx="36549" cy="34075"/>
            </a:xfrm>
            <a:custGeom>
              <a:avLst/>
              <a:gdLst/>
              <a:ahLst/>
              <a:cxnLst/>
              <a:rect l="l" t="t" r="r" b="b"/>
              <a:pathLst>
                <a:path w="591" h="551" extrusionOk="0">
                  <a:moveTo>
                    <a:pt x="292" y="1"/>
                  </a:moveTo>
                  <a:cubicBezTo>
                    <a:pt x="269" y="1"/>
                    <a:pt x="246" y="5"/>
                    <a:pt x="224" y="14"/>
                  </a:cubicBezTo>
                  <a:cubicBezTo>
                    <a:pt x="93" y="67"/>
                    <a:pt x="0" y="165"/>
                    <a:pt x="21" y="315"/>
                  </a:cubicBezTo>
                  <a:cubicBezTo>
                    <a:pt x="40" y="451"/>
                    <a:pt x="158" y="551"/>
                    <a:pt x="290" y="551"/>
                  </a:cubicBezTo>
                  <a:cubicBezTo>
                    <a:pt x="314" y="551"/>
                    <a:pt x="338" y="548"/>
                    <a:pt x="361" y="541"/>
                  </a:cubicBezTo>
                  <a:cubicBezTo>
                    <a:pt x="504" y="502"/>
                    <a:pt x="591" y="349"/>
                    <a:pt x="552" y="207"/>
                  </a:cubicBezTo>
                  <a:cubicBezTo>
                    <a:pt x="523" y="104"/>
                    <a:pt x="408" y="1"/>
                    <a:pt x="292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4333210" y="3081566"/>
              <a:ext cx="24490" cy="22882"/>
            </a:xfrm>
            <a:custGeom>
              <a:avLst/>
              <a:gdLst/>
              <a:ahLst/>
              <a:cxnLst/>
              <a:rect l="l" t="t" r="r" b="b"/>
              <a:pathLst>
                <a:path w="396" h="370" extrusionOk="0">
                  <a:moveTo>
                    <a:pt x="180" y="1"/>
                  </a:moveTo>
                  <a:cubicBezTo>
                    <a:pt x="157" y="1"/>
                    <a:pt x="135" y="6"/>
                    <a:pt x="115" y="16"/>
                  </a:cubicBezTo>
                  <a:cubicBezTo>
                    <a:pt x="92" y="24"/>
                    <a:pt x="73" y="36"/>
                    <a:pt x="55" y="55"/>
                  </a:cubicBezTo>
                  <a:cubicBezTo>
                    <a:pt x="38" y="71"/>
                    <a:pt x="25" y="91"/>
                    <a:pt x="17" y="113"/>
                  </a:cubicBezTo>
                  <a:cubicBezTo>
                    <a:pt x="6" y="136"/>
                    <a:pt x="0" y="160"/>
                    <a:pt x="1" y="185"/>
                  </a:cubicBezTo>
                  <a:cubicBezTo>
                    <a:pt x="4" y="201"/>
                    <a:pt x="6" y="218"/>
                    <a:pt x="8" y="234"/>
                  </a:cubicBezTo>
                  <a:cubicBezTo>
                    <a:pt x="17" y="265"/>
                    <a:pt x="33" y="292"/>
                    <a:pt x="55" y="315"/>
                  </a:cubicBezTo>
                  <a:cubicBezTo>
                    <a:pt x="69" y="325"/>
                    <a:pt x="81" y="335"/>
                    <a:pt x="94" y="344"/>
                  </a:cubicBezTo>
                  <a:cubicBezTo>
                    <a:pt x="122" y="361"/>
                    <a:pt x="153" y="369"/>
                    <a:pt x="187" y="370"/>
                  </a:cubicBezTo>
                  <a:lnTo>
                    <a:pt x="210" y="368"/>
                  </a:lnTo>
                  <a:cubicBezTo>
                    <a:pt x="212" y="368"/>
                    <a:pt x="215" y="368"/>
                    <a:pt x="217" y="368"/>
                  </a:cubicBezTo>
                  <a:cubicBezTo>
                    <a:pt x="240" y="368"/>
                    <a:pt x="261" y="363"/>
                    <a:pt x="282" y="352"/>
                  </a:cubicBezTo>
                  <a:cubicBezTo>
                    <a:pt x="304" y="345"/>
                    <a:pt x="324" y="333"/>
                    <a:pt x="341" y="315"/>
                  </a:cubicBezTo>
                  <a:cubicBezTo>
                    <a:pt x="358" y="299"/>
                    <a:pt x="372" y="278"/>
                    <a:pt x="379" y="255"/>
                  </a:cubicBezTo>
                  <a:cubicBezTo>
                    <a:pt x="390" y="233"/>
                    <a:pt x="395" y="211"/>
                    <a:pt x="394" y="185"/>
                  </a:cubicBezTo>
                  <a:cubicBezTo>
                    <a:pt x="392" y="168"/>
                    <a:pt x="390" y="153"/>
                    <a:pt x="388" y="136"/>
                  </a:cubicBezTo>
                  <a:cubicBezTo>
                    <a:pt x="379" y="105"/>
                    <a:pt x="363" y="78"/>
                    <a:pt x="341" y="56"/>
                  </a:cubicBezTo>
                  <a:lnTo>
                    <a:pt x="303" y="27"/>
                  </a:lnTo>
                  <a:cubicBezTo>
                    <a:pt x="274" y="10"/>
                    <a:pt x="243" y="2"/>
                    <a:pt x="210" y="2"/>
                  </a:cubicBezTo>
                  <a:lnTo>
                    <a:pt x="187" y="1"/>
                  </a:ln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3943602" y="3060849"/>
              <a:ext cx="30550" cy="23686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248" y="1"/>
                  </a:moveTo>
                  <a:cubicBezTo>
                    <a:pt x="1" y="1"/>
                    <a:pt x="1" y="382"/>
                    <a:pt x="248" y="382"/>
                  </a:cubicBezTo>
                  <a:cubicBezTo>
                    <a:pt x="494" y="382"/>
                    <a:pt x="49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4313729" y="3434439"/>
              <a:ext cx="80395" cy="80766"/>
            </a:xfrm>
            <a:custGeom>
              <a:avLst/>
              <a:gdLst/>
              <a:ahLst/>
              <a:cxnLst/>
              <a:rect l="l" t="t" r="r" b="b"/>
              <a:pathLst>
                <a:path w="1300" h="1306" extrusionOk="0">
                  <a:moveTo>
                    <a:pt x="747" y="1"/>
                  </a:moveTo>
                  <a:cubicBezTo>
                    <a:pt x="710" y="1"/>
                    <a:pt x="673" y="4"/>
                    <a:pt x="629" y="11"/>
                  </a:cubicBezTo>
                  <a:cubicBezTo>
                    <a:pt x="575" y="20"/>
                    <a:pt x="527" y="40"/>
                    <a:pt x="477" y="63"/>
                  </a:cubicBezTo>
                  <a:cubicBezTo>
                    <a:pt x="457" y="72"/>
                    <a:pt x="440" y="83"/>
                    <a:pt x="421" y="94"/>
                  </a:cubicBezTo>
                  <a:cubicBezTo>
                    <a:pt x="279" y="139"/>
                    <a:pt x="155" y="238"/>
                    <a:pt x="89" y="378"/>
                  </a:cubicBezTo>
                  <a:cubicBezTo>
                    <a:pt x="37" y="486"/>
                    <a:pt x="0" y="605"/>
                    <a:pt x="13" y="726"/>
                  </a:cubicBezTo>
                  <a:cubicBezTo>
                    <a:pt x="21" y="814"/>
                    <a:pt x="37" y="872"/>
                    <a:pt x="75" y="952"/>
                  </a:cubicBezTo>
                  <a:cubicBezTo>
                    <a:pt x="96" y="1002"/>
                    <a:pt x="130" y="1043"/>
                    <a:pt x="166" y="1085"/>
                  </a:cubicBezTo>
                  <a:cubicBezTo>
                    <a:pt x="237" y="1169"/>
                    <a:pt x="334" y="1222"/>
                    <a:pt x="434" y="1262"/>
                  </a:cubicBezTo>
                  <a:cubicBezTo>
                    <a:pt x="504" y="1290"/>
                    <a:pt x="583" y="1306"/>
                    <a:pt x="658" y="1306"/>
                  </a:cubicBezTo>
                  <a:cubicBezTo>
                    <a:pt x="669" y="1306"/>
                    <a:pt x="680" y="1305"/>
                    <a:pt x="691" y="1305"/>
                  </a:cubicBezTo>
                  <a:cubicBezTo>
                    <a:pt x="800" y="1298"/>
                    <a:pt x="911" y="1271"/>
                    <a:pt x="1002" y="1208"/>
                  </a:cubicBezTo>
                  <a:cubicBezTo>
                    <a:pt x="1072" y="1158"/>
                    <a:pt x="1117" y="1112"/>
                    <a:pt x="1168" y="1044"/>
                  </a:cubicBezTo>
                  <a:cubicBezTo>
                    <a:pt x="1205" y="996"/>
                    <a:pt x="1228" y="940"/>
                    <a:pt x="1250" y="884"/>
                  </a:cubicBezTo>
                  <a:cubicBezTo>
                    <a:pt x="1275" y="819"/>
                    <a:pt x="1283" y="752"/>
                    <a:pt x="1291" y="682"/>
                  </a:cubicBezTo>
                  <a:cubicBezTo>
                    <a:pt x="1298" y="635"/>
                    <a:pt x="1300" y="588"/>
                    <a:pt x="1295" y="541"/>
                  </a:cubicBezTo>
                  <a:cubicBezTo>
                    <a:pt x="1284" y="448"/>
                    <a:pt x="1268" y="384"/>
                    <a:pt x="1229" y="298"/>
                  </a:cubicBezTo>
                  <a:cubicBezTo>
                    <a:pt x="1207" y="248"/>
                    <a:pt x="1173" y="203"/>
                    <a:pt x="1135" y="162"/>
                  </a:cubicBezTo>
                  <a:cubicBezTo>
                    <a:pt x="1066" y="87"/>
                    <a:pt x="961" y="28"/>
                    <a:pt x="860" y="11"/>
                  </a:cubicBezTo>
                  <a:cubicBezTo>
                    <a:pt x="817" y="4"/>
                    <a:pt x="782" y="1"/>
                    <a:pt x="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4398701" y="3334935"/>
              <a:ext cx="37724" cy="37600"/>
            </a:xfrm>
            <a:custGeom>
              <a:avLst/>
              <a:gdLst/>
              <a:ahLst/>
              <a:cxnLst/>
              <a:rect l="l" t="t" r="r" b="b"/>
              <a:pathLst>
                <a:path w="610" h="608" extrusionOk="0">
                  <a:moveTo>
                    <a:pt x="312" y="0"/>
                  </a:moveTo>
                  <a:cubicBezTo>
                    <a:pt x="310" y="0"/>
                    <a:pt x="307" y="0"/>
                    <a:pt x="305" y="0"/>
                  </a:cubicBezTo>
                  <a:cubicBezTo>
                    <a:pt x="278" y="4"/>
                    <a:pt x="251" y="7"/>
                    <a:pt x="225" y="12"/>
                  </a:cubicBezTo>
                  <a:cubicBezTo>
                    <a:pt x="200" y="21"/>
                    <a:pt x="176" y="31"/>
                    <a:pt x="152" y="42"/>
                  </a:cubicBezTo>
                  <a:cubicBezTo>
                    <a:pt x="117" y="60"/>
                    <a:pt x="88" y="86"/>
                    <a:pt x="67" y="119"/>
                  </a:cubicBezTo>
                  <a:cubicBezTo>
                    <a:pt x="49" y="138"/>
                    <a:pt x="35" y="160"/>
                    <a:pt x="28" y="185"/>
                  </a:cubicBezTo>
                  <a:cubicBezTo>
                    <a:pt x="9" y="221"/>
                    <a:pt x="0" y="261"/>
                    <a:pt x="2" y="302"/>
                  </a:cubicBezTo>
                  <a:cubicBezTo>
                    <a:pt x="5" y="329"/>
                    <a:pt x="9" y="355"/>
                    <a:pt x="13" y="382"/>
                  </a:cubicBezTo>
                  <a:cubicBezTo>
                    <a:pt x="23" y="405"/>
                    <a:pt x="33" y="430"/>
                    <a:pt x="44" y="454"/>
                  </a:cubicBezTo>
                  <a:cubicBezTo>
                    <a:pt x="70" y="500"/>
                    <a:pt x="107" y="535"/>
                    <a:pt x="152" y="562"/>
                  </a:cubicBezTo>
                  <a:cubicBezTo>
                    <a:pt x="156" y="565"/>
                    <a:pt x="160" y="567"/>
                    <a:pt x="164" y="569"/>
                  </a:cubicBezTo>
                  <a:cubicBezTo>
                    <a:pt x="208" y="595"/>
                    <a:pt x="255" y="607"/>
                    <a:pt x="304" y="607"/>
                  </a:cubicBezTo>
                  <a:cubicBezTo>
                    <a:pt x="355" y="607"/>
                    <a:pt x="401" y="595"/>
                    <a:pt x="445" y="569"/>
                  </a:cubicBezTo>
                  <a:cubicBezTo>
                    <a:pt x="449" y="567"/>
                    <a:pt x="453" y="565"/>
                    <a:pt x="457" y="562"/>
                  </a:cubicBezTo>
                  <a:cubicBezTo>
                    <a:pt x="492" y="543"/>
                    <a:pt x="521" y="517"/>
                    <a:pt x="542" y="484"/>
                  </a:cubicBezTo>
                  <a:cubicBezTo>
                    <a:pt x="561" y="465"/>
                    <a:pt x="574" y="444"/>
                    <a:pt x="581" y="418"/>
                  </a:cubicBezTo>
                  <a:cubicBezTo>
                    <a:pt x="600" y="382"/>
                    <a:pt x="609" y="343"/>
                    <a:pt x="607" y="302"/>
                  </a:cubicBezTo>
                  <a:cubicBezTo>
                    <a:pt x="604" y="275"/>
                    <a:pt x="600" y="248"/>
                    <a:pt x="597" y="221"/>
                  </a:cubicBezTo>
                  <a:cubicBezTo>
                    <a:pt x="586" y="198"/>
                    <a:pt x="576" y="174"/>
                    <a:pt x="566" y="149"/>
                  </a:cubicBezTo>
                  <a:cubicBezTo>
                    <a:pt x="547" y="114"/>
                    <a:pt x="521" y="86"/>
                    <a:pt x="488" y="65"/>
                  </a:cubicBezTo>
                  <a:cubicBezTo>
                    <a:pt x="470" y="47"/>
                    <a:pt x="447" y="33"/>
                    <a:pt x="421" y="26"/>
                  </a:cubicBezTo>
                  <a:cubicBezTo>
                    <a:pt x="387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4072667" y="2945575"/>
              <a:ext cx="69573" cy="89301"/>
            </a:xfrm>
            <a:custGeom>
              <a:avLst/>
              <a:gdLst/>
              <a:ahLst/>
              <a:cxnLst/>
              <a:rect l="l" t="t" r="r" b="b"/>
              <a:pathLst>
                <a:path w="1125" h="1444" extrusionOk="0">
                  <a:moveTo>
                    <a:pt x="615" y="0"/>
                  </a:moveTo>
                  <a:cubicBezTo>
                    <a:pt x="531" y="0"/>
                    <a:pt x="447" y="20"/>
                    <a:pt x="371" y="56"/>
                  </a:cubicBezTo>
                  <a:cubicBezTo>
                    <a:pt x="264" y="107"/>
                    <a:pt x="176" y="208"/>
                    <a:pt x="120" y="311"/>
                  </a:cubicBezTo>
                  <a:cubicBezTo>
                    <a:pt x="56" y="431"/>
                    <a:pt x="25" y="555"/>
                    <a:pt x="11" y="690"/>
                  </a:cubicBezTo>
                  <a:cubicBezTo>
                    <a:pt x="0" y="797"/>
                    <a:pt x="10" y="914"/>
                    <a:pt x="43" y="1016"/>
                  </a:cubicBezTo>
                  <a:cubicBezTo>
                    <a:pt x="90" y="1160"/>
                    <a:pt x="177" y="1263"/>
                    <a:pt x="299" y="1351"/>
                  </a:cubicBezTo>
                  <a:cubicBezTo>
                    <a:pt x="386" y="1413"/>
                    <a:pt x="486" y="1443"/>
                    <a:pt x="589" y="1443"/>
                  </a:cubicBezTo>
                  <a:cubicBezTo>
                    <a:pt x="621" y="1443"/>
                    <a:pt x="653" y="1440"/>
                    <a:pt x="686" y="1435"/>
                  </a:cubicBezTo>
                  <a:cubicBezTo>
                    <a:pt x="905" y="1396"/>
                    <a:pt x="1057" y="1173"/>
                    <a:pt x="1096" y="968"/>
                  </a:cubicBezTo>
                  <a:cubicBezTo>
                    <a:pt x="1113" y="883"/>
                    <a:pt x="1117" y="797"/>
                    <a:pt x="1110" y="714"/>
                  </a:cubicBezTo>
                  <a:cubicBezTo>
                    <a:pt x="1120" y="649"/>
                    <a:pt x="1124" y="584"/>
                    <a:pt x="1118" y="523"/>
                  </a:cubicBezTo>
                  <a:cubicBezTo>
                    <a:pt x="1109" y="420"/>
                    <a:pt x="1088" y="317"/>
                    <a:pt x="1031" y="229"/>
                  </a:cubicBezTo>
                  <a:cubicBezTo>
                    <a:pt x="965" y="128"/>
                    <a:pt x="871" y="53"/>
                    <a:pt x="754" y="19"/>
                  </a:cubicBezTo>
                  <a:cubicBezTo>
                    <a:pt x="708" y="6"/>
                    <a:pt x="6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4256896" y="2992761"/>
              <a:ext cx="33395" cy="31292"/>
            </a:xfrm>
            <a:custGeom>
              <a:avLst/>
              <a:gdLst/>
              <a:ahLst/>
              <a:cxnLst/>
              <a:rect l="l" t="t" r="r" b="b"/>
              <a:pathLst>
                <a:path w="540" h="506" extrusionOk="0">
                  <a:moveTo>
                    <a:pt x="275" y="0"/>
                  </a:moveTo>
                  <a:cubicBezTo>
                    <a:pt x="272" y="0"/>
                    <a:pt x="269" y="0"/>
                    <a:pt x="267" y="1"/>
                  </a:cubicBezTo>
                  <a:cubicBezTo>
                    <a:pt x="244" y="4"/>
                    <a:pt x="222" y="7"/>
                    <a:pt x="200" y="9"/>
                  </a:cubicBezTo>
                  <a:cubicBezTo>
                    <a:pt x="179" y="17"/>
                    <a:pt x="158" y="25"/>
                    <a:pt x="137" y="35"/>
                  </a:cubicBezTo>
                  <a:cubicBezTo>
                    <a:pt x="137" y="36"/>
                    <a:pt x="136" y="36"/>
                    <a:pt x="135" y="36"/>
                  </a:cubicBezTo>
                  <a:cubicBezTo>
                    <a:pt x="134" y="37"/>
                    <a:pt x="132" y="38"/>
                    <a:pt x="131" y="39"/>
                  </a:cubicBezTo>
                  <a:cubicBezTo>
                    <a:pt x="128" y="40"/>
                    <a:pt x="124" y="42"/>
                    <a:pt x="121" y="43"/>
                  </a:cubicBezTo>
                  <a:cubicBezTo>
                    <a:pt x="85" y="65"/>
                    <a:pt x="56" y="94"/>
                    <a:pt x="34" y="130"/>
                  </a:cubicBezTo>
                  <a:cubicBezTo>
                    <a:pt x="11" y="168"/>
                    <a:pt x="1" y="208"/>
                    <a:pt x="1" y="253"/>
                  </a:cubicBezTo>
                  <a:cubicBezTo>
                    <a:pt x="1" y="296"/>
                    <a:pt x="11" y="338"/>
                    <a:pt x="34" y="375"/>
                  </a:cubicBezTo>
                  <a:cubicBezTo>
                    <a:pt x="56" y="411"/>
                    <a:pt x="85" y="440"/>
                    <a:pt x="121" y="462"/>
                  </a:cubicBezTo>
                  <a:lnTo>
                    <a:pt x="131" y="467"/>
                  </a:lnTo>
                  <a:cubicBezTo>
                    <a:pt x="132" y="468"/>
                    <a:pt x="134" y="468"/>
                    <a:pt x="135" y="469"/>
                  </a:cubicBezTo>
                  <a:lnTo>
                    <a:pt x="139" y="470"/>
                  </a:lnTo>
                  <a:cubicBezTo>
                    <a:pt x="148" y="475"/>
                    <a:pt x="158" y="479"/>
                    <a:pt x="170" y="484"/>
                  </a:cubicBezTo>
                  <a:cubicBezTo>
                    <a:pt x="198" y="498"/>
                    <a:pt x="228" y="505"/>
                    <a:pt x="260" y="505"/>
                  </a:cubicBezTo>
                  <a:cubicBezTo>
                    <a:pt x="262" y="505"/>
                    <a:pt x="265" y="505"/>
                    <a:pt x="267" y="505"/>
                  </a:cubicBezTo>
                  <a:cubicBezTo>
                    <a:pt x="289" y="502"/>
                    <a:pt x="312" y="499"/>
                    <a:pt x="334" y="496"/>
                  </a:cubicBezTo>
                  <a:lnTo>
                    <a:pt x="336" y="496"/>
                  </a:lnTo>
                  <a:cubicBezTo>
                    <a:pt x="337" y="495"/>
                    <a:pt x="338" y="495"/>
                    <a:pt x="339" y="495"/>
                  </a:cubicBezTo>
                  <a:cubicBezTo>
                    <a:pt x="340" y="495"/>
                    <a:pt x="342" y="494"/>
                    <a:pt x="344" y="494"/>
                  </a:cubicBezTo>
                  <a:cubicBezTo>
                    <a:pt x="348" y="493"/>
                    <a:pt x="353" y="492"/>
                    <a:pt x="357" y="491"/>
                  </a:cubicBezTo>
                  <a:lnTo>
                    <a:pt x="416" y="466"/>
                  </a:lnTo>
                  <a:cubicBezTo>
                    <a:pt x="445" y="450"/>
                    <a:pt x="468" y="430"/>
                    <a:pt x="486" y="403"/>
                  </a:cubicBezTo>
                  <a:cubicBezTo>
                    <a:pt x="500" y="387"/>
                    <a:pt x="512" y="369"/>
                    <a:pt x="517" y="348"/>
                  </a:cubicBezTo>
                  <a:cubicBezTo>
                    <a:pt x="532" y="318"/>
                    <a:pt x="540" y="287"/>
                    <a:pt x="539" y="253"/>
                  </a:cubicBezTo>
                  <a:cubicBezTo>
                    <a:pt x="536" y="231"/>
                    <a:pt x="533" y="208"/>
                    <a:pt x="530" y="187"/>
                  </a:cubicBezTo>
                  <a:cubicBezTo>
                    <a:pt x="522" y="167"/>
                    <a:pt x="514" y="147"/>
                    <a:pt x="505" y="128"/>
                  </a:cubicBezTo>
                  <a:cubicBezTo>
                    <a:pt x="489" y="99"/>
                    <a:pt x="468" y="76"/>
                    <a:pt x="440" y="59"/>
                  </a:cubicBezTo>
                  <a:cubicBezTo>
                    <a:pt x="417" y="37"/>
                    <a:pt x="389" y="22"/>
                    <a:pt x="357" y="14"/>
                  </a:cubicBezTo>
                  <a:cubicBezTo>
                    <a:pt x="331" y="9"/>
                    <a:pt x="301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8"/>
          <p:cNvGrpSpPr/>
          <p:nvPr/>
        </p:nvGrpSpPr>
        <p:grpSpPr>
          <a:xfrm rot="-1418147">
            <a:off x="4460077" y="1069823"/>
            <a:ext cx="444312" cy="653155"/>
            <a:chOff x="2660619" y="2985278"/>
            <a:chExt cx="619166" cy="910197"/>
          </a:xfrm>
        </p:grpSpPr>
        <p:sp>
          <p:nvSpPr>
            <p:cNvPr id="476" name="Google Shape;476;p48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48"/>
          <p:cNvGrpSpPr/>
          <p:nvPr/>
        </p:nvGrpSpPr>
        <p:grpSpPr>
          <a:xfrm>
            <a:off x="625747" y="4146771"/>
            <a:ext cx="572727" cy="325498"/>
            <a:chOff x="625747" y="4146771"/>
            <a:chExt cx="572727" cy="325498"/>
          </a:xfrm>
        </p:grpSpPr>
        <p:sp>
          <p:nvSpPr>
            <p:cNvPr id="500" name="Google Shape;500;p48"/>
            <p:cNvSpPr/>
            <p:nvPr/>
          </p:nvSpPr>
          <p:spPr>
            <a:xfrm>
              <a:off x="1040750" y="4153487"/>
              <a:ext cx="149409" cy="25733"/>
            </a:xfrm>
            <a:custGeom>
              <a:avLst/>
              <a:gdLst/>
              <a:ahLst/>
              <a:cxnLst/>
              <a:rect l="l" t="t" r="r" b="b"/>
              <a:pathLst>
                <a:path w="2514" h="433" extrusionOk="0">
                  <a:moveTo>
                    <a:pt x="1003" y="0"/>
                  </a:moveTo>
                  <a:cubicBezTo>
                    <a:pt x="854" y="0"/>
                    <a:pt x="706" y="4"/>
                    <a:pt x="559" y="10"/>
                  </a:cubicBezTo>
                  <a:cubicBezTo>
                    <a:pt x="372" y="17"/>
                    <a:pt x="186" y="28"/>
                    <a:pt x="0" y="41"/>
                  </a:cubicBezTo>
                  <a:cubicBezTo>
                    <a:pt x="84" y="36"/>
                    <a:pt x="168" y="34"/>
                    <a:pt x="252" y="34"/>
                  </a:cubicBezTo>
                  <a:cubicBezTo>
                    <a:pt x="515" y="34"/>
                    <a:pt x="779" y="57"/>
                    <a:pt x="1040" y="106"/>
                  </a:cubicBezTo>
                  <a:cubicBezTo>
                    <a:pt x="1163" y="129"/>
                    <a:pt x="1284" y="160"/>
                    <a:pt x="1407" y="182"/>
                  </a:cubicBezTo>
                  <a:cubicBezTo>
                    <a:pt x="1537" y="206"/>
                    <a:pt x="1666" y="221"/>
                    <a:pt x="1796" y="238"/>
                  </a:cubicBezTo>
                  <a:cubicBezTo>
                    <a:pt x="2017" y="268"/>
                    <a:pt x="2220" y="363"/>
                    <a:pt x="2431" y="433"/>
                  </a:cubicBezTo>
                  <a:cubicBezTo>
                    <a:pt x="2456" y="367"/>
                    <a:pt x="2484" y="303"/>
                    <a:pt x="2514" y="239"/>
                  </a:cubicBezTo>
                  <a:cubicBezTo>
                    <a:pt x="2479" y="226"/>
                    <a:pt x="2445" y="209"/>
                    <a:pt x="2410" y="197"/>
                  </a:cubicBezTo>
                  <a:cubicBezTo>
                    <a:pt x="1964" y="40"/>
                    <a:pt x="1480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863469" y="4160797"/>
              <a:ext cx="139424" cy="67216"/>
            </a:xfrm>
            <a:custGeom>
              <a:avLst/>
              <a:gdLst/>
              <a:ahLst/>
              <a:cxnLst/>
              <a:rect l="l" t="t" r="r" b="b"/>
              <a:pathLst>
                <a:path w="2346" h="1131" extrusionOk="0">
                  <a:moveTo>
                    <a:pt x="1873" y="0"/>
                  </a:moveTo>
                  <a:cubicBezTo>
                    <a:pt x="1797" y="13"/>
                    <a:pt x="1721" y="27"/>
                    <a:pt x="1646" y="47"/>
                  </a:cubicBezTo>
                  <a:cubicBezTo>
                    <a:pt x="998" y="219"/>
                    <a:pt x="460" y="655"/>
                    <a:pt x="0" y="1130"/>
                  </a:cubicBezTo>
                  <a:cubicBezTo>
                    <a:pt x="28" y="1106"/>
                    <a:pt x="56" y="1081"/>
                    <a:pt x="85" y="1056"/>
                  </a:cubicBezTo>
                  <a:cubicBezTo>
                    <a:pt x="719" y="508"/>
                    <a:pt x="1522" y="161"/>
                    <a:pt x="2345" y="0"/>
                  </a:cubicBezTo>
                  <a:lnTo>
                    <a:pt x="2345" y="0"/>
                  </a:lnTo>
                  <a:cubicBezTo>
                    <a:pt x="2273" y="7"/>
                    <a:pt x="2200" y="10"/>
                    <a:pt x="2128" y="10"/>
                  </a:cubicBezTo>
                  <a:cubicBezTo>
                    <a:pt x="2099" y="10"/>
                    <a:pt x="2070" y="10"/>
                    <a:pt x="2041" y="9"/>
                  </a:cubicBezTo>
                  <a:cubicBezTo>
                    <a:pt x="1985" y="8"/>
                    <a:pt x="1930" y="5"/>
                    <a:pt x="1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636504" y="4159252"/>
              <a:ext cx="377801" cy="304225"/>
            </a:xfrm>
            <a:custGeom>
              <a:avLst/>
              <a:gdLst/>
              <a:ahLst/>
              <a:cxnLst/>
              <a:rect l="l" t="t" r="r" b="b"/>
              <a:pathLst>
                <a:path w="6357" h="5119" extrusionOk="0">
                  <a:moveTo>
                    <a:pt x="5193" y="1"/>
                  </a:moveTo>
                  <a:cubicBezTo>
                    <a:pt x="5102" y="1"/>
                    <a:pt x="5011" y="5"/>
                    <a:pt x="4920" y="17"/>
                  </a:cubicBezTo>
                  <a:cubicBezTo>
                    <a:pt x="4748" y="39"/>
                    <a:pt x="4577" y="88"/>
                    <a:pt x="4408" y="132"/>
                  </a:cubicBezTo>
                  <a:cubicBezTo>
                    <a:pt x="4242" y="174"/>
                    <a:pt x="4077" y="219"/>
                    <a:pt x="3913" y="268"/>
                  </a:cubicBezTo>
                  <a:cubicBezTo>
                    <a:pt x="3247" y="471"/>
                    <a:pt x="2616" y="769"/>
                    <a:pt x="2024" y="1133"/>
                  </a:cubicBezTo>
                  <a:cubicBezTo>
                    <a:pt x="1746" y="1303"/>
                    <a:pt x="1484" y="1494"/>
                    <a:pt x="1225" y="1692"/>
                  </a:cubicBezTo>
                  <a:cubicBezTo>
                    <a:pt x="1021" y="1848"/>
                    <a:pt x="817" y="2004"/>
                    <a:pt x="629" y="2179"/>
                  </a:cubicBezTo>
                  <a:cubicBezTo>
                    <a:pt x="447" y="2348"/>
                    <a:pt x="273" y="2539"/>
                    <a:pt x="158" y="2760"/>
                  </a:cubicBezTo>
                  <a:cubicBezTo>
                    <a:pt x="33" y="3000"/>
                    <a:pt x="7" y="3248"/>
                    <a:pt x="5" y="3514"/>
                  </a:cubicBezTo>
                  <a:cubicBezTo>
                    <a:pt x="1" y="3822"/>
                    <a:pt x="28" y="4132"/>
                    <a:pt x="92" y="4434"/>
                  </a:cubicBezTo>
                  <a:cubicBezTo>
                    <a:pt x="121" y="4573"/>
                    <a:pt x="158" y="4709"/>
                    <a:pt x="210" y="4841"/>
                  </a:cubicBezTo>
                  <a:cubicBezTo>
                    <a:pt x="244" y="4928"/>
                    <a:pt x="285" y="5015"/>
                    <a:pt x="366" y="5068"/>
                  </a:cubicBezTo>
                  <a:cubicBezTo>
                    <a:pt x="376" y="5074"/>
                    <a:pt x="388" y="5079"/>
                    <a:pt x="399" y="5084"/>
                  </a:cubicBezTo>
                  <a:cubicBezTo>
                    <a:pt x="412" y="5021"/>
                    <a:pt x="448" y="4952"/>
                    <a:pt x="467" y="4910"/>
                  </a:cubicBezTo>
                  <a:cubicBezTo>
                    <a:pt x="557" y="4710"/>
                    <a:pt x="684" y="4523"/>
                    <a:pt x="822" y="4353"/>
                  </a:cubicBezTo>
                  <a:cubicBezTo>
                    <a:pt x="951" y="4192"/>
                    <a:pt x="1095" y="4045"/>
                    <a:pt x="1227" y="3887"/>
                  </a:cubicBezTo>
                  <a:cubicBezTo>
                    <a:pt x="1233" y="3880"/>
                    <a:pt x="1241" y="3877"/>
                    <a:pt x="1248" y="3877"/>
                  </a:cubicBezTo>
                  <a:cubicBezTo>
                    <a:pt x="1268" y="3877"/>
                    <a:pt x="1287" y="3899"/>
                    <a:pt x="1272" y="3919"/>
                  </a:cubicBezTo>
                  <a:cubicBezTo>
                    <a:pt x="1129" y="4105"/>
                    <a:pt x="996" y="4300"/>
                    <a:pt x="871" y="4497"/>
                  </a:cubicBezTo>
                  <a:cubicBezTo>
                    <a:pt x="757" y="4678"/>
                    <a:pt x="641" y="4859"/>
                    <a:pt x="579" y="5065"/>
                  </a:cubicBezTo>
                  <a:cubicBezTo>
                    <a:pt x="574" y="5081"/>
                    <a:pt x="571" y="5100"/>
                    <a:pt x="567" y="5118"/>
                  </a:cubicBezTo>
                  <a:cubicBezTo>
                    <a:pt x="658" y="5117"/>
                    <a:pt x="752" y="5091"/>
                    <a:pt x="833" y="5061"/>
                  </a:cubicBezTo>
                  <a:cubicBezTo>
                    <a:pt x="1030" y="4988"/>
                    <a:pt x="1212" y="4882"/>
                    <a:pt x="1389" y="4773"/>
                  </a:cubicBezTo>
                  <a:cubicBezTo>
                    <a:pt x="1884" y="4468"/>
                    <a:pt x="2399" y="4197"/>
                    <a:pt x="2926" y="3954"/>
                  </a:cubicBezTo>
                  <a:cubicBezTo>
                    <a:pt x="3230" y="3814"/>
                    <a:pt x="3542" y="3696"/>
                    <a:pt x="3848" y="3562"/>
                  </a:cubicBezTo>
                  <a:cubicBezTo>
                    <a:pt x="4138" y="3436"/>
                    <a:pt x="4420" y="3295"/>
                    <a:pt x="4690" y="3131"/>
                  </a:cubicBezTo>
                  <a:cubicBezTo>
                    <a:pt x="4947" y="2976"/>
                    <a:pt x="5208" y="2797"/>
                    <a:pt x="5418" y="2580"/>
                  </a:cubicBezTo>
                  <a:cubicBezTo>
                    <a:pt x="5613" y="2378"/>
                    <a:pt x="5750" y="2123"/>
                    <a:pt x="5845" y="1861"/>
                  </a:cubicBezTo>
                  <a:cubicBezTo>
                    <a:pt x="5947" y="1576"/>
                    <a:pt x="5994" y="1277"/>
                    <a:pt x="6086" y="990"/>
                  </a:cubicBezTo>
                  <a:cubicBezTo>
                    <a:pt x="6177" y="702"/>
                    <a:pt x="6291" y="417"/>
                    <a:pt x="6356" y="123"/>
                  </a:cubicBezTo>
                  <a:lnTo>
                    <a:pt x="6356" y="123"/>
                  </a:lnTo>
                  <a:cubicBezTo>
                    <a:pt x="5874" y="197"/>
                    <a:pt x="5401" y="345"/>
                    <a:pt x="4961" y="550"/>
                  </a:cubicBezTo>
                  <a:cubicBezTo>
                    <a:pt x="4542" y="744"/>
                    <a:pt x="4167" y="1002"/>
                    <a:pt x="3829" y="1315"/>
                  </a:cubicBezTo>
                  <a:cubicBezTo>
                    <a:pt x="3645" y="1483"/>
                    <a:pt x="3471" y="1662"/>
                    <a:pt x="3302" y="1845"/>
                  </a:cubicBezTo>
                  <a:cubicBezTo>
                    <a:pt x="3219" y="1936"/>
                    <a:pt x="3135" y="2026"/>
                    <a:pt x="3049" y="2115"/>
                  </a:cubicBezTo>
                  <a:cubicBezTo>
                    <a:pt x="2966" y="2202"/>
                    <a:pt x="2878" y="2282"/>
                    <a:pt x="2794" y="2367"/>
                  </a:cubicBezTo>
                  <a:cubicBezTo>
                    <a:pt x="2788" y="2372"/>
                    <a:pt x="2783" y="2375"/>
                    <a:pt x="2777" y="2375"/>
                  </a:cubicBezTo>
                  <a:cubicBezTo>
                    <a:pt x="2757" y="2375"/>
                    <a:pt x="2739" y="2347"/>
                    <a:pt x="2753" y="2328"/>
                  </a:cubicBezTo>
                  <a:cubicBezTo>
                    <a:pt x="2822" y="2237"/>
                    <a:pt x="2889" y="2146"/>
                    <a:pt x="2958" y="2056"/>
                  </a:cubicBezTo>
                  <a:lnTo>
                    <a:pt x="2958" y="2056"/>
                  </a:lnTo>
                  <a:cubicBezTo>
                    <a:pt x="2854" y="2155"/>
                    <a:pt x="2750" y="2254"/>
                    <a:pt x="2648" y="2356"/>
                  </a:cubicBezTo>
                  <a:cubicBezTo>
                    <a:pt x="2476" y="2524"/>
                    <a:pt x="2306" y="2697"/>
                    <a:pt x="2157" y="2887"/>
                  </a:cubicBezTo>
                  <a:cubicBezTo>
                    <a:pt x="2102" y="2958"/>
                    <a:pt x="2047" y="3034"/>
                    <a:pt x="2014" y="3102"/>
                  </a:cubicBezTo>
                  <a:cubicBezTo>
                    <a:pt x="2006" y="3119"/>
                    <a:pt x="1999" y="3136"/>
                    <a:pt x="1991" y="3154"/>
                  </a:cubicBezTo>
                  <a:cubicBezTo>
                    <a:pt x="1989" y="3162"/>
                    <a:pt x="1986" y="3171"/>
                    <a:pt x="1984" y="3179"/>
                  </a:cubicBezTo>
                  <a:cubicBezTo>
                    <a:pt x="1983" y="3183"/>
                    <a:pt x="1982" y="3187"/>
                    <a:pt x="1981" y="3191"/>
                  </a:cubicBezTo>
                  <a:cubicBezTo>
                    <a:pt x="1979" y="3198"/>
                    <a:pt x="1978" y="3202"/>
                    <a:pt x="1977" y="3204"/>
                  </a:cubicBezTo>
                  <a:cubicBezTo>
                    <a:pt x="1977" y="3205"/>
                    <a:pt x="1977" y="3206"/>
                    <a:pt x="1977" y="3208"/>
                  </a:cubicBezTo>
                  <a:cubicBezTo>
                    <a:pt x="1976" y="3213"/>
                    <a:pt x="1975" y="3219"/>
                    <a:pt x="1975" y="3225"/>
                  </a:cubicBezTo>
                  <a:cubicBezTo>
                    <a:pt x="1974" y="3226"/>
                    <a:pt x="1974" y="3226"/>
                    <a:pt x="1974" y="3227"/>
                  </a:cubicBezTo>
                  <a:cubicBezTo>
                    <a:pt x="1974" y="3233"/>
                    <a:pt x="1975" y="3238"/>
                    <a:pt x="1976" y="3243"/>
                  </a:cubicBezTo>
                  <a:cubicBezTo>
                    <a:pt x="1988" y="3287"/>
                    <a:pt x="1946" y="3334"/>
                    <a:pt x="1904" y="3339"/>
                  </a:cubicBezTo>
                  <a:cubicBezTo>
                    <a:pt x="1901" y="3340"/>
                    <a:pt x="1897" y="3340"/>
                    <a:pt x="1893" y="3340"/>
                  </a:cubicBezTo>
                  <a:cubicBezTo>
                    <a:pt x="1849" y="3340"/>
                    <a:pt x="1819" y="3308"/>
                    <a:pt x="1808" y="3267"/>
                  </a:cubicBezTo>
                  <a:lnTo>
                    <a:pt x="1808" y="3267"/>
                  </a:lnTo>
                  <a:cubicBezTo>
                    <a:pt x="1810" y="3274"/>
                    <a:pt x="1811" y="3277"/>
                    <a:pt x="1810" y="3277"/>
                  </a:cubicBezTo>
                  <a:cubicBezTo>
                    <a:pt x="1810" y="3277"/>
                    <a:pt x="1803" y="3253"/>
                    <a:pt x="1802" y="3246"/>
                  </a:cubicBezTo>
                  <a:cubicBezTo>
                    <a:pt x="1801" y="3241"/>
                    <a:pt x="1800" y="3235"/>
                    <a:pt x="1799" y="3229"/>
                  </a:cubicBezTo>
                  <a:cubicBezTo>
                    <a:pt x="1797" y="3211"/>
                    <a:pt x="1797" y="3191"/>
                    <a:pt x="1799" y="3173"/>
                  </a:cubicBezTo>
                  <a:cubicBezTo>
                    <a:pt x="1805" y="3090"/>
                    <a:pt x="1852" y="3009"/>
                    <a:pt x="1894" y="2941"/>
                  </a:cubicBezTo>
                  <a:cubicBezTo>
                    <a:pt x="1949" y="2851"/>
                    <a:pt x="2016" y="2767"/>
                    <a:pt x="2084" y="2687"/>
                  </a:cubicBezTo>
                  <a:cubicBezTo>
                    <a:pt x="2254" y="2488"/>
                    <a:pt x="2442" y="2305"/>
                    <a:pt x="2631" y="2125"/>
                  </a:cubicBezTo>
                  <a:cubicBezTo>
                    <a:pt x="2804" y="1962"/>
                    <a:pt x="2980" y="1803"/>
                    <a:pt x="3150" y="1637"/>
                  </a:cubicBezTo>
                  <a:cubicBezTo>
                    <a:pt x="3345" y="1449"/>
                    <a:pt x="3535" y="1223"/>
                    <a:pt x="3738" y="1024"/>
                  </a:cubicBezTo>
                  <a:cubicBezTo>
                    <a:pt x="4171" y="600"/>
                    <a:pt x="4681" y="200"/>
                    <a:pt x="5263" y="2"/>
                  </a:cubicBezTo>
                  <a:cubicBezTo>
                    <a:pt x="5239" y="1"/>
                    <a:pt x="5216" y="1"/>
                    <a:pt x="5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625747" y="4146771"/>
              <a:ext cx="572727" cy="325498"/>
            </a:xfrm>
            <a:custGeom>
              <a:avLst/>
              <a:gdLst/>
              <a:ahLst/>
              <a:cxnLst/>
              <a:rect l="l" t="t" r="r" b="b"/>
              <a:pathLst>
                <a:path w="9637" h="5477" extrusionOk="0">
                  <a:moveTo>
                    <a:pt x="7988" y="112"/>
                  </a:moveTo>
                  <a:cubicBezTo>
                    <a:pt x="8463" y="112"/>
                    <a:pt x="8947" y="152"/>
                    <a:pt x="9391" y="309"/>
                  </a:cubicBezTo>
                  <a:cubicBezTo>
                    <a:pt x="9425" y="321"/>
                    <a:pt x="9459" y="337"/>
                    <a:pt x="9493" y="351"/>
                  </a:cubicBezTo>
                  <a:cubicBezTo>
                    <a:pt x="9465" y="415"/>
                    <a:pt x="9437" y="478"/>
                    <a:pt x="9411" y="544"/>
                  </a:cubicBezTo>
                  <a:cubicBezTo>
                    <a:pt x="9200" y="475"/>
                    <a:pt x="8998" y="380"/>
                    <a:pt x="8776" y="350"/>
                  </a:cubicBezTo>
                  <a:cubicBezTo>
                    <a:pt x="8647" y="333"/>
                    <a:pt x="8516" y="317"/>
                    <a:pt x="8388" y="294"/>
                  </a:cubicBezTo>
                  <a:cubicBezTo>
                    <a:pt x="8264" y="272"/>
                    <a:pt x="8143" y="241"/>
                    <a:pt x="8021" y="218"/>
                  </a:cubicBezTo>
                  <a:cubicBezTo>
                    <a:pt x="7760" y="169"/>
                    <a:pt x="7497" y="145"/>
                    <a:pt x="7234" y="145"/>
                  </a:cubicBezTo>
                  <a:cubicBezTo>
                    <a:pt x="7150" y="145"/>
                    <a:pt x="7065" y="148"/>
                    <a:pt x="6980" y="153"/>
                  </a:cubicBezTo>
                  <a:cubicBezTo>
                    <a:pt x="7166" y="140"/>
                    <a:pt x="7353" y="129"/>
                    <a:pt x="7539" y="122"/>
                  </a:cubicBezTo>
                  <a:cubicBezTo>
                    <a:pt x="7687" y="116"/>
                    <a:pt x="7837" y="112"/>
                    <a:pt x="7988" y="112"/>
                  </a:cubicBezTo>
                  <a:close/>
                  <a:moveTo>
                    <a:pt x="5871" y="235"/>
                  </a:moveTo>
                  <a:cubicBezTo>
                    <a:pt x="5926" y="239"/>
                    <a:pt x="5982" y="243"/>
                    <a:pt x="6038" y="244"/>
                  </a:cubicBezTo>
                  <a:cubicBezTo>
                    <a:pt x="6067" y="244"/>
                    <a:pt x="6096" y="245"/>
                    <a:pt x="6125" y="245"/>
                  </a:cubicBezTo>
                  <a:cubicBezTo>
                    <a:pt x="6198" y="245"/>
                    <a:pt x="6270" y="242"/>
                    <a:pt x="6342" y="235"/>
                  </a:cubicBezTo>
                  <a:lnTo>
                    <a:pt x="6342" y="235"/>
                  </a:lnTo>
                  <a:cubicBezTo>
                    <a:pt x="5520" y="395"/>
                    <a:pt x="4717" y="743"/>
                    <a:pt x="4082" y="1291"/>
                  </a:cubicBezTo>
                  <a:cubicBezTo>
                    <a:pt x="4054" y="1315"/>
                    <a:pt x="4026" y="1341"/>
                    <a:pt x="3998" y="1365"/>
                  </a:cubicBezTo>
                  <a:cubicBezTo>
                    <a:pt x="4457" y="890"/>
                    <a:pt x="4996" y="452"/>
                    <a:pt x="5643" y="282"/>
                  </a:cubicBezTo>
                  <a:cubicBezTo>
                    <a:pt x="5719" y="262"/>
                    <a:pt x="5794" y="247"/>
                    <a:pt x="5871" y="235"/>
                  </a:cubicBezTo>
                  <a:close/>
                  <a:moveTo>
                    <a:pt x="5371" y="210"/>
                  </a:moveTo>
                  <a:cubicBezTo>
                    <a:pt x="5394" y="210"/>
                    <a:pt x="5417" y="210"/>
                    <a:pt x="5441" y="211"/>
                  </a:cubicBezTo>
                  <a:cubicBezTo>
                    <a:pt x="4859" y="409"/>
                    <a:pt x="4349" y="809"/>
                    <a:pt x="3915" y="1233"/>
                  </a:cubicBezTo>
                  <a:cubicBezTo>
                    <a:pt x="3713" y="1431"/>
                    <a:pt x="3523" y="1658"/>
                    <a:pt x="3329" y="1846"/>
                  </a:cubicBezTo>
                  <a:cubicBezTo>
                    <a:pt x="3159" y="2012"/>
                    <a:pt x="2982" y="2171"/>
                    <a:pt x="2809" y="2334"/>
                  </a:cubicBezTo>
                  <a:cubicBezTo>
                    <a:pt x="2620" y="2514"/>
                    <a:pt x="2433" y="2697"/>
                    <a:pt x="2262" y="2896"/>
                  </a:cubicBezTo>
                  <a:cubicBezTo>
                    <a:pt x="2194" y="2976"/>
                    <a:pt x="2128" y="3059"/>
                    <a:pt x="2072" y="3150"/>
                  </a:cubicBezTo>
                  <a:cubicBezTo>
                    <a:pt x="2031" y="3218"/>
                    <a:pt x="1983" y="3299"/>
                    <a:pt x="1977" y="3381"/>
                  </a:cubicBezTo>
                  <a:cubicBezTo>
                    <a:pt x="1975" y="3400"/>
                    <a:pt x="1976" y="3420"/>
                    <a:pt x="1978" y="3438"/>
                  </a:cubicBezTo>
                  <a:cubicBezTo>
                    <a:pt x="1978" y="3444"/>
                    <a:pt x="1979" y="3450"/>
                    <a:pt x="1980" y="3455"/>
                  </a:cubicBezTo>
                  <a:cubicBezTo>
                    <a:pt x="1982" y="3462"/>
                    <a:pt x="1989" y="3486"/>
                    <a:pt x="1989" y="3486"/>
                  </a:cubicBezTo>
                  <a:cubicBezTo>
                    <a:pt x="1989" y="3486"/>
                    <a:pt x="1988" y="3483"/>
                    <a:pt x="1987" y="3477"/>
                  </a:cubicBezTo>
                  <a:lnTo>
                    <a:pt x="1987" y="3477"/>
                  </a:lnTo>
                  <a:cubicBezTo>
                    <a:pt x="1998" y="3517"/>
                    <a:pt x="2028" y="3549"/>
                    <a:pt x="2071" y="3549"/>
                  </a:cubicBezTo>
                  <a:cubicBezTo>
                    <a:pt x="2075" y="3549"/>
                    <a:pt x="2078" y="3549"/>
                    <a:pt x="2082" y="3548"/>
                  </a:cubicBezTo>
                  <a:cubicBezTo>
                    <a:pt x="2124" y="3542"/>
                    <a:pt x="2166" y="3496"/>
                    <a:pt x="2155" y="3452"/>
                  </a:cubicBezTo>
                  <a:cubicBezTo>
                    <a:pt x="2153" y="3447"/>
                    <a:pt x="2153" y="3442"/>
                    <a:pt x="2153" y="3436"/>
                  </a:cubicBezTo>
                  <a:cubicBezTo>
                    <a:pt x="2153" y="3435"/>
                    <a:pt x="2153" y="3435"/>
                    <a:pt x="2153" y="3434"/>
                  </a:cubicBezTo>
                  <a:cubicBezTo>
                    <a:pt x="2154" y="3428"/>
                    <a:pt x="2155" y="3422"/>
                    <a:pt x="2155" y="3417"/>
                  </a:cubicBezTo>
                  <a:cubicBezTo>
                    <a:pt x="2156" y="3415"/>
                    <a:pt x="2156" y="3414"/>
                    <a:pt x="2156" y="3413"/>
                  </a:cubicBezTo>
                  <a:cubicBezTo>
                    <a:pt x="2156" y="3411"/>
                    <a:pt x="2157" y="3407"/>
                    <a:pt x="2159" y="3399"/>
                  </a:cubicBezTo>
                  <a:cubicBezTo>
                    <a:pt x="2160" y="3396"/>
                    <a:pt x="2161" y="3391"/>
                    <a:pt x="2162" y="3387"/>
                  </a:cubicBezTo>
                  <a:cubicBezTo>
                    <a:pt x="2165" y="3379"/>
                    <a:pt x="2167" y="3371"/>
                    <a:pt x="2170" y="3363"/>
                  </a:cubicBezTo>
                  <a:cubicBezTo>
                    <a:pt x="2176" y="3345"/>
                    <a:pt x="2184" y="3328"/>
                    <a:pt x="2192" y="3311"/>
                  </a:cubicBezTo>
                  <a:cubicBezTo>
                    <a:pt x="2225" y="3243"/>
                    <a:pt x="2280" y="3167"/>
                    <a:pt x="2335" y="3096"/>
                  </a:cubicBezTo>
                  <a:cubicBezTo>
                    <a:pt x="2483" y="2906"/>
                    <a:pt x="2654" y="2733"/>
                    <a:pt x="2826" y="2565"/>
                  </a:cubicBezTo>
                  <a:cubicBezTo>
                    <a:pt x="2928" y="2463"/>
                    <a:pt x="3033" y="2364"/>
                    <a:pt x="3136" y="2265"/>
                  </a:cubicBezTo>
                  <a:lnTo>
                    <a:pt x="3136" y="2265"/>
                  </a:lnTo>
                  <a:cubicBezTo>
                    <a:pt x="3067" y="2355"/>
                    <a:pt x="2999" y="2446"/>
                    <a:pt x="2931" y="2537"/>
                  </a:cubicBezTo>
                  <a:cubicBezTo>
                    <a:pt x="2917" y="2556"/>
                    <a:pt x="2935" y="2584"/>
                    <a:pt x="2955" y="2584"/>
                  </a:cubicBezTo>
                  <a:cubicBezTo>
                    <a:pt x="2961" y="2584"/>
                    <a:pt x="2966" y="2581"/>
                    <a:pt x="2972" y="2576"/>
                  </a:cubicBezTo>
                  <a:cubicBezTo>
                    <a:pt x="3056" y="2491"/>
                    <a:pt x="3145" y="2411"/>
                    <a:pt x="3228" y="2324"/>
                  </a:cubicBezTo>
                  <a:cubicBezTo>
                    <a:pt x="3313" y="2235"/>
                    <a:pt x="3396" y="2145"/>
                    <a:pt x="3480" y="2054"/>
                  </a:cubicBezTo>
                  <a:cubicBezTo>
                    <a:pt x="3649" y="1870"/>
                    <a:pt x="3823" y="1692"/>
                    <a:pt x="4006" y="1524"/>
                  </a:cubicBezTo>
                  <a:cubicBezTo>
                    <a:pt x="4345" y="1211"/>
                    <a:pt x="4720" y="953"/>
                    <a:pt x="5139" y="759"/>
                  </a:cubicBezTo>
                  <a:cubicBezTo>
                    <a:pt x="5580" y="554"/>
                    <a:pt x="6053" y="406"/>
                    <a:pt x="6535" y="331"/>
                  </a:cubicBezTo>
                  <a:lnTo>
                    <a:pt x="6535" y="331"/>
                  </a:lnTo>
                  <a:cubicBezTo>
                    <a:pt x="6469" y="626"/>
                    <a:pt x="6354" y="910"/>
                    <a:pt x="6264" y="1198"/>
                  </a:cubicBezTo>
                  <a:cubicBezTo>
                    <a:pt x="6173" y="1486"/>
                    <a:pt x="6126" y="1785"/>
                    <a:pt x="6023" y="2070"/>
                  </a:cubicBezTo>
                  <a:cubicBezTo>
                    <a:pt x="5929" y="2332"/>
                    <a:pt x="5791" y="2586"/>
                    <a:pt x="5596" y="2789"/>
                  </a:cubicBezTo>
                  <a:cubicBezTo>
                    <a:pt x="5387" y="3006"/>
                    <a:pt x="5126" y="3184"/>
                    <a:pt x="4869" y="3340"/>
                  </a:cubicBezTo>
                  <a:cubicBezTo>
                    <a:pt x="4599" y="3504"/>
                    <a:pt x="4316" y="3645"/>
                    <a:pt x="4026" y="3771"/>
                  </a:cubicBezTo>
                  <a:cubicBezTo>
                    <a:pt x="3720" y="3905"/>
                    <a:pt x="3408" y="4023"/>
                    <a:pt x="3105" y="4163"/>
                  </a:cubicBezTo>
                  <a:cubicBezTo>
                    <a:pt x="2577" y="4406"/>
                    <a:pt x="2062" y="4677"/>
                    <a:pt x="1567" y="4982"/>
                  </a:cubicBezTo>
                  <a:cubicBezTo>
                    <a:pt x="1391" y="5091"/>
                    <a:pt x="1208" y="5197"/>
                    <a:pt x="1012" y="5269"/>
                  </a:cubicBezTo>
                  <a:cubicBezTo>
                    <a:pt x="930" y="5299"/>
                    <a:pt x="836" y="5326"/>
                    <a:pt x="744" y="5327"/>
                  </a:cubicBezTo>
                  <a:cubicBezTo>
                    <a:pt x="749" y="5309"/>
                    <a:pt x="752" y="5290"/>
                    <a:pt x="757" y="5274"/>
                  </a:cubicBezTo>
                  <a:cubicBezTo>
                    <a:pt x="819" y="5068"/>
                    <a:pt x="935" y="4887"/>
                    <a:pt x="1049" y="4706"/>
                  </a:cubicBezTo>
                  <a:cubicBezTo>
                    <a:pt x="1175" y="4509"/>
                    <a:pt x="1307" y="4314"/>
                    <a:pt x="1450" y="4128"/>
                  </a:cubicBezTo>
                  <a:cubicBezTo>
                    <a:pt x="1465" y="4108"/>
                    <a:pt x="1447" y="4086"/>
                    <a:pt x="1427" y="4086"/>
                  </a:cubicBezTo>
                  <a:cubicBezTo>
                    <a:pt x="1420" y="4086"/>
                    <a:pt x="1412" y="4089"/>
                    <a:pt x="1406" y="4096"/>
                  </a:cubicBezTo>
                  <a:cubicBezTo>
                    <a:pt x="1274" y="4253"/>
                    <a:pt x="1130" y="4401"/>
                    <a:pt x="1001" y="4561"/>
                  </a:cubicBezTo>
                  <a:cubicBezTo>
                    <a:pt x="863" y="4732"/>
                    <a:pt x="736" y="4919"/>
                    <a:pt x="645" y="5118"/>
                  </a:cubicBezTo>
                  <a:cubicBezTo>
                    <a:pt x="626" y="5161"/>
                    <a:pt x="590" y="5229"/>
                    <a:pt x="577" y="5293"/>
                  </a:cubicBezTo>
                  <a:cubicBezTo>
                    <a:pt x="567" y="5288"/>
                    <a:pt x="555" y="5283"/>
                    <a:pt x="545" y="5277"/>
                  </a:cubicBezTo>
                  <a:cubicBezTo>
                    <a:pt x="463" y="5223"/>
                    <a:pt x="422" y="5137"/>
                    <a:pt x="388" y="5049"/>
                  </a:cubicBezTo>
                  <a:cubicBezTo>
                    <a:pt x="336" y="4918"/>
                    <a:pt x="299" y="4780"/>
                    <a:pt x="270" y="4643"/>
                  </a:cubicBezTo>
                  <a:cubicBezTo>
                    <a:pt x="206" y="4341"/>
                    <a:pt x="180" y="4031"/>
                    <a:pt x="183" y="3723"/>
                  </a:cubicBezTo>
                  <a:cubicBezTo>
                    <a:pt x="186" y="3457"/>
                    <a:pt x="212" y="3209"/>
                    <a:pt x="336" y="2969"/>
                  </a:cubicBezTo>
                  <a:cubicBezTo>
                    <a:pt x="452" y="2748"/>
                    <a:pt x="625" y="2556"/>
                    <a:pt x="806" y="2387"/>
                  </a:cubicBezTo>
                  <a:cubicBezTo>
                    <a:pt x="996" y="2213"/>
                    <a:pt x="1199" y="2056"/>
                    <a:pt x="1403" y="1901"/>
                  </a:cubicBezTo>
                  <a:cubicBezTo>
                    <a:pt x="1662" y="1702"/>
                    <a:pt x="1925" y="1512"/>
                    <a:pt x="2202" y="1342"/>
                  </a:cubicBezTo>
                  <a:cubicBezTo>
                    <a:pt x="2795" y="978"/>
                    <a:pt x="3426" y="680"/>
                    <a:pt x="4092" y="477"/>
                  </a:cubicBezTo>
                  <a:cubicBezTo>
                    <a:pt x="4256" y="428"/>
                    <a:pt x="4421" y="383"/>
                    <a:pt x="4586" y="341"/>
                  </a:cubicBezTo>
                  <a:cubicBezTo>
                    <a:pt x="4755" y="297"/>
                    <a:pt x="4926" y="248"/>
                    <a:pt x="5098" y="226"/>
                  </a:cubicBezTo>
                  <a:cubicBezTo>
                    <a:pt x="5190" y="214"/>
                    <a:pt x="5280" y="210"/>
                    <a:pt x="5371" y="210"/>
                  </a:cubicBezTo>
                  <a:close/>
                  <a:moveTo>
                    <a:pt x="7840" y="0"/>
                  </a:moveTo>
                  <a:cubicBezTo>
                    <a:pt x="7819" y="0"/>
                    <a:pt x="7798" y="1"/>
                    <a:pt x="7777" y="1"/>
                  </a:cubicBezTo>
                  <a:cubicBezTo>
                    <a:pt x="7446" y="3"/>
                    <a:pt x="7115" y="19"/>
                    <a:pt x="6786" y="41"/>
                  </a:cubicBezTo>
                  <a:cubicBezTo>
                    <a:pt x="6704" y="46"/>
                    <a:pt x="6623" y="51"/>
                    <a:pt x="6542" y="56"/>
                  </a:cubicBezTo>
                  <a:cubicBezTo>
                    <a:pt x="6528" y="46"/>
                    <a:pt x="6511" y="39"/>
                    <a:pt x="6490" y="39"/>
                  </a:cubicBezTo>
                  <a:cubicBezTo>
                    <a:pt x="6485" y="39"/>
                    <a:pt x="6480" y="39"/>
                    <a:pt x="6474" y="40"/>
                  </a:cubicBezTo>
                  <a:cubicBezTo>
                    <a:pt x="6356" y="61"/>
                    <a:pt x="6238" y="68"/>
                    <a:pt x="6119" y="68"/>
                  </a:cubicBezTo>
                  <a:cubicBezTo>
                    <a:pt x="5913" y="68"/>
                    <a:pt x="5706" y="47"/>
                    <a:pt x="5500" y="41"/>
                  </a:cubicBezTo>
                  <a:cubicBezTo>
                    <a:pt x="5464" y="40"/>
                    <a:pt x="5427" y="39"/>
                    <a:pt x="5391" y="39"/>
                  </a:cubicBezTo>
                  <a:cubicBezTo>
                    <a:pt x="5256" y="39"/>
                    <a:pt x="5121" y="48"/>
                    <a:pt x="4989" y="73"/>
                  </a:cubicBezTo>
                  <a:cubicBezTo>
                    <a:pt x="4815" y="105"/>
                    <a:pt x="4644" y="155"/>
                    <a:pt x="4474" y="201"/>
                  </a:cubicBezTo>
                  <a:cubicBezTo>
                    <a:pt x="4131" y="293"/>
                    <a:pt x="3790" y="399"/>
                    <a:pt x="3458" y="529"/>
                  </a:cubicBezTo>
                  <a:cubicBezTo>
                    <a:pt x="3121" y="662"/>
                    <a:pt x="2796" y="824"/>
                    <a:pt x="2479" y="999"/>
                  </a:cubicBezTo>
                  <a:cubicBezTo>
                    <a:pt x="1924" y="1308"/>
                    <a:pt x="1407" y="1679"/>
                    <a:pt x="918" y="2082"/>
                  </a:cubicBezTo>
                  <a:cubicBezTo>
                    <a:pt x="516" y="2413"/>
                    <a:pt x="112" y="2824"/>
                    <a:pt x="40" y="3363"/>
                  </a:cubicBezTo>
                  <a:cubicBezTo>
                    <a:pt x="0" y="3663"/>
                    <a:pt x="16" y="3980"/>
                    <a:pt x="48" y="4280"/>
                  </a:cubicBezTo>
                  <a:cubicBezTo>
                    <a:pt x="81" y="4583"/>
                    <a:pt x="139" y="4899"/>
                    <a:pt x="268" y="5177"/>
                  </a:cubicBezTo>
                  <a:cubicBezTo>
                    <a:pt x="353" y="5357"/>
                    <a:pt x="507" y="5474"/>
                    <a:pt x="710" y="5476"/>
                  </a:cubicBezTo>
                  <a:cubicBezTo>
                    <a:pt x="712" y="5476"/>
                    <a:pt x="713" y="5476"/>
                    <a:pt x="714" y="5476"/>
                  </a:cubicBezTo>
                  <a:cubicBezTo>
                    <a:pt x="915" y="5476"/>
                    <a:pt x="1109" y="5398"/>
                    <a:pt x="1286" y="5309"/>
                  </a:cubicBezTo>
                  <a:cubicBezTo>
                    <a:pt x="1480" y="5212"/>
                    <a:pt x="1660" y="5094"/>
                    <a:pt x="1845" y="4981"/>
                  </a:cubicBezTo>
                  <a:cubicBezTo>
                    <a:pt x="2101" y="4824"/>
                    <a:pt x="2374" y="4689"/>
                    <a:pt x="2642" y="4553"/>
                  </a:cubicBezTo>
                  <a:cubicBezTo>
                    <a:pt x="2967" y="4389"/>
                    <a:pt x="3298" y="4232"/>
                    <a:pt x="3636" y="4093"/>
                  </a:cubicBezTo>
                  <a:cubicBezTo>
                    <a:pt x="3941" y="3967"/>
                    <a:pt x="4245" y="3845"/>
                    <a:pt x="4539" y="3694"/>
                  </a:cubicBezTo>
                  <a:cubicBezTo>
                    <a:pt x="5085" y="3414"/>
                    <a:pt x="5641" y="3061"/>
                    <a:pt x="5952" y="2517"/>
                  </a:cubicBezTo>
                  <a:cubicBezTo>
                    <a:pt x="6097" y="2263"/>
                    <a:pt x="6188" y="1984"/>
                    <a:pt x="6255" y="1700"/>
                  </a:cubicBezTo>
                  <a:cubicBezTo>
                    <a:pt x="6295" y="1532"/>
                    <a:pt x="6334" y="1365"/>
                    <a:pt x="6387" y="1201"/>
                  </a:cubicBezTo>
                  <a:cubicBezTo>
                    <a:pt x="6438" y="1040"/>
                    <a:pt x="6496" y="881"/>
                    <a:pt x="6544" y="718"/>
                  </a:cubicBezTo>
                  <a:cubicBezTo>
                    <a:pt x="6583" y="585"/>
                    <a:pt x="6616" y="451"/>
                    <a:pt x="6640" y="315"/>
                  </a:cubicBezTo>
                  <a:cubicBezTo>
                    <a:pt x="6837" y="289"/>
                    <a:pt x="7035" y="276"/>
                    <a:pt x="7233" y="276"/>
                  </a:cubicBezTo>
                  <a:cubicBezTo>
                    <a:pt x="7434" y="276"/>
                    <a:pt x="7634" y="289"/>
                    <a:pt x="7832" y="318"/>
                  </a:cubicBezTo>
                  <a:cubicBezTo>
                    <a:pt x="7960" y="337"/>
                    <a:pt x="8087" y="361"/>
                    <a:pt x="8212" y="392"/>
                  </a:cubicBezTo>
                  <a:cubicBezTo>
                    <a:pt x="8352" y="426"/>
                    <a:pt x="8493" y="447"/>
                    <a:pt x="8634" y="470"/>
                  </a:cubicBezTo>
                  <a:cubicBezTo>
                    <a:pt x="8771" y="493"/>
                    <a:pt x="8904" y="520"/>
                    <a:pt x="9034" y="564"/>
                  </a:cubicBezTo>
                  <a:cubicBezTo>
                    <a:pt x="9165" y="610"/>
                    <a:pt x="9293" y="660"/>
                    <a:pt x="9426" y="696"/>
                  </a:cubicBezTo>
                  <a:cubicBezTo>
                    <a:pt x="9434" y="699"/>
                    <a:pt x="9443" y="700"/>
                    <a:pt x="9452" y="700"/>
                  </a:cubicBezTo>
                  <a:cubicBezTo>
                    <a:pt x="9481" y="700"/>
                    <a:pt x="9510" y="688"/>
                    <a:pt x="9519" y="657"/>
                  </a:cubicBezTo>
                  <a:cubicBezTo>
                    <a:pt x="9548" y="560"/>
                    <a:pt x="9584" y="464"/>
                    <a:pt x="9620" y="368"/>
                  </a:cubicBezTo>
                  <a:cubicBezTo>
                    <a:pt x="9637" y="321"/>
                    <a:pt x="9599" y="286"/>
                    <a:pt x="9561" y="286"/>
                  </a:cubicBezTo>
                  <a:cubicBezTo>
                    <a:pt x="9546" y="286"/>
                    <a:pt x="9532" y="291"/>
                    <a:pt x="9520" y="303"/>
                  </a:cubicBezTo>
                  <a:cubicBezTo>
                    <a:pt x="9008" y="44"/>
                    <a:pt x="8408" y="0"/>
                    <a:pt x="7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8"/>
          <p:cNvSpPr/>
          <p:nvPr/>
        </p:nvSpPr>
        <p:spPr>
          <a:xfrm>
            <a:off x="-240246" y="575120"/>
            <a:ext cx="930460" cy="542103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8"/>
          <p:cNvGrpSpPr/>
          <p:nvPr/>
        </p:nvGrpSpPr>
        <p:grpSpPr>
          <a:xfrm rot="-1918319">
            <a:off x="935518" y="85256"/>
            <a:ext cx="433123" cy="387740"/>
            <a:chOff x="6023035" y="1606269"/>
            <a:chExt cx="433127" cy="387743"/>
          </a:xfrm>
        </p:grpSpPr>
        <p:sp>
          <p:nvSpPr>
            <p:cNvPr id="506" name="Google Shape;506;p48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8"/>
          <p:cNvGrpSpPr/>
          <p:nvPr/>
        </p:nvGrpSpPr>
        <p:grpSpPr>
          <a:xfrm>
            <a:off x="4207825" y="4547011"/>
            <a:ext cx="364232" cy="399419"/>
            <a:chOff x="4577200" y="2059473"/>
            <a:chExt cx="364232" cy="399419"/>
          </a:xfrm>
        </p:grpSpPr>
        <p:sp>
          <p:nvSpPr>
            <p:cNvPr id="513" name="Google Shape;513;p48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456;p48">
            <a:extLst>
              <a:ext uri="{FF2B5EF4-FFF2-40B4-BE49-F238E27FC236}">
                <a16:creationId xmlns:a16="http://schemas.microsoft.com/office/drawing/2014/main" id="{B0F52CD1-BA01-4C82-8ADC-FD4BD1A2028C}"/>
              </a:ext>
            </a:extLst>
          </p:cNvPr>
          <p:cNvGrpSpPr/>
          <p:nvPr/>
        </p:nvGrpSpPr>
        <p:grpSpPr>
          <a:xfrm>
            <a:off x="2181804" y="4561856"/>
            <a:ext cx="595944" cy="443001"/>
            <a:chOff x="3806560" y="2945575"/>
            <a:chExt cx="766290" cy="569630"/>
          </a:xfrm>
        </p:grpSpPr>
        <p:sp>
          <p:nvSpPr>
            <p:cNvPr id="76" name="Google Shape;458;p48">
              <a:extLst>
                <a:ext uri="{FF2B5EF4-FFF2-40B4-BE49-F238E27FC236}">
                  <a16:creationId xmlns:a16="http://schemas.microsoft.com/office/drawing/2014/main" id="{90F25723-776C-44BD-AEDC-6E44F5D1741D}"/>
                </a:ext>
              </a:extLst>
            </p:cNvPr>
            <p:cNvSpPr/>
            <p:nvPr/>
          </p:nvSpPr>
          <p:spPr>
            <a:xfrm>
              <a:off x="4428323" y="3258003"/>
              <a:ext cx="125540" cy="89919"/>
            </a:xfrm>
            <a:custGeom>
              <a:avLst/>
              <a:gdLst/>
              <a:ahLst/>
              <a:cxnLst/>
              <a:rect l="l" t="t" r="r" b="b"/>
              <a:pathLst>
                <a:path w="2030" h="1454" extrusionOk="0">
                  <a:moveTo>
                    <a:pt x="1255" y="0"/>
                  </a:moveTo>
                  <a:cubicBezTo>
                    <a:pt x="903" y="151"/>
                    <a:pt x="545" y="291"/>
                    <a:pt x="197" y="454"/>
                  </a:cubicBezTo>
                  <a:cubicBezTo>
                    <a:pt x="131" y="485"/>
                    <a:pt x="66" y="518"/>
                    <a:pt x="1" y="550"/>
                  </a:cubicBezTo>
                  <a:cubicBezTo>
                    <a:pt x="329" y="634"/>
                    <a:pt x="616" y="829"/>
                    <a:pt x="914" y="985"/>
                  </a:cubicBezTo>
                  <a:cubicBezTo>
                    <a:pt x="1105" y="1086"/>
                    <a:pt x="1308" y="1167"/>
                    <a:pt x="1506" y="1252"/>
                  </a:cubicBezTo>
                  <a:cubicBezTo>
                    <a:pt x="1666" y="1322"/>
                    <a:pt x="1826" y="1388"/>
                    <a:pt x="1986" y="1453"/>
                  </a:cubicBezTo>
                  <a:cubicBezTo>
                    <a:pt x="1981" y="1444"/>
                    <a:pt x="1976" y="1435"/>
                    <a:pt x="1971" y="1425"/>
                  </a:cubicBezTo>
                  <a:cubicBezTo>
                    <a:pt x="1945" y="1370"/>
                    <a:pt x="1982" y="1324"/>
                    <a:pt x="2029" y="1312"/>
                  </a:cubicBezTo>
                  <a:cubicBezTo>
                    <a:pt x="2006" y="1272"/>
                    <a:pt x="1983" y="1231"/>
                    <a:pt x="1958" y="1189"/>
                  </a:cubicBezTo>
                  <a:cubicBezTo>
                    <a:pt x="1726" y="805"/>
                    <a:pt x="1473" y="433"/>
                    <a:pt x="1271" y="31"/>
                  </a:cubicBezTo>
                  <a:cubicBezTo>
                    <a:pt x="1265" y="21"/>
                    <a:pt x="1260" y="11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9;p48">
              <a:extLst>
                <a:ext uri="{FF2B5EF4-FFF2-40B4-BE49-F238E27FC236}">
                  <a16:creationId xmlns:a16="http://schemas.microsoft.com/office/drawing/2014/main" id="{09739CB1-223C-4A00-AEDD-B7F2CD358ED0}"/>
                </a:ext>
              </a:extLst>
            </p:cNvPr>
            <p:cNvSpPr/>
            <p:nvPr/>
          </p:nvSpPr>
          <p:spPr>
            <a:xfrm>
              <a:off x="4137417" y="3187193"/>
              <a:ext cx="38899" cy="9215"/>
            </a:xfrm>
            <a:custGeom>
              <a:avLst/>
              <a:gdLst/>
              <a:ahLst/>
              <a:cxnLst/>
              <a:rect l="l" t="t" r="r" b="b"/>
              <a:pathLst>
                <a:path w="629" h="149" extrusionOk="0">
                  <a:moveTo>
                    <a:pt x="505" y="0"/>
                  </a:moveTo>
                  <a:cubicBezTo>
                    <a:pt x="491" y="0"/>
                    <a:pt x="478" y="1"/>
                    <a:pt x="465" y="2"/>
                  </a:cubicBezTo>
                  <a:cubicBezTo>
                    <a:pt x="417" y="4"/>
                    <a:pt x="371" y="11"/>
                    <a:pt x="323" y="17"/>
                  </a:cubicBezTo>
                  <a:cubicBezTo>
                    <a:pt x="230" y="31"/>
                    <a:pt x="138" y="43"/>
                    <a:pt x="45" y="53"/>
                  </a:cubicBezTo>
                  <a:cubicBezTo>
                    <a:pt x="18" y="56"/>
                    <a:pt x="1" y="85"/>
                    <a:pt x="6" y="109"/>
                  </a:cubicBezTo>
                  <a:cubicBezTo>
                    <a:pt x="11" y="136"/>
                    <a:pt x="34" y="149"/>
                    <a:pt x="59" y="149"/>
                  </a:cubicBezTo>
                  <a:cubicBezTo>
                    <a:pt x="60" y="149"/>
                    <a:pt x="61" y="149"/>
                    <a:pt x="62" y="149"/>
                  </a:cubicBezTo>
                  <a:cubicBezTo>
                    <a:pt x="155" y="142"/>
                    <a:pt x="247" y="132"/>
                    <a:pt x="339" y="123"/>
                  </a:cubicBezTo>
                  <a:cubicBezTo>
                    <a:pt x="383" y="119"/>
                    <a:pt x="428" y="115"/>
                    <a:pt x="472" y="108"/>
                  </a:cubicBezTo>
                  <a:cubicBezTo>
                    <a:pt x="517" y="102"/>
                    <a:pt x="568" y="91"/>
                    <a:pt x="606" y="67"/>
                  </a:cubicBezTo>
                  <a:cubicBezTo>
                    <a:pt x="627" y="55"/>
                    <a:pt x="628" y="27"/>
                    <a:pt x="604" y="17"/>
                  </a:cubicBezTo>
                  <a:cubicBezTo>
                    <a:pt x="574" y="4"/>
                    <a:pt x="539" y="0"/>
                    <a:pt x="505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0;p48">
              <a:extLst>
                <a:ext uri="{FF2B5EF4-FFF2-40B4-BE49-F238E27FC236}">
                  <a16:creationId xmlns:a16="http://schemas.microsoft.com/office/drawing/2014/main" id="{61ABC3F2-AAA0-49B7-82D9-259233C6C6EE}"/>
                </a:ext>
              </a:extLst>
            </p:cNvPr>
            <p:cNvSpPr/>
            <p:nvPr/>
          </p:nvSpPr>
          <p:spPr>
            <a:xfrm>
              <a:off x="4229253" y="3178041"/>
              <a:ext cx="121088" cy="15894"/>
            </a:xfrm>
            <a:custGeom>
              <a:avLst/>
              <a:gdLst/>
              <a:ahLst/>
              <a:cxnLst/>
              <a:rect l="l" t="t" r="r" b="b"/>
              <a:pathLst>
                <a:path w="1958" h="257" extrusionOk="0">
                  <a:moveTo>
                    <a:pt x="949" y="0"/>
                  </a:moveTo>
                  <a:cubicBezTo>
                    <a:pt x="821" y="0"/>
                    <a:pt x="693" y="18"/>
                    <a:pt x="567" y="42"/>
                  </a:cubicBezTo>
                  <a:cubicBezTo>
                    <a:pt x="425" y="69"/>
                    <a:pt x="279" y="103"/>
                    <a:pt x="134" y="103"/>
                  </a:cubicBezTo>
                  <a:cubicBezTo>
                    <a:pt x="115" y="103"/>
                    <a:pt x="95" y="103"/>
                    <a:pt x="76" y="101"/>
                  </a:cubicBezTo>
                  <a:cubicBezTo>
                    <a:pt x="74" y="101"/>
                    <a:pt x="72" y="101"/>
                    <a:pt x="70" y="101"/>
                  </a:cubicBezTo>
                  <a:cubicBezTo>
                    <a:pt x="3" y="101"/>
                    <a:pt x="1" y="197"/>
                    <a:pt x="66" y="210"/>
                  </a:cubicBezTo>
                  <a:cubicBezTo>
                    <a:pt x="135" y="223"/>
                    <a:pt x="203" y="229"/>
                    <a:pt x="271" y="229"/>
                  </a:cubicBezTo>
                  <a:cubicBezTo>
                    <a:pt x="493" y="229"/>
                    <a:pt x="713" y="173"/>
                    <a:pt x="935" y="173"/>
                  </a:cubicBezTo>
                  <a:cubicBezTo>
                    <a:pt x="971" y="173"/>
                    <a:pt x="1006" y="175"/>
                    <a:pt x="1041" y="178"/>
                  </a:cubicBezTo>
                  <a:cubicBezTo>
                    <a:pt x="1198" y="192"/>
                    <a:pt x="1351" y="228"/>
                    <a:pt x="1506" y="245"/>
                  </a:cubicBezTo>
                  <a:cubicBezTo>
                    <a:pt x="1559" y="251"/>
                    <a:pt x="1617" y="256"/>
                    <a:pt x="1675" y="256"/>
                  </a:cubicBezTo>
                  <a:cubicBezTo>
                    <a:pt x="1768" y="256"/>
                    <a:pt x="1860" y="242"/>
                    <a:pt x="1934" y="191"/>
                  </a:cubicBezTo>
                  <a:cubicBezTo>
                    <a:pt x="1958" y="175"/>
                    <a:pt x="1950" y="128"/>
                    <a:pt x="1921" y="122"/>
                  </a:cubicBezTo>
                  <a:cubicBezTo>
                    <a:pt x="1854" y="105"/>
                    <a:pt x="1786" y="101"/>
                    <a:pt x="1717" y="97"/>
                  </a:cubicBezTo>
                  <a:cubicBezTo>
                    <a:pt x="1640" y="92"/>
                    <a:pt x="1565" y="77"/>
                    <a:pt x="1489" y="65"/>
                  </a:cubicBezTo>
                  <a:cubicBezTo>
                    <a:pt x="1338" y="42"/>
                    <a:pt x="1188" y="13"/>
                    <a:pt x="1035" y="3"/>
                  </a:cubicBezTo>
                  <a:cubicBezTo>
                    <a:pt x="1006" y="1"/>
                    <a:pt x="978" y="0"/>
                    <a:pt x="949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1;p48">
              <a:extLst>
                <a:ext uri="{FF2B5EF4-FFF2-40B4-BE49-F238E27FC236}">
                  <a16:creationId xmlns:a16="http://schemas.microsoft.com/office/drawing/2014/main" id="{E755C1AF-9C3B-42B6-B4E6-0DC710997AA1}"/>
                </a:ext>
              </a:extLst>
            </p:cNvPr>
            <p:cNvSpPr/>
            <p:nvPr/>
          </p:nvSpPr>
          <p:spPr>
            <a:xfrm>
              <a:off x="4128449" y="3344149"/>
              <a:ext cx="126035" cy="34075"/>
            </a:xfrm>
            <a:custGeom>
              <a:avLst/>
              <a:gdLst/>
              <a:ahLst/>
              <a:cxnLst/>
              <a:rect l="l" t="t" r="r" b="b"/>
              <a:pathLst>
                <a:path w="2038" h="551" extrusionOk="0">
                  <a:moveTo>
                    <a:pt x="1946" y="1"/>
                  </a:moveTo>
                  <a:cubicBezTo>
                    <a:pt x="1874" y="1"/>
                    <a:pt x="1808" y="27"/>
                    <a:pt x="1740" y="56"/>
                  </a:cubicBezTo>
                  <a:cubicBezTo>
                    <a:pt x="1665" y="87"/>
                    <a:pt x="1590" y="117"/>
                    <a:pt x="1515" y="145"/>
                  </a:cubicBezTo>
                  <a:cubicBezTo>
                    <a:pt x="1359" y="203"/>
                    <a:pt x="1202" y="252"/>
                    <a:pt x="1042" y="292"/>
                  </a:cubicBezTo>
                  <a:cubicBezTo>
                    <a:pt x="884" y="331"/>
                    <a:pt x="724" y="362"/>
                    <a:pt x="562" y="388"/>
                  </a:cubicBezTo>
                  <a:cubicBezTo>
                    <a:pt x="394" y="415"/>
                    <a:pt x="221" y="445"/>
                    <a:pt x="50" y="454"/>
                  </a:cubicBezTo>
                  <a:cubicBezTo>
                    <a:pt x="1" y="457"/>
                    <a:pt x="6" y="539"/>
                    <a:pt x="55" y="541"/>
                  </a:cubicBezTo>
                  <a:cubicBezTo>
                    <a:pt x="160" y="545"/>
                    <a:pt x="264" y="550"/>
                    <a:pt x="368" y="550"/>
                  </a:cubicBezTo>
                  <a:cubicBezTo>
                    <a:pt x="434" y="550"/>
                    <a:pt x="500" y="548"/>
                    <a:pt x="567" y="543"/>
                  </a:cubicBezTo>
                  <a:cubicBezTo>
                    <a:pt x="741" y="528"/>
                    <a:pt x="915" y="499"/>
                    <a:pt x="1083" y="461"/>
                  </a:cubicBezTo>
                  <a:cubicBezTo>
                    <a:pt x="1249" y="423"/>
                    <a:pt x="1412" y="376"/>
                    <a:pt x="1572" y="321"/>
                  </a:cubicBezTo>
                  <a:cubicBezTo>
                    <a:pt x="1719" y="270"/>
                    <a:pt x="1926" y="221"/>
                    <a:pt x="2015" y="86"/>
                  </a:cubicBezTo>
                  <a:cubicBezTo>
                    <a:pt x="2038" y="52"/>
                    <a:pt x="2017" y="7"/>
                    <a:pt x="1976" y="2"/>
                  </a:cubicBezTo>
                  <a:cubicBezTo>
                    <a:pt x="1966" y="1"/>
                    <a:pt x="1956" y="1"/>
                    <a:pt x="1946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;p48">
              <a:extLst>
                <a:ext uri="{FF2B5EF4-FFF2-40B4-BE49-F238E27FC236}">
                  <a16:creationId xmlns:a16="http://schemas.microsoft.com/office/drawing/2014/main" id="{7ABB3B1C-035B-4832-9424-3A6EFFD60394}"/>
                </a:ext>
              </a:extLst>
            </p:cNvPr>
            <p:cNvSpPr/>
            <p:nvPr/>
          </p:nvSpPr>
          <p:spPr>
            <a:xfrm>
              <a:off x="4310575" y="3306116"/>
              <a:ext cx="25479" cy="17316"/>
            </a:xfrm>
            <a:custGeom>
              <a:avLst/>
              <a:gdLst/>
              <a:ahLst/>
              <a:cxnLst/>
              <a:rect l="l" t="t" r="r" b="b"/>
              <a:pathLst>
                <a:path w="412" h="280" extrusionOk="0">
                  <a:moveTo>
                    <a:pt x="330" y="1"/>
                  </a:moveTo>
                  <a:cubicBezTo>
                    <a:pt x="325" y="1"/>
                    <a:pt x="321" y="1"/>
                    <a:pt x="317" y="2"/>
                  </a:cubicBezTo>
                  <a:cubicBezTo>
                    <a:pt x="299" y="5"/>
                    <a:pt x="283" y="15"/>
                    <a:pt x="267" y="24"/>
                  </a:cubicBezTo>
                  <a:cubicBezTo>
                    <a:pt x="243" y="35"/>
                    <a:pt x="220" y="46"/>
                    <a:pt x="198" y="59"/>
                  </a:cubicBezTo>
                  <a:cubicBezTo>
                    <a:pt x="150" y="86"/>
                    <a:pt x="104" y="113"/>
                    <a:pt x="55" y="137"/>
                  </a:cubicBezTo>
                  <a:cubicBezTo>
                    <a:pt x="21" y="155"/>
                    <a:pt x="0" y="199"/>
                    <a:pt x="19" y="236"/>
                  </a:cubicBezTo>
                  <a:cubicBezTo>
                    <a:pt x="33" y="262"/>
                    <a:pt x="60" y="279"/>
                    <a:pt x="88" y="279"/>
                  </a:cubicBezTo>
                  <a:cubicBezTo>
                    <a:pt x="98" y="279"/>
                    <a:pt x="108" y="277"/>
                    <a:pt x="118" y="272"/>
                  </a:cubicBezTo>
                  <a:cubicBezTo>
                    <a:pt x="168" y="248"/>
                    <a:pt x="217" y="222"/>
                    <a:pt x="264" y="195"/>
                  </a:cubicBezTo>
                  <a:cubicBezTo>
                    <a:pt x="287" y="182"/>
                    <a:pt x="310" y="167"/>
                    <a:pt x="333" y="153"/>
                  </a:cubicBezTo>
                  <a:cubicBezTo>
                    <a:pt x="352" y="142"/>
                    <a:pt x="376" y="132"/>
                    <a:pt x="389" y="114"/>
                  </a:cubicBezTo>
                  <a:cubicBezTo>
                    <a:pt x="400" y="98"/>
                    <a:pt x="405" y="80"/>
                    <a:pt x="408" y="62"/>
                  </a:cubicBezTo>
                  <a:cubicBezTo>
                    <a:pt x="412" y="39"/>
                    <a:pt x="392" y="19"/>
                    <a:pt x="374" y="10"/>
                  </a:cubicBezTo>
                  <a:cubicBezTo>
                    <a:pt x="361" y="5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;p48">
              <a:extLst>
                <a:ext uri="{FF2B5EF4-FFF2-40B4-BE49-F238E27FC236}">
                  <a16:creationId xmlns:a16="http://schemas.microsoft.com/office/drawing/2014/main" id="{C0BE937B-9EEE-4B8E-92A9-A1B7CDE129CA}"/>
                </a:ext>
              </a:extLst>
            </p:cNvPr>
            <p:cNvSpPr/>
            <p:nvPr/>
          </p:nvSpPr>
          <p:spPr>
            <a:xfrm>
              <a:off x="3806560" y="3092451"/>
              <a:ext cx="766290" cy="314345"/>
            </a:xfrm>
            <a:custGeom>
              <a:avLst/>
              <a:gdLst/>
              <a:ahLst/>
              <a:cxnLst/>
              <a:rect l="l" t="t" r="r" b="b"/>
              <a:pathLst>
                <a:path w="12391" h="5083" extrusionOk="0">
                  <a:moveTo>
                    <a:pt x="11307" y="2674"/>
                  </a:moveTo>
                  <a:cubicBezTo>
                    <a:pt x="11312" y="2685"/>
                    <a:pt x="11316" y="2695"/>
                    <a:pt x="11321" y="2704"/>
                  </a:cubicBezTo>
                  <a:cubicBezTo>
                    <a:pt x="11525" y="3106"/>
                    <a:pt x="11777" y="3479"/>
                    <a:pt x="12010" y="3863"/>
                  </a:cubicBezTo>
                  <a:cubicBezTo>
                    <a:pt x="12034" y="3904"/>
                    <a:pt x="12057" y="3945"/>
                    <a:pt x="12080" y="3986"/>
                  </a:cubicBezTo>
                  <a:cubicBezTo>
                    <a:pt x="12033" y="3997"/>
                    <a:pt x="11997" y="4044"/>
                    <a:pt x="12022" y="4098"/>
                  </a:cubicBezTo>
                  <a:cubicBezTo>
                    <a:pt x="12027" y="4108"/>
                    <a:pt x="12033" y="4118"/>
                    <a:pt x="12038" y="4127"/>
                  </a:cubicBezTo>
                  <a:cubicBezTo>
                    <a:pt x="11878" y="4062"/>
                    <a:pt x="11717" y="3996"/>
                    <a:pt x="11558" y="3926"/>
                  </a:cubicBezTo>
                  <a:cubicBezTo>
                    <a:pt x="11360" y="3841"/>
                    <a:pt x="11157" y="3759"/>
                    <a:pt x="10965" y="3659"/>
                  </a:cubicBezTo>
                  <a:cubicBezTo>
                    <a:pt x="10668" y="3502"/>
                    <a:pt x="10381" y="3308"/>
                    <a:pt x="10053" y="3224"/>
                  </a:cubicBezTo>
                  <a:cubicBezTo>
                    <a:pt x="10118" y="3191"/>
                    <a:pt x="10183" y="3158"/>
                    <a:pt x="10249" y="3127"/>
                  </a:cubicBezTo>
                  <a:cubicBezTo>
                    <a:pt x="10597" y="2964"/>
                    <a:pt x="10954" y="2825"/>
                    <a:pt x="11307" y="2674"/>
                  </a:cubicBezTo>
                  <a:close/>
                  <a:moveTo>
                    <a:pt x="5659" y="179"/>
                  </a:moveTo>
                  <a:cubicBezTo>
                    <a:pt x="5697" y="179"/>
                    <a:pt x="5735" y="180"/>
                    <a:pt x="5773" y="181"/>
                  </a:cubicBezTo>
                  <a:cubicBezTo>
                    <a:pt x="6625" y="217"/>
                    <a:pt x="7435" y="509"/>
                    <a:pt x="8226" y="806"/>
                  </a:cubicBezTo>
                  <a:cubicBezTo>
                    <a:pt x="9078" y="1125"/>
                    <a:pt x="9915" y="1482"/>
                    <a:pt x="10696" y="1953"/>
                  </a:cubicBezTo>
                  <a:cubicBezTo>
                    <a:pt x="10843" y="2042"/>
                    <a:pt x="10981" y="2141"/>
                    <a:pt x="11086" y="2279"/>
                  </a:cubicBezTo>
                  <a:cubicBezTo>
                    <a:pt x="11138" y="2350"/>
                    <a:pt x="11181" y="2425"/>
                    <a:pt x="11221" y="2504"/>
                  </a:cubicBezTo>
                  <a:cubicBezTo>
                    <a:pt x="10917" y="2634"/>
                    <a:pt x="10610" y="2757"/>
                    <a:pt x="10308" y="2895"/>
                  </a:cubicBezTo>
                  <a:cubicBezTo>
                    <a:pt x="10014" y="3029"/>
                    <a:pt x="9729" y="3184"/>
                    <a:pt x="9448" y="3345"/>
                  </a:cubicBezTo>
                  <a:cubicBezTo>
                    <a:pt x="8906" y="3658"/>
                    <a:pt x="8379" y="3996"/>
                    <a:pt x="7821" y="4280"/>
                  </a:cubicBezTo>
                  <a:cubicBezTo>
                    <a:pt x="7272" y="4559"/>
                    <a:pt x="6688" y="4776"/>
                    <a:pt x="6080" y="4881"/>
                  </a:cubicBezTo>
                  <a:cubicBezTo>
                    <a:pt x="5871" y="4916"/>
                    <a:pt x="5660" y="4938"/>
                    <a:pt x="5449" y="4938"/>
                  </a:cubicBezTo>
                  <a:cubicBezTo>
                    <a:pt x="5379" y="4938"/>
                    <a:pt x="5309" y="4935"/>
                    <a:pt x="5239" y="4930"/>
                  </a:cubicBezTo>
                  <a:cubicBezTo>
                    <a:pt x="4933" y="4910"/>
                    <a:pt x="4637" y="4838"/>
                    <a:pt x="4350" y="4734"/>
                  </a:cubicBezTo>
                  <a:cubicBezTo>
                    <a:pt x="3663" y="4484"/>
                    <a:pt x="3048" y="4080"/>
                    <a:pt x="2396" y="3759"/>
                  </a:cubicBezTo>
                  <a:cubicBezTo>
                    <a:pt x="2390" y="3756"/>
                    <a:pt x="2384" y="3755"/>
                    <a:pt x="2379" y="3755"/>
                  </a:cubicBezTo>
                  <a:cubicBezTo>
                    <a:pt x="2369" y="3755"/>
                    <a:pt x="2360" y="3759"/>
                    <a:pt x="2352" y="3765"/>
                  </a:cubicBezTo>
                  <a:cubicBezTo>
                    <a:pt x="2332" y="3747"/>
                    <a:pt x="2310" y="3729"/>
                    <a:pt x="2288" y="3710"/>
                  </a:cubicBezTo>
                  <a:cubicBezTo>
                    <a:pt x="2282" y="3705"/>
                    <a:pt x="2276" y="3699"/>
                    <a:pt x="2270" y="3694"/>
                  </a:cubicBezTo>
                  <a:lnTo>
                    <a:pt x="2270" y="3694"/>
                  </a:lnTo>
                  <a:cubicBezTo>
                    <a:pt x="2274" y="3698"/>
                    <a:pt x="2276" y="3699"/>
                    <a:pt x="2276" y="3699"/>
                  </a:cubicBezTo>
                  <a:cubicBezTo>
                    <a:pt x="2277" y="3699"/>
                    <a:pt x="2248" y="3674"/>
                    <a:pt x="2248" y="3674"/>
                  </a:cubicBezTo>
                  <a:lnTo>
                    <a:pt x="2248" y="3674"/>
                  </a:lnTo>
                  <a:cubicBezTo>
                    <a:pt x="2248" y="3674"/>
                    <a:pt x="2248" y="3674"/>
                    <a:pt x="2249" y="3674"/>
                  </a:cubicBezTo>
                  <a:cubicBezTo>
                    <a:pt x="2235" y="3663"/>
                    <a:pt x="2221" y="3651"/>
                    <a:pt x="2207" y="3640"/>
                  </a:cubicBezTo>
                  <a:cubicBezTo>
                    <a:pt x="2207" y="3639"/>
                    <a:pt x="2207" y="3639"/>
                    <a:pt x="2206" y="3639"/>
                  </a:cubicBezTo>
                  <a:cubicBezTo>
                    <a:pt x="2206" y="3639"/>
                    <a:pt x="2206" y="3639"/>
                    <a:pt x="2205" y="3639"/>
                  </a:cubicBezTo>
                  <a:cubicBezTo>
                    <a:pt x="2204" y="3638"/>
                    <a:pt x="2203" y="3637"/>
                    <a:pt x="2201" y="3635"/>
                  </a:cubicBezTo>
                  <a:cubicBezTo>
                    <a:pt x="2196" y="3630"/>
                    <a:pt x="2190" y="3623"/>
                    <a:pt x="2184" y="3617"/>
                  </a:cubicBezTo>
                  <a:cubicBezTo>
                    <a:pt x="2174" y="3607"/>
                    <a:pt x="2166" y="3596"/>
                    <a:pt x="2157" y="3585"/>
                  </a:cubicBezTo>
                  <a:cubicBezTo>
                    <a:pt x="2339" y="3453"/>
                    <a:pt x="2526" y="3328"/>
                    <a:pt x="2713" y="3207"/>
                  </a:cubicBezTo>
                  <a:cubicBezTo>
                    <a:pt x="3089" y="2963"/>
                    <a:pt x="3476" y="2733"/>
                    <a:pt x="3870" y="2518"/>
                  </a:cubicBezTo>
                  <a:cubicBezTo>
                    <a:pt x="4095" y="2395"/>
                    <a:pt x="4331" y="2290"/>
                    <a:pt x="4570" y="2195"/>
                  </a:cubicBezTo>
                  <a:cubicBezTo>
                    <a:pt x="4808" y="2100"/>
                    <a:pt x="5059" y="2028"/>
                    <a:pt x="5282" y="1904"/>
                  </a:cubicBezTo>
                  <a:cubicBezTo>
                    <a:pt x="5317" y="1885"/>
                    <a:pt x="5306" y="1831"/>
                    <a:pt x="5267" y="1831"/>
                  </a:cubicBezTo>
                  <a:cubicBezTo>
                    <a:pt x="5265" y="1831"/>
                    <a:pt x="5262" y="1831"/>
                    <a:pt x="5260" y="1832"/>
                  </a:cubicBezTo>
                  <a:cubicBezTo>
                    <a:pt x="5046" y="1865"/>
                    <a:pt x="4842" y="1943"/>
                    <a:pt x="4640" y="2021"/>
                  </a:cubicBezTo>
                  <a:cubicBezTo>
                    <a:pt x="4435" y="2099"/>
                    <a:pt x="4231" y="2184"/>
                    <a:pt x="4031" y="2279"/>
                  </a:cubicBezTo>
                  <a:cubicBezTo>
                    <a:pt x="3642" y="2467"/>
                    <a:pt x="3267" y="2693"/>
                    <a:pt x="2899" y="2919"/>
                  </a:cubicBezTo>
                  <a:cubicBezTo>
                    <a:pt x="2528" y="3148"/>
                    <a:pt x="2164" y="3390"/>
                    <a:pt x="1822" y="3660"/>
                  </a:cubicBezTo>
                  <a:cubicBezTo>
                    <a:pt x="1654" y="3790"/>
                    <a:pt x="1499" y="3930"/>
                    <a:pt x="1350" y="4081"/>
                  </a:cubicBezTo>
                  <a:cubicBezTo>
                    <a:pt x="1201" y="4233"/>
                    <a:pt x="1057" y="4390"/>
                    <a:pt x="893" y="4527"/>
                  </a:cubicBezTo>
                  <a:cubicBezTo>
                    <a:pt x="830" y="4580"/>
                    <a:pt x="764" y="4638"/>
                    <a:pt x="694" y="4680"/>
                  </a:cubicBezTo>
                  <a:cubicBezTo>
                    <a:pt x="678" y="4690"/>
                    <a:pt x="667" y="4695"/>
                    <a:pt x="655" y="4695"/>
                  </a:cubicBezTo>
                  <a:cubicBezTo>
                    <a:pt x="642" y="4695"/>
                    <a:pt x="628" y="4688"/>
                    <a:pt x="605" y="4676"/>
                  </a:cubicBezTo>
                  <a:cubicBezTo>
                    <a:pt x="521" y="4631"/>
                    <a:pt x="442" y="4572"/>
                    <a:pt x="367" y="4515"/>
                  </a:cubicBezTo>
                  <a:cubicBezTo>
                    <a:pt x="306" y="4469"/>
                    <a:pt x="247" y="4422"/>
                    <a:pt x="197" y="4366"/>
                  </a:cubicBezTo>
                  <a:cubicBezTo>
                    <a:pt x="382" y="4285"/>
                    <a:pt x="563" y="4192"/>
                    <a:pt x="734" y="4085"/>
                  </a:cubicBezTo>
                  <a:cubicBezTo>
                    <a:pt x="835" y="4020"/>
                    <a:pt x="939" y="3951"/>
                    <a:pt x="1024" y="3865"/>
                  </a:cubicBezTo>
                  <a:cubicBezTo>
                    <a:pt x="1071" y="3817"/>
                    <a:pt x="1117" y="3763"/>
                    <a:pt x="1138" y="3699"/>
                  </a:cubicBezTo>
                  <a:cubicBezTo>
                    <a:pt x="2087" y="3064"/>
                    <a:pt x="3129" y="2581"/>
                    <a:pt x="4170" y="2111"/>
                  </a:cubicBezTo>
                  <a:cubicBezTo>
                    <a:pt x="4338" y="2034"/>
                    <a:pt x="4509" y="1963"/>
                    <a:pt x="4683" y="1901"/>
                  </a:cubicBezTo>
                  <a:cubicBezTo>
                    <a:pt x="4772" y="1869"/>
                    <a:pt x="4862" y="1843"/>
                    <a:pt x="4951" y="1818"/>
                  </a:cubicBezTo>
                  <a:cubicBezTo>
                    <a:pt x="5044" y="1793"/>
                    <a:pt x="5131" y="1759"/>
                    <a:pt x="5222" y="1735"/>
                  </a:cubicBezTo>
                  <a:cubicBezTo>
                    <a:pt x="5259" y="1726"/>
                    <a:pt x="5262" y="1666"/>
                    <a:pt x="5219" y="1666"/>
                  </a:cubicBezTo>
                  <a:cubicBezTo>
                    <a:pt x="5145" y="1666"/>
                    <a:pt x="5068" y="1667"/>
                    <a:pt x="4994" y="1677"/>
                  </a:cubicBezTo>
                  <a:cubicBezTo>
                    <a:pt x="4909" y="1688"/>
                    <a:pt x="4823" y="1716"/>
                    <a:pt x="4742" y="1742"/>
                  </a:cubicBezTo>
                  <a:cubicBezTo>
                    <a:pt x="4579" y="1790"/>
                    <a:pt x="4420" y="1847"/>
                    <a:pt x="4263" y="1909"/>
                  </a:cubicBezTo>
                  <a:cubicBezTo>
                    <a:pt x="3932" y="2039"/>
                    <a:pt x="3608" y="2187"/>
                    <a:pt x="3285" y="2335"/>
                  </a:cubicBezTo>
                  <a:cubicBezTo>
                    <a:pt x="2644" y="2628"/>
                    <a:pt x="2013" y="2950"/>
                    <a:pt x="1424" y="3337"/>
                  </a:cubicBezTo>
                  <a:cubicBezTo>
                    <a:pt x="1392" y="3358"/>
                    <a:pt x="1362" y="3379"/>
                    <a:pt x="1331" y="3400"/>
                  </a:cubicBezTo>
                  <a:cubicBezTo>
                    <a:pt x="1336" y="3394"/>
                    <a:pt x="1342" y="3388"/>
                    <a:pt x="1347" y="3381"/>
                  </a:cubicBezTo>
                  <a:cubicBezTo>
                    <a:pt x="1481" y="3235"/>
                    <a:pt x="1572" y="3075"/>
                    <a:pt x="1641" y="2890"/>
                  </a:cubicBezTo>
                  <a:cubicBezTo>
                    <a:pt x="1710" y="2705"/>
                    <a:pt x="1787" y="2539"/>
                    <a:pt x="1912" y="2383"/>
                  </a:cubicBezTo>
                  <a:cubicBezTo>
                    <a:pt x="2021" y="2245"/>
                    <a:pt x="2135" y="2115"/>
                    <a:pt x="2232" y="1968"/>
                  </a:cubicBezTo>
                  <a:cubicBezTo>
                    <a:pt x="2380" y="1849"/>
                    <a:pt x="2520" y="1724"/>
                    <a:pt x="2659" y="1595"/>
                  </a:cubicBezTo>
                  <a:cubicBezTo>
                    <a:pt x="2974" y="1302"/>
                    <a:pt x="3302" y="1037"/>
                    <a:pt x="3672" y="815"/>
                  </a:cubicBezTo>
                  <a:cubicBezTo>
                    <a:pt x="4276" y="451"/>
                    <a:pt x="4946" y="179"/>
                    <a:pt x="5659" y="179"/>
                  </a:cubicBezTo>
                  <a:close/>
                  <a:moveTo>
                    <a:pt x="5708" y="1"/>
                  </a:moveTo>
                  <a:cubicBezTo>
                    <a:pt x="5426" y="1"/>
                    <a:pt x="5145" y="36"/>
                    <a:pt x="4871" y="108"/>
                  </a:cubicBezTo>
                  <a:cubicBezTo>
                    <a:pt x="4506" y="205"/>
                    <a:pt x="4162" y="363"/>
                    <a:pt x="3833" y="549"/>
                  </a:cubicBezTo>
                  <a:cubicBezTo>
                    <a:pt x="3462" y="758"/>
                    <a:pt x="3115" y="998"/>
                    <a:pt x="2799" y="1284"/>
                  </a:cubicBezTo>
                  <a:cubicBezTo>
                    <a:pt x="2633" y="1432"/>
                    <a:pt x="2475" y="1588"/>
                    <a:pt x="2316" y="1742"/>
                  </a:cubicBezTo>
                  <a:cubicBezTo>
                    <a:pt x="2174" y="1878"/>
                    <a:pt x="2014" y="1995"/>
                    <a:pt x="1883" y="2144"/>
                  </a:cubicBezTo>
                  <a:cubicBezTo>
                    <a:pt x="1824" y="2212"/>
                    <a:pt x="1773" y="2287"/>
                    <a:pt x="1735" y="2368"/>
                  </a:cubicBezTo>
                  <a:cubicBezTo>
                    <a:pt x="1732" y="2373"/>
                    <a:pt x="1732" y="2379"/>
                    <a:pt x="1732" y="2384"/>
                  </a:cubicBezTo>
                  <a:cubicBezTo>
                    <a:pt x="1639" y="2511"/>
                    <a:pt x="1566" y="2647"/>
                    <a:pt x="1509" y="2797"/>
                  </a:cubicBezTo>
                  <a:cubicBezTo>
                    <a:pt x="1439" y="2981"/>
                    <a:pt x="1356" y="3137"/>
                    <a:pt x="1222" y="3283"/>
                  </a:cubicBezTo>
                  <a:cubicBezTo>
                    <a:pt x="1155" y="3356"/>
                    <a:pt x="1085" y="3425"/>
                    <a:pt x="1017" y="3497"/>
                  </a:cubicBezTo>
                  <a:cubicBezTo>
                    <a:pt x="967" y="3552"/>
                    <a:pt x="876" y="3633"/>
                    <a:pt x="893" y="3714"/>
                  </a:cubicBezTo>
                  <a:cubicBezTo>
                    <a:pt x="748" y="3826"/>
                    <a:pt x="606" y="3942"/>
                    <a:pt x="468" y="4064"/>
                  </a:cubicBezTo>
                  <a:cubicBezTo>
                    <a:pt x="463" y="4069"/>
                    <a:pt x="460" y="4074"/>
                    <a:pt x="457" y="4079"/>
                  </a:cubicBezTo>
                  <a:cubicBezTo>
                    <a:pt x="324" y="4150"/>
                    <a:pt x="188" y="4215"/>
                    <a:pt x="49" y="4272"/>
                  </a:cubicBezTo>
                  <a:cubicBezTo>
                    <a:pt x="1" y="4291"/>
                    <a:pt x="0" y="4347"/>
                    <a:pt x="24" y="4384"/>
                  </a:cubicBezTo>
                  <a:cubicBezTo>
                    <a:pt x="125" y="4543"/>
                    <a:pt x="294" y="4655"/>
                    <a:pt x="449" y="4758"/>
                  </a:cubicBezTo>
                  <a:cubicBezTo>
                    <a:pt x="515" y="4801"/>
                    <a:pt x="587" y="4845"/>
                    <a:pt x="662" y="4845"/>
                  </a:cubicBezTo>
                  <a:cubicBezTo>
                    <a:pt x="694" y="4845"/>
                    <a:pt x="726" y="4837"/>
                    <a:pt x="758" y="4819"/>
                  </a:cubicBezTo>
                  <a:cubicBezTo>
                    <a:pt x="912" y="4731"/>
                    <a:pt x="1049" y="4596"/>
                    <a:pt x="1175" y="4473"/>
                  </a:cubicBezTo>
                  <a:cubicBezTo>
                    <a:pt x="1334" y="4318"/>
                    <a:pt x="1482" y="4153"/>
                    <a:pt x="1645" y="4001"/>
                  </a:cubicBezTo>
                  <a:cubicBezTo>
                    <a:pt x="1761" y="3893"/>
                    <a:pt x="1884" y="3792"/>
                    <a:pt x="2011" y="3695"/>
                  </a:cubicBezTo>
                  <a:cubicBezTo>
                    <a:pt x="2033" y="3727"/>
                    <a:pt x="2061" y="3755"/>
                    <a:pt x="2091" y="3781"/>
                  </a:cubicBezTo>
                  <a:cubicBezTo>
                    <a:pt x="2104" y="3792"/>
                    <a:pt x="2119" y="3802"/>
                    <a:pt x="2132" y="3814"/>
                  </a:cubicBezTo>
                  <a:cubicBezTo>
                    <a:pt x="2142" y="3821"/>
                    <a:pt x="2152" y="3826"/>
                    <a:pt x="2163" y="3832"/>
                  </a:cubicBezTo>
                  <a:cubicBezTo>
                    <a:pt x="2163" y="3832"/>
                    <a:pt x="2163" y="3832"/>
                    <a:pt x="2163" y="3832"/>
                  </a:cubicBezTo>
                  <a:lnTo>
                    <a:pt x="2163" y="3832"/>
                  </a:lnTo>
                  <a:cubicBezTo>
                    <a:pt x="2163" y="3832"/>
                    <a:pt x="2178" y="3841"/>
                    <a:pt x="2179" y="3841"/>
                  </a:cubicBezTo>
                  <a:cubicBezTo>
                    <a:pt x="2179" y="3841"/>
                    <a:pt x="2178" y="3840"/>
                    <a:pt x="2175" y="3838"/>
                  </a:cubicBezTo>
                  <a:cubicBezTo>
                    <a:pt x="2173" y="3837"/>
                    <a:pt x="2172" y="3836"/>
                    <a:pt x="2172" y="3836"/>
                  </a:cubicBezTo>
                  <a:lnTo>
                    <a:pt x="2172" y="3836"/>
                  </a:lnTo>
                  <a:cubicBezTo>
                    <a:pt x="2172" y="3836"/>
                    <a:pt x="2183" y="3843"/>
                    <a:pt x="2184" y="3844"/>
                  </a:cubicBezTo>
                  <a:cubicBezTo>
                    <a:pt x="2252" y="3880"/>
                    <a:pt x="2325" y="3919"/>
                    <a:pt x="2400" y="3943"/>
                  </a:cubicBezTo>
                  <a:cubicBezTo>
                    <a:pt x="2405" y="3945"/>
                    <a:pt x="2411" y="3946"/>
                    <a:pt x="2416" y="3946"/>
                  </a:cubicBezTo>
                  <a:cubicBezTo>
                    <a:pt x="2439" y="3946"/>
                    <a:pt x="2458" y="3928"/>
                    <a:pt x="2464" y="3906"/>
                  </a:cubicBezTo>
                  <a:cubicBezTo>
                    <a:pt x="3002" y="4215"/>
                    <a:pt x="3530" y="4547"/>
                    <a:pt x="4104" y="4788"/>
                  </a:cubicBezTo>
                  <a:cubicBezTo>
                    <a:pt x="4391" y="4908"/>
                    <a:pt x="4689" y="5003"/>
                    <a:pt x="4998" y="5049"/>
                  </a:cubicBezTo>
                  <a:cubicBezTo>
                    <a:pt x="5152" y="5072"/>
                    <a:pt x="5307" y="5082"/>
                    <a:pt x="5462" y="5082"/>
                  </a:cubicBezTo>
                  <a:cubicBezTo>
                    <a:pt x="5591" y="5082"/>
                    <a:pt x="5719" y="5075"/>
                    <a:pt x="5847" y="5062"/>
                  </a:cubicBezTo>
                  <a:cubicBezTo>
                    <a:pt x="6465" y="4996"/>
                    <a:pt x="7068" y="4808"/>
                    <a:pt x="7631" y="4551"/>
                  </a:cubicBezTo>
                  <a:cubicBezTo>
                    <a:pt x="8203" y="4289"/>
                    <a:pt x="8741" y="3964"/>
                    <a:pt x="9284" y="3648"/>
                  </a:cubicBezTo>
                  <a:cubicBezTo>
                    <a:pt x="9485" y="3531"/>
                    <a:pt x="9687" y="3417"/>
                    <a:pt x="9893" y="3308"/>
                  </a:cubicBezTo>
                  <a:cubicBezTo>
                    <a:pt x="9895" y="3309"/>
                    <a:pt x="9897" y="3310"/>
                    <a:pt x="9900" y="3311"/>
                  </a:cubicBezTo>
                  <a:cubicBezTo>
                    <a:pt x="10271" y="3399"/>
                    <a:pt x="10587" y="3638"/>
                    <a:pt x="10919" y="3815"/>
                  </a:cubicBezTo>
                  <a:cubicBezTo>
                    <a:pt x="11315" y="4026"/>
                    <a:pt x="11734" y="4197"/>
                    <a:pt x="12150" y="4366"/>
                  </a:cubicBezTo>
                  <a:cubicBezTo>
                    <a:pt x="12160" y="4370"/>
                    <a:pt x="12169" y="4371"/>
                    <a:pt x="12179" y="4371"/>
                  </a:cubicBezTo>
                  <a:cubicBezTo>
                    <a:pt x="12224" y="4371"/>
                    <a:pt x="12264" y="4333"/>
                    <a:pt x="12270" y="4287"/>
                  </a:cubicBezTo>
                  <a:cubicBezTo>
                    <a:pt x="12272" y="4260"/>
                    <a:pt x="12272" y="4231"/>
                    <a:pt x="12268" y="4202"/>
                  </a:cubicBezTo>
                  <a:cubicBezTo>
                    <a:pt x="12331" y="4199"/>
                    <a:pt x="12391" y="4142"/>
                    <a:pt x="12351" y="4072"/>
                  </a:cubicBezTo>
                  <a:cubicBezTo>
                    <a:pt x="12128" y="3666"/>
                    <a:pt x="11860" y="3284"/>
                    <a:pt x="11633" y="2881"/>
                  </a:cubicBezTo>
                  <a:cubicBezTo>
                    <a:pt x="11456" y="2566"/>
                    <a:pt x="11334" y="2208"/>
                    <a:pt x="11052" y="1967"/>
                  </a:cubicBezTo>
                  <a:cubicBezTo>
                    <a:pt x="10887" y="1827"/>
                    <a:pt x="10690" y="1725"/>
                    <a:pt x="10503" y="1621"/>
                  </a:cubicBezTo>
                  <a:cubicBezTo>
                    <a:pt x="10296" y="1505"/>
                    <a:pt x="10085" y="1396"/>
                    <a:pt x="9872" y="1292"/>
                  </a:cubicBezTo>
                  <a:cubicBezTo>
                    <a:pt x="9449" y="1086"/>
                    <a:pt x="9016" y="901"/>
                    <a:pt x="8575" y="734"/>
                  </a:cubicBezTo>
                  <a:cubicBezTo>
                    <a:pt x="7761" y="424"/>
                    <a:pt x="6929" y="102"/>
                    <a:pt x="6055" y="18"/>
                  </a:cubicBezTo>
                  <a:cubicBezTo>
                    <a:pt x="5939" y="7"/>
                    <a:pt x="5823" y="1"/>
                    <a:pt x="5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4;p48">
              <a:extLst>
                <a:ext uri="{FF2B5EF4-FFF2-40B4-BE49-F238E27FC236}">
                  <a16:creationId xmlns:a16="http://schemas.microsoft.com/office/drawing/2014/main" id="{2923EF4B-875B-4689-B4E6-3FF68B5A5B2B}"/>
                </a:ext>
              </a:extLst>
            </p:cNvPr>
            <p:cNvSpPr/>
            <p:nvPr/>
          </p:nvSpPr>
          <p:spPr>
            <a:xfrm>
              <a:off x="4137293" y="3186946"/>
              <a:ext cx="38837" cy="921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501" y="0"/>
                  </a:moveTo>
                  <a:cubicBezTo>
                    <a:pt x="489" y="0"/>
                    <a:pt x="476" y="1"/>
                    <a:pt x="464" y="2"/>
                  </a:cubicBezTo>
                  <a:cubicBezTo>
                    <a:pt x="417" y="5"/>
                    <a:pt x="370" y="12"/>
                    <a:pt x="323" y="18"/>
                  </a:cubicBezTo>
                  <a:cubicBezTo>
                    <a:pt x="230" y="31"/>
                    <a:pt x="137" y="44"/>
                    <a:pt x="44" y="53"/>
                  </a:cubicBezTo>
                  <a:cubicBezTo>
                    <a:pt x="18" y="55"/>
                    <a:pt x="1" y="85"/>
                    <a:pt x="5" y="109"/>
                  </a:cubicBezTo>
                  <a:cubicBezTo>
                    <a:pt x="9" y="135"/>
                    <a:pt x="32" y="149"/>
                    <a:pt x="56" y="149"/>
                  </a:cubicBezTo>
                  <a:cubicBezTo>
                    <a:pt x="58" y="149"/>
                    <a:pt x="60" y="149"/>
                    <a:pt x="62" y="149"/>
                  </a:cubicBezTo>
                  <a:cubicBezTo>
                    <a:pt x="154" y="142"/>
                    <a:pt x="247" y="133"/>
                    <a:pt x="338" y="124"/>
                  </a:cubicBezTo>
                  <a:cubicBezTo>
                    <a:pt x="383" y="119"/>
                    <a:pt x="428" y="114"/>
                    <a:pt x="471" y="108"/>
                  </a:cubicBezTo>
                  <a:cubicBezTo>
                    <a:pt x="515" y="103"/>
                    <a:pt x="568" y="92"/>
                    <a:pt x="606" y="68"/>
                  </a:cubicBezTo>
                  <a:cubicBezTo>
                    <a:pt x="627" y="55"/>
                    <a:pt x="627" y="27"/>
                    <a:pt x="604" y="17"/>
                  </a:cubicBezTo>
                  <a:cubicBezTo>
                    <a:pt x="573" y="4"/>
                    <a:pt x="53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5;p48">
              <a:extLst>
                <a:ext uri="{FF2B5EF4-FFF2-40B4-BE49-F238E27FC236}">
                  <a16:creationId xmlns:a16="http://schemas.microsoft.com/office/drawing/2014/main" id="{26C4989E-7C1F-4D89-90AF-68DEF1107B7D}"/>
                </a:ext>
              </a:extLst>
            </p:cNvPr>
            <p:cNvSpPr/>
            <p:nvPr/>
          </p:nvSpPr>
          <p:spPr>
            <a:xfrm>
              <a:off x="4229129" y="3177855"/>
              <a:ext cx="121088" cy="15832"/>
            </a:xfrm>
            <a:custGeom>
              <a:avLst/>
              <a:gdLst/>
              <a:ahLst/>
              <a:cxnLst/>
              <a:rect l="l" t="t" r="r" b="b"/>
              <a:pathLst>
                <a:path w="1958" h="256" extrusionOk="0">
                  <a:moveTo>
                    <a:pt x="948" y="0"/>
                  </a:moveTo>
                  <a:cubicBezTo>
                    <a:pt x="820" y="0"/>
                    <a:pt x="693" y="18"/>
                    <a:pt x="567" y="41"/>
                  </a:cubicBezTo>
                  <a:cubicBezTo>
                    <a:pt x="425" y="68"/>
                    <a:pt x="280" y="102"/>
                    <a:pt x="135" y="102"/>
                  </a:cubicBezTo>
                  <a:cubicBezTo>
                    <a:pt x="115" y="102"/>
                    <a:pt x="96" y="102"/>
                    <a:pt x="76" y="100"/>
                  </a:cubicBezTo>
                  <a:cubicBezTo>
                    <a:pt x="74" y="100"/>
                    <a:pt x="73" y="100"/>
                    <a:pt x="71" y="100"/>
                  </a:cubicBezTo>
                  <a:cubicBezTo>
                    <a:pt x="3" y="100"/>
                    <a:pt x="1" y="196"/>
                    <a:pt x="66" y="209"/>
                  </a:cubicBezTo>
                  <a:cubicBezTo>
                    <a:pt x="135" y="222"/>
                    <a:pt x="204" y="228"/>
                    <a:pt x="273" y="228"/>
                  </a:cubicBezTo>
                  <a:cubicBezTo>
                    <a:pt x="494" y="228"/>
                    <a:pt x="713" y="173"/>
                    <a:pt x="934" y="173"/>
                  </a:cubicBezTo>
                  <a:cubicBezTo>
                    <a:pt x="970" y="173"/>
                    <a:pt x="1006" y="174"/>
                    <a:pt x="1041" y="178"/>
                  </a:cubicBezTo>
                  <a:cubicBezTo>
                    <a:pt x="1198" y="192"/>
                    <a:pt x="1349" y="228"/>
                    <a:pt x="1506" y="244"/>
                  </a:cubicBezTo>
                  <a:cubicBezTo>
                    <a:pt x="1559" y="249"/>
                    <a:pt x="1617" y="255"/>
                    <a:pt x="1675" y="255"/>
                  </a:cubicBezTo>
                  <a:cubicBezTo>
                    <a:pt x="1767" y="255"/>
                    <a:pt x="1859" y="241"/>
                    <a:pt x="1934" y="190"/>
                  </a:cubicBezTo>
                  <a:cubicBezTo>
                    <a:pt x="1957" y="174"/>
                    <a:pt x="1950" y="128"/>
                    <a:pt x="1920" y="121"/>
                  </a:cubicBezTo>
                  <a:cubicBezTo>
                    <a:pt x="1854" y="105"/>
                    <a:pt x="1786" y="100"/>
                    <a:pt x="1717" y="96"/>
                  </a:cubicBezTo>
                  <a:cubicBezTo>
                    <a:pt x="1640" y="92"/>
                    <a:pt x="1565" y="76"/>
                    <a:pt x="1489" y="65"/>
                  </a:cubicBezTo>
                  <a:cubicBezTo>
                    <a:pt x="1338" y="42"/>
                    <a:pt x="1188" y="12"/>
                    <a:pt x="1035" y="3"/>
                  </a:cubicBezTo>
                  <a:cubicBezTo>
                    <a:pt x="1006" y="1"/>
                    <a:pt x="977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6;p48">
              <a:extLst>
                <a:ext uri="{FF2B5EF4-FFF2-40B4-BE49-F238E27FC236}">
                  <a16:creationId xmlns:a16="http://schemas.microsoft.com/office/drawing/2014/main" id="{67F82312-869F-4004-B940-1CDE0BA8EF0B}"/>
                </a:ext>
              </a:extLst>
            </p:cNvPr>
            <p:cNvSpPr/>
            <p:nvPr/>
          </p:nvSpPr>
          <p:spPr>
            <a:xfrm>
              <a:off x="4128326" y="3343964"/>
              <a:ext cx="126035" cy="33952"/>
            </a:xfrm>
            <a:custGeom>
              <a:avLst/>
              <a:gdLst/>
              <a:ahLst/>
              <a:cxnLst/>
              <a:rect l="l" t="t" r="r" b="b"/>
              <a:pathLst>
                <a:path w="2038" h="549" extrusionOk="0">
                  <a:moveTo>
                    <a:pt x="1943" y="0"/>
                  </a:moveTo>
                  <a:cubicBezTo>
                    <a:pt x="1872" y="0"/>
                    <a:pt x="1807" y="26"/>
                    <a:pt x="1740" y="55"/>
                  </a:cubicBezTo>
                  <a:cubicBezTo>
                    <a:pt x="1665" y="87"/>
                    <a:pt x="1590" y="116"/>
                    <a:pt x="1514" y="145"/>
                  </a:cubicBezTo>
                  <a:cubicBezTo>
                    <a:pt x="1359" y="203"/>
                    <a:pt x="1201" y="251"/>
                    <a:pt x="1042" y="292"/>
                  </a:cubicBezTo>
                  <a:cubicBezTo>
                    <a:pt x="883" y="331"/>
                    <a:pt x="723" y="361"/>
                    <a:pt x="562" y="387"/>
                  </a:cubicBezTo>
                  <a:cubicBezTo>
                    <a:pt x="394" y="415"/>
                    <a:pt x="220" y="445"/>
                    <a:pt x="50" y="454"/>
                  </a:cubicBezTo>
                  <a:cubicBezTo>
                    <a:pt x="1" y="457"/>
                    <a:pt x="5" y="538"/>
                    <a:pt x="55" y="540"/>
                  </a:cubicBezTo>
                  <a:cubicBezTo>
                    <a:pt x="160" y="544"/>
                    <a:pt x="264" y="549"/>
                    <a:pt x="368" y="549"/>
                  </a:cubicBezTo>
                  <a:cubicBezTo>
                    <a:pt x="434" y="549"/>
                    <a:pt x="500" y="547"/>
                    <a:pt x="567" y="542"/>
                  </a:cubicBezTo>
                  <a:cubicBezTo>
                    <a:pt x="741" y="528"/>
                    <a:pt x="914" y="499"/>
                    <a:pt x="1083" y="461"/>
                  </a:cubicBezTo>
                  <a:cubicBezTo>
                    <a:pt x="1249" y="423"/>
                    <a:pt x="1412" y="375"/>
                    <a:pt x="1572" y="320"/>
                  </a:cubicBezTo>
                  <a:cubicBezTo>
                    <a:pt x="1719" y="270"/>
                    <a:pt x="1926" y="220"/>
                    <a:pt x="2015" y="85"/>
                  </a:cubicBezTo>
                  <a:cubicBezTo>
                    <a:pt x="2038" y="51"/>
                    <a:pt x="2016" y="6"/>
                    <a:pt x="1976" y="2"/>
                  </a:cubicBezTo>
                  <a:cubicBezTo>
                    <a:pt x="1965" y="1"/>
                    <a:pt x="1954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7;p48">
              <a:extLst>
                <a:ext uri="{FF2B5EF4-FFF2-40B4-BE49-F238E27FC236}">
                  <a16:creationId xmlns:a16="http://schemas.microsoft.com/office/drawing/2014/main" id="{2C9A0D81-82D4-4021-AD82-DC5A4D6349F0}"/>
                </a:ext>
              </a:extLst>
            </p:cNvPr>
            <p:cNvSpPr/>
            <p:nvPr/>
          </p:nvSpPr>
          <p:spPr>
            <a:xfrm>
              <a:off x="4310390" y="3305869"/>
              <a:ext cx="25541" cy="17316"/>
            </a:xfrm>
            <a:custGeom>
              <a:avLst/>
              <a:gdLst/>
              <a:ahLst/>
              <a:cxnLst/>
              <a:rect l="l" t="t" r="r" b="b"/>
              <a:pathLst>
                <a:path w="413" h="280" extrusionOk="0">
                  <a:moveTo>
                    <a:pt x="331" y="1"/>
                  </a:moveTo>
                  <a:cubicBezTo>
                    <a:pt x="326" y="1"/>
                    <a:pt x="322" y="1"/>
                    <a:pt x="318" y="2"/>
                  </a:cubicBezTo>
                  <a:cubicBezTo>
                    <a:pt x="300" y="5"/>
                    <a:pt x="283" y="15"/>
                    <a:pt x="267" y="24"/>
                  </a:cubicBezTo>
                  <a:cubicBezTo>
                    <a:pt x="244" y="36"/>
                    <a:pt x="221" y="47"/>
                    <a:pt x="198" y="60"/>
                  </a:cubicBezTo>
                  <a:cubicBezTo>
                    <a:pt x="151" y="86"/>
                    <a:pt x="105" y="112"/>
                    <a:pt x="56" y="137"/>
                  </a:cubicBezTo>
                  <a:cubicBezTo>
                    <a:pt x="21" y="156"/>
                    <a:pt x="0" y="200"/>
                    <a:pt x="20" y="237"/>
                  </a:cubicBezTo>
                  <a:cubicBezTo>
                    <a:pt x="34" y="262"/>
                    <a:pt x="61" y="280"/>
                    <a:pt x="89" y="280"/>
                  </a:cubicBezTo>
                  <a:cubicBezTo>
                    <a:pt x="99" y="280"/>
                    <a:pt x="109" y="278"/>
                    <a:pt x="119" y="273"/>
                  </a:cubicBezTo>
                  <a:cubicBezTo>
                    <a:pt x="169" y="248"/>
                    <a:pt x="217" y="223"/>
                    <a:pt x="265" y="195"/>
                  </a:cubicBezTo>
                  <a:cubicBezTo>
                    <a:pt x="288" y="182"/>
                    <a:pt x="311" y="167"/>
                    <a:pt x="334" y="154"/>
                  </a:cubicBezTo>
                  <a:cubicBezTo>
                    <a:pt x="353" y="142"/>
                    <a:pt x="377" y="132"/>
                    <a:pt x="389" y="113"/>
                  </a:cubicBezTo>
                  <a:cubicBezTo>
                    <a:pt x="400" y="98"/>
                    <a:pt x="405" y="80"/>
                    <a:pt x="409" y="62"/>
                  </a:cubicBezTo>
                  <a:cubicBezTo>
                    <a:pt x="413" y="39"/>
                    <a:pt x="393" y="18"/>
                    <a:pt x="375" y="10"/>
                  </a:cubicBezTo>
                  <a:cubicBezTo>
                    <a:pt x="362" y="5"/>
                    <a:pt x="345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8;p48">
              <a:extLst>
                <a:ext uri="{FF2B5EF4-FFF2-40B4-BE49-F238E27FC236}">
                  <a16:creationId xmlns:a16="http://schemas.microsoft.com/office/drawing/2014/main" id="{0B353C2F-444A-4885-AB34-C4A075333A94}"/>
                </a:ext>
              </a:extLst>
            </p:cNvPr>
            <p:cNvSpPr/>
            <p:nvPr/>
          </p:nvSpPr>
          <p:spPr>
            <a:xfrm>
              <a:off x="4352133" y="3446499"/>
              <a:ext cx="36549" cy="34075"/>
            </a:xfrm>
            <a:custGeom>
              <a:avLst/>
              <a:gdLst/>
              <a:ahLst/>
              <a:cxnLst/>
              <a:rect l="l" t="t" r="r" b="b"/>
              <a:pathLst>
                <a:path w="591" h="551" extrusionOk="0">
                  <a:moveTo>
                    <a:pt x="292" y="1"/>
                  </a:moveTo>
                  <a:cubicBezTo>
                    <a:pt x="269" y="1"/>
                    <a:pt x="246" y="5"/>
                    <a:pt x="224" y="14"/>
                  </a:cubicBezTo>
                  <a:cubicBezTo>
                    <a:pt x="93" y="67"/>
                    <a:pt x="0" y="165"/>
                    <a:pt x="21" y="315"/>
                  </a:cubicBezTo>
                  <a:cubicBezTo>
                    <a:pt x="40" y="451"/>
                    <a:pt x="158" y="551"/>
                    <a:pt x="290" y="551"/>
                  </a:cubicBezTo>
                  <a:cubicBezTo>
                    <a:pt x="314" y="551"/>
                    <a:pt x="338" y="548"/>
                    <a:pt x="361" y="541"/>
                  </a:cubicBezTo>
                  <a:cubicBezTo>
                    <a:pt x="504" y="502"/>
                    <a:pt x="591" y="349"/>
                    <a:pt x="552" y="207"/>
                  </a:cubicBezTo>
                  <a:cubicBezTo>
                    <a:pt x="523" y="104"/>
                    <a:pt x="408" y="1"/>
                    <a:pt x="292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9;p48">
              <a:extLst>
                <a:ext uri="{FF2B5EF4-FFF2-40B4-BE49-F238E27FC236}">
                  <a16:creationId xmlns:a16="http://schemas.microsoft.com/office/drawing/2014/main" id="{E480C6FF-EA11-4E62-9E75-7B18AA7F53C9}"/>
                </a:ext>
              </a:extLst>
            </p:cNvPr>
            <p:cNvSpPr/>
            <p:nvPr/>
          </p:nvSpPr>
          <p:spPr>
            <a:xfrm>
              <a:off x="4333210" y="3081566"/>
              <a:ext cx="24490" cy="22882"/>
            </a:xfrm>
            <a:custGeom>
              <a:avLst/>
              <a:gdLst/>
              <a:ahLst/>
              <a:cxnLst/>
              <a:rect l="l" t="t" r="r" b="b"/>
              <a:pathLst>
                <a:path w="396" h="370" extrusionOk="0">
                  <a:moveTo>
                    <a:pt x="180" y="1"/>
                  </a:moveTo>
                  <a:cubicBezTo>
                    <a:pt x="157" y="1"/>
                    <a:pt x="135" y="6"/>
                    <a:pt x="115" y="16"/>
                  </a:cubicBezTo>
                  <a:cubicBezTo>
                    <a:pt x="92" y="24"/>
                    <a:pt x="73" y="36"/>
                    <a:pt x="55" y="55"/>
                  </a:cubicBezTo>
                  <a:cubicBezTo>
                    <a:pt x="38" y="71"/>
                    <a:pt x="25" y="91"/>
                    <a:pt x="17" y="113"/>
                  </a:cubicBezTo>
                  <a:cubicBezTo>
                    <a:pt x="6" y="136"/>
                    <a:pt x="0" y="160"/>
                    <a:pt x="1" y="185"/>
                  </a:cubicBezTo>
                  <a:cubicBezTo>
                    <a:pt x="4" y="201"/>
                    <a:pt x="6" y="218"/>
                    <a:pt x="8" y="234"/>
                  </a:cubicBezTo>
                  <a:cubicBezTo>
                    <a:pt x="17" y="265"/>
                    <a:pt x="33" y="292"/>
                    <a:pt x="55" y="315"/>
                  </a:cubicBezTo>
                  <a:cubicBezTo>
                    <a:pt x="69" y="325"/>
                    <a:pt x="81" y="335"/>
                    <a:pt x="94" y="344"/>
                  </a:cubicBezTo>
                  <a:cubicBezTo>
                    <a:pt x="122" y="361"/>
                    <a:pt x="153" y="369"/>
                    <a:pt x="187" y="370"/>
                  </a:cubicBezTo>
                  <a:lnTo>
                    <a:pt x="210" y="368"/>
                  </a:lnTo>
                  <a:cubicBezTo>
                    <a:pt x="212" y="368"/>
                    <a:pt x="215" y="368"/>
                    <a:pt x="217" y="368"/>
                  </a:cubicBezTo>
                  <a:cubicBezTo>
                    <a:pt x="240" y="368"/>
                    <a:pt x="261" y="363"/>
                    <a:pt x="282" y="352"/>
                  </a:cubicBezTo>
                  <a:cubicBezTo>
                    <a:pt x="304" y="345"/>
                    <a:pt x="324" y="333"/>
                    <a:pt x="341" y="315"/>
                  </a:cubicBezTo>
                  <a:cubicBezTo>
                    <a:pt x="358" y="299"/>
                    <a:pt x="372" y="278"/>
                    <a:pt x="379" y="255"/>
                  </a:cubicBezTo>
                  <a:cubicBezTo>
                    <a:pt x="390" y="233"/>
                    <a:pt x="395" y="211"/>
                    <a:pt x="394" y="185"/>
                  </a:cubicBezTo>
                  <a:cubicBezTo>
                    <a:pt x="392" y="168"/>
                    <a:pt x="390" y="153"/>
                    <a:pt x="388" y="136"/>
                  </a:cubicBezTo>
                  <a:cubicBezTo>
                    <a:pt x="379" y="105"/>
                    <a:pt x="363" y="78"/>
                    <a:pt x="341" y="56"/>
                  </a:cubicBezTo>
                  <a:lnTo>
                    <a:pt x="303" y="27"/>
                  </a:lnTo>
                  <a:cubicBezTo>
                    <a:pt x="274" y="10"/>
                    <a:pt x="243" y="2"/>
                    <a:pt x="210" y="2"/>
                  </a:cubicBezTo>
                  <a:lnTo>
                    <a:pt x="187" y="1"/>
                  </a:ln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0;p48">
              <a:extLst>
                <a:ext uri="{FF2B5EF4-FFF2-40B4-BE49-F238E27FC236}">
                  <a16:creationId xmlns:a16="http://schemas.microsoft.com/office/drawing/2014/main" id="{622A779A-19E7-4C75-8612-C6DE5ADF425B}"/>
                </a:ext>
              </a:extLst>
            </p:cNvPr>
            <p:cNvSpPr/>
            <p:nvPr/>
          </p:nvSpPr>
          <p:spPr>
            <a:xfrm>
              <a:off x="3943602" y="3060849"/>
              <a:ext cx="30550" cy="23686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248" y="1"/>
                  </a:moveTo>
                  <a:cubicBezTo>
                    <a:pt x="1" y="1"/>
                    <a:pt x="1" y="382"/>
                    <a:pt x="248" y="382"/>
                  </a:cubicBezTo>
                  <a:cubicBezTo>
                    <a:pt x="494" y="382"/>
                    <a:pt x="49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1;p48">
              <a:extLst>
                <a:ext uri="{FF2B5EF4-FFF2-40B4-BE49-F238E27FC236}">
                  <a16:creationId xmlns:a16="http://schemas.microsoft.com/office/drawing/2014/main" id="{004D91B6-73E9-4637-82F8-EACECFB956DD}"/>
                </a:ext>
              </a:extLst>
            </p:cNvPr>
            <p:cNvSpPr/>
            <p:nvPr/>
          </p:nvSpPr>
          <p:spPr>
            <a:xfrm>
              <a:off x="4313729" y="3434439"/>
              <a:ext cx="80395" cy="80766"/>
            </a:xfrm>
            <a:custGeom>
              <a:avLst/>
              <a:gdLst/>
              <a:ahLst/>
              <a:cxnLst/>
              <a:rect l="l" t="t" r="r" b="b"/>
              <a:pathLst>
                <a:path w="1300" h="1306" extrusionOk="0">
                  <a:moveTo>
                    <a:pt x="747" y="1"/>
                  </a:moveTo>
                  <a:cubicBezTo>
                    <a:pt x="710" y="1"/>
                    <a:pt x="673" y="4"/>
                    <a:pt x="629" y="11"/>
                  </a:cubicBezTo>
                  <a:cubicBezTo>
                    <a:pt x="575" y="20"/>
                    <a:pt x="527" y="40"/>
                    <a:pt x="477" y="63"/>
                  </a:cubicBezTo>
                  <a:cubicBezTo>
                    <a:pt x="457" y="72"/>
                    <a:pt x="440" y="83"/>
                    <a:pt x="421" y="94"/>
                  </a:cubicBezTo>
                  <a:cubicBezTo>
                    <a:pt x="279" y="139"/>
                    <a:pt x="155" y="238"/>
                    <a:pt x="89" y="378"/>
                  </a:cubicBezTo>
                  <a:cubicBezTo>
                    <a:pt x="37" y="486"/>
                    <a:pt x="0" y="605"/>
                    <a:pt x="13" y="726"/>
                  </a:cubicBezTo>
                  <a:cubicBezTo>
                    <a:pt x="21" y="814"/>
                    <a:pt x="37" y="872"/>
                    <a:pt x="75" y="952"/>
                  </a:cubicBezTo>
                  <a:cubicBezTo>
                    <a:pt x="96" y="1002"/>
                    <a:pt x="130" y="1043"/>
                    <a:pt x="166" y="1085"/>
                  </a:cubicBezTo>
                  <a:cubicBezTo>
                    <a:pt x="237" y="1169"/>
                    <a:pt x="334" y="1222"/>
                    <a:pt x="434" y="1262"/>
                  </a:cubicBezTo>
                  <a:cubicBezTo>
                    <a:pt x="504" y="1290"/>
                    <a:pt x="583" y="1306"/>
                    <a:pt x="658" y="1306"/>
                  </a:cubicBezTo>
                  <a:cubicBezTo>
                    <a:pt x="669" y="1306"/>
                    <a:pt x="680" y="1305"/>
                    <a:pt x="691" y="1305"/>
                  </a:cubicBezTo>
                  <a:cubicBezTo>
                    <a:pt x="800" y="1298"/>
                    <a:pt x="911" y="1271"/>
                    <a:pt x="1002" y="1208"/>
                  </a:cubicBezTo>
                  <a:cubicBezTo>
                    <a:pt x="1072" y="1158"/>
                    <a:pt x="1117" y="1112"/>
                    <a:pt x="1168" y="1044"/>
                  </a:cubicBezTo>
                  <a:cubicBezTo>
                    <a:pt x="1205" y="996"/>
                    <a:pt x="1228" y="940"/>
                    <a:pt x="1250" y="884"/>
                  </a:cubicBezTo>
                  <a:cubicBezTo>
                    <a:pt x="1275" y="819"/>
                    <a:pt x="1283" y="752"/>
                    <a:pt x="1291" y="682"/>
                  </a:cubicBezTo>
                  <a:cubicBezTo>
                    <a:pt x="1298" y="635"/>
                    <a:pt x="1300" y="588"/>
                    <a:pt x="1295" y="541"/>
                  </a:cubicBezTo>
                  <a:cubicBezTo>
                    <a:pt x="1284" y="448"/>
                    <a:pt x="1268" y="384"/>
                    <a:pt x="1229" y="298"/>
                  </a:cubicBezTo>
                  <a:cubicBezTo>
                    <a:pt x="1207" y="248"/>
                    <a:pt x="1173" y="203"/>
                    <a:pt x="1135" y="162"/>
                  </a:cubicBezTo>
                  <a:cubicBezTo>
                    <a:pt x="1066" y="87"/>
                    <a:pt x="961" y="28"/>
                    <a:pt x="860" y="11"/>
                  </a:cubicBezTo>
                  <a:cubicBezTo>
                    <a:pt x="817" y="4"/>
                    <a:pt x="782" y="1"/>
                    <a:pt x="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2;p48">
              <a:extLst>
                <a:ext uri="{FF2B5EF4-FFF2-40B4-BE49-F238E27FC236}">
                  <a16:creationId xmlns:a16="http://schemas.microsoft.com/office/drawing/2014/main" id="{70405B88-C4F9-470D-BA14-4DF0DB29881E}"/>
                </a:ext>
              </a:extLst>
            </p:cNvPr>
            <p:cNvSpPr/>
            <p:nvPr/>
          </p:nvSpPr>
          <p:spPr>
            <a:xfrm>
              <a:off x="4398701" y="3334935"/>
              <a:ext cx="37724" cy="37600"/>
            </a:xfrm>
            <a:custGeom>
              <a:avLst/>
              <a:gdLst/>
              <a:ahLst/>
              <a:cxnLst/>
              <a:rect l="l" t="t" r="r" b="b"/>
              <a:pathLst>
                <a:path w="610" h="608" extrusionOk="0">
                  <a:moveTo>
                    <a:pt x="312" y="0"/>
                  </a:moveTo>
                  <a:cubicBezTo>
                    <a:pt x="310" y="0"/>
                    <a:pt x="307" y="0"/>
                    <a:pt x="305" y="0"/>
                  </a:cubicBezTo>
                  <a:cubicBezTo>
                    <a:pt x="278" y="4"/>
                    <a:pt x="251" y="7"/>
                    <a:pt x="225" y="12"/>
                  </a:cubicBezTo>
                  <a:cubicBezTo>
                    <a:pt x="200" y="21"/>
                    <a:pt x="176" y="31"/>
                    <a:pt x="152" y="42"/>
                  </a:cubicBezTo>
                  <a:cubicBezTo>
                    <a:pt x="117" y="60"/>
                    <a:pt x="88" y="86"/>
                    <a:pt x="67" y="119"/>
                  </a:cubicBezTo>
                  <a:cubicBezTo>
                    <a:pt x="49" y="138"/>
                    <a:pt x="35" y="160"/>
                    <a:pt x="28" y="185"/>
                  </a:cubicBezTo>
                  <a:cubicBezTo>
                    <a:pt x="9" y="221"/>
                    <a:pt x="0" y="261"/>
                    <a:pt x="2" y="302"/>
                  </a:cubicBezTo>
                  <a:cubicBezTo>
                    <a:pt x="5" y="329"/>
                    <a:pt x="9" y="355"/>
                    <a:pt x="13" y="382"/>
                  </a:cubicBezTo>
                  <a:cubicBezTo>
                    <a:pt x="23" y="405"/>
                    <a:pt x="33" y="430"/>
                    <a:pt x="44" y="454"/>
                  </a:cubicBezTo>
                  <a:cubicBezTo>
                    <a:pt x="70" y="500"/>
                    <a:pt x="107" y="535"/>
                    <a:pt x="152" y="562"/>
                  </a:cubicBezTo>
                  <a:cubicBezTo>
                    <a:pt x="156" y="565"/>
                    <a:pt x="160" y="567"/>
                    <a:pt x="164" y="569"/>
                  </a:cubicBezTo>
                  <a:cubicBezTo>
                    <a:pt x="208" y="595"/>
                    <a:pt x="255" y="607"/>
                    <a:pt x="304" y="607"/>
                  </a:cubicBezTo>
                  <a:cubicBezTo>
                    <a:pt x="355" y="607"/>
                    <a:pt x="401" y="595"/>
                    <a:pt x="445" y="569"/>
                  </a:cubicBezTo>
                  <a:cubicBezTo>
                    <a:pt x="449" y="567"/>
                    <a:pt x="453" y="565"/>
                    <a:pt x="457" y="562"/>
                  </a:cubicBezTo>
                  <a:cubicBezTo>
                    <a:pt x="492" y="543"/>
                    <a:pt x="521" y="517"/>
                    <a:pt x="542" y="484"/>
                  </a:cubicBezTo>
                  <a:cubicBezTo>
                    <a:pt x="561" y="465"/>
                    <a:pt x="574" y="444"/>
                    <a:pt x="581" y="418"/>
                  </a:cubicBezTo>
                  <a:cubicBezTo>
                    <a:pt x="600" y="382"/>
                    <a:pt x="609" y="343"/>
                    <a:pt x="607" y="302"/>
                  </a:cubicBezTo>
                  <a:cubicBezTo>
                    <a:pt x="604" y="275"/>
                    <a:pt x="600" y="248"/>
                    <a:pt x="597" y="221"/>
                  </a:cubicBezTo>
                  <a:cubicBezTo>
                    <a:pt x="586" y="198"/>
                    <a:pt x="576" y="174"/>
                    <a:pt x="566" y="149"/>
                  </a:cubicBezTo>
                  <a:cubicBezTo>
                    <a:pt x="547" y="114"/>
                    <a:pt x="521" y="86"/>
                    <a:pt x="488" y="65"/>
                  </a:cubicBezTo>
                  <a:cubicBezTo>
                    <a:pt x="470" y="47"/>
                    <a:pt x="447" y="33"/>
                    <a:pt x="421" y="26"/>
                  </a:cubicBezTo>
                  <a:cubicBezTo>
                    <a:pt x="387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3;p48">
              <a:extLst>
                <a:ext uri="{FF2B5EF4-FFF2-40B4-BE49-F238E27FC236}">
                  <a16:creationId xmlns:a16="http://schemas.microsoft.com/office/drawing/2014/main" id="{76C1C507-2333-49A0-B000-79B9CB832698}"/>
                </a:ext>
              </a:extLst>
            </p:cNvPr>
            <p:cNvSpPr/>
            <p:nvPr/>
          </p:nvSpPr>
          <p:spPr>
            <a:xfrm>
              <a:off x="4072667" y="2945575"/>
              <a:ext cx="69573" cy="89301"/>
            </a:xfrm>
            <a:custGeom>
              <a:avLst/>
              <a:gdLst/>
              <a:ahLst/>
              <a:cxnLst/>
              <a:rect l="l" t="t" r="r" b="b"/>
              <a:pathLst>
                <a:path w="1125" h="1444" extrusionOk="0">
                  <a:moveTo>
                    <a:pt x="615" y="0"/>
                  </a:moveTo>
                  <a:cubicBezTo>
                    <a:pt x="531" y="0"/>
                    <a:pt x="447" y="20"/>
                    <a:pt x="371" y="56"/>
                  </a:cubicBezTo>
                  <a:cubicBezTo>
                    <a:pt x="264" y="107"/>
                    <a:pt x="176" y="208"/>
                    <a:pt x="120" y="311"/>
                  </a:cubicBezTo>
                  <a:cubicBezTo>
                    <a:pt x="56" y="431"/>
                    <a:pt x="25" y="555"/>
                    <a:pt x="11" y="690"/>
                  </a:cubicBezTo>
                  <a:cubicBezTo>
                    <a:pt x="0" y="797"/>
                    <a:pt x="10" y="914"/>
                    <a:pt x="43" y="1016"/>
                  </a:cubicBezTo>
                  <a:cubicBezTo>
                    <a:pt x="90" y="1160"/>
                    <a:pt x="177" y="1263"/>
                    <a:pt x="299" y="1351"/>
                  </a:cubicBezTo>
                  <a:cubicBezTo>
                    <a:pt x="386" y="1413"/>
                    <a:pt x="486" y="1443"/>
                    <a:pt x="589" y="1443"/>
                  </a:cubicBezTo>
                  <a:cubicBezTo>
                    <a:pt x="621" y="1443"/>
                    <a:pt x="653" y="1440"/>
                    <a:pt x="686" y="1435"/>
                  </a:cubicBezTo>
                  <a:cubicBezTo>
                    <a:pt x="905" y="1396"/>
                    <a:pt x="1057" y="1173"/>
                    <a:pt x="1096" y="968"/>
                  </a:cubicBezTo>
                  <a:cubicBezTo>
                    <a:pt x="1113" y="883"/>
                    <a:pt x="1117" y="797"/>
                    <a:pt x="1110" y="714"/>
                  </a:cubicBezTo>
                  <a:cubicBezTo>
                    <a:pt x="1120" y="649"/>
                    <a:pt x="1124" y="584"/>
                    <a:pt x="1118" y="523"/>
                  </a:cubicBezTo>
                  <a:cubicBezTo>
                    <a:pt x="1109" y="420"/>
                    <a:pt x="1088" y="317"/>
                    <a:pt x="1031" y="229"/>
                  </a:cubicBezTo>
                  <a:cubicBezTo>
                    <a:pt x="965" y="128"/>
                    <a:pt x="871" y="53"/>
                    <a:pt x="754" y="19"/>
                  </a:cubicBezTo>
                  <a:cubicBezTo>
                    <a:pt x="708" y="6"/>
                    <a:pt x="6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4;p48">
              <a:extLst>
                <a:ext uri="{FF2B5EF4-FFF2-40B4-BE49-F238E27FC236}">
                  <a16:creationId xmlns:a16="http://schemas.microsoft.com/office/drawing/2014/main" id="{B0B2CA40-0DED-4AFE-8035-C30D96070A7E}"/>
                </a:ext>
              </a:extLst>
            </p:cNvPr>
            <p:cNvSpPr/>
            <p:nvPr/>
          </p:nvSpPr>
          <p:spPr>
            <a:xfrm>
              <a:off x="4256896" y="2992761"/>
              <a:ext cx="33395" cy="31292"/>
            </a:xfrm>
            <a:custGeom>
              <a:avLst/>
              <a:gdLst/>
              <a:ahLst/>
              <a:cxnLst/>
              <a:rect l="l" t="t" r="r" b="b"/>
              <a:pathLst>
                <a:path w="540" h="506" extrusionOk="0">
                  <a:moveTo>
                    <a:pt x="275" y="0"/>
                  </a:moveTo>
                  <a:cubicBezTo>
                    <a:pt x="272" y="0"/>
                    <a:pt x="269" y="0"/>
                    <a:pt x="267" y="1"/>
                  </a:cubicBezTo>
                  <a:cubicBezTo>
                    <a:pt x="244" y="4"/>
                    <a:pt x="222" y="7"/>
                    <a:pt x="200" y="9"/>
                  </a:cubicBezTo>
                  <a:cubicBezTo>
                    <a:pt x="179" y="17"/>
                    <a:pt x="158" y="25"/>
                    <a:pt x="137" y="35"/>
                  </a:cubicBezTo>
                  <a:cubicBezTo>
                    <a:pt x="137" y="36"/>
                    <a:pt x="136" y="36"/>
                    <a:pt x="135" y="36"/>
                  </a:cubicBezTo>
                  <a:cubicBezTo>
                    <a:pt x="134" y="37"/>
                    <a:pt x="132" y="38"/>
                    <a:pt x="131" y="39"/>
                  </a:cubicBezTo>
                  <a:cubicBezTo>
                    <a:pt x="128" y="40"/>
                    <a:pt x="124" y="42"/>
                    <a:pt x="121" y="43"/>
                  </a:cubicBezTo>
                  <a:cubicBezTo>
                    <a:pt x="85" y="65"/>
                    <a:pt x="56" y="94"/>
                    <a:pt x="34" y="130"/>
                  </a:cubicBezTo>
                  <a:cubicBezTo>
                    <a:pt x="11" y="168"/>
                    <a:pt x="1" y="208"/>
                    <a:pt x="1" y="253"/>
                  </a:cubicBezTo>
                  <a:cubicBezTo>
                    <a:pt x="1" y="296"/>
                    <a:pt x="11" y="338"/>
                    <a:pt x="34" y="375"/>
                  </a:cubicBezTo>
                  <a:cubicBezTo>
                    <a:pt x="56" y="411"/>
                    <a:pt x="85" y="440"/>
                    <a:pt x="121" y="462"/>
                  </a:cubicBezTo>
                  <a:lnTo>
                    <a:pt x="131" y="467"/>
                  </a:lnTo>
                  <a:cubicBezTo>
                    <a:pt x="132" y="468"/>
                    <a:pt x="134" y="468"/>
                    <a:pt x="135" y="469"/>
                  </a:cubicBezTo>
                  <a:lnTo>
                    <a:pt x="139" y="470"/>
                  </a:lnTo>
                  <a:cubicBezTo>
                    <a:pt x="148" y="475"/>
                    <a:pt x="158" y="479"/>
                    <a:pt x="170" y="484"/>
                  </a:cubicBezTo>
                  <a:cubicBezTo>
                    <a:pt x="198" y="498"/>
                    <a:pt x="228" y="505"/>
                    <a:pt x="260" y="505"/>
                  </a:cubicBezTo>
                  <a:cubicBezTo>
                    <a:pt x="262" y="505"/>
                    <a:pt x="265" y="505"/>
                    <a:pt x="267" y="505"/>
                  </a:cubicBezTo>
                  <a:cubicBezTo>
                    <a:pt x="289" y="502"/>
                    <a:pt x="312" y="499"/>
                    <a:pt x="334" y="496"/>
                  </a:cubicBezTo>
                  <a:lnTo>
                    <a:pt x="336" y="496"/>
                  </a:lnTo>
                  <a:cubicBezTo>
                    <a:pt x="337" y="495"/>
                    <a:pt x="338" y="495"/>
                    <a:pt x="339" y="495"/>
                  </a:cubicBezTo>
                  <a:cubicBezTo>
                    <a:pt x="340" y="495"/>
                    <a:pt x="342" y="494"/>
                    <a:pt x="344" y="494"/>
                  </a:cubicBezTo>
                  <a:cubicBezTo>
                    <a:pt x="348" y="493"/>
                    <a:pt x="353" y="492"/>
                    <a:pt x="357" y="491"/>
                  </a:cubicBezTo>
                  <a:lnTo>
                    <a:pt x="416" y="466"/>
                  </a:lnTo>
                  <a:cubicBezTo>
                    <a:pt x="445" y="450"/>
                    <a:pt x="468" y="430"/>
                    <a:pt x="486" y="403"/>
                  </a:cubicBezTo>
                  <a:cubicBezTo>
                    <a:pt x="500" y="387"/>
                    <a:pt x="512" y="369"/>
                    <a:pt x="517" y="348"/>
                  </a:cubicBezTo>
                  <a:cubicBezTo>
                    <a:pt x="532" y="318"/>
                    <a:pt x="540" y="287"/>
                    <a:pt x="539" y="253"/>
                  </a:cubicBezTo>
                  <a:cubicBezTo>
                    <a:pt x="536" y="231"/>
                    <a:pt x="533" y="208"/>
                    <a:pt x="530" y="187"/>
                  </a:cubicBezTo>
                  <a:cubicBezTo>
                    <a:pt x="522" y="167"/>
                    <a:pt x="514" y="147"/>
                    <a:pt x="505" y="128"/>
                  </a:cubicBezTo>
                  <a:cubicBezTo>
                    <a:pt x="489" y="99"/>
                    <a:pt x="468" y="76"/>
                    <a:pt x="440" y="59"/>
                  </a:cubicBezTo>
                  <a:cubicBezTo>
                    <a:pt x="417" y="37"/>
                    <a:pt x="389" y="22"/>
                    <a:pt x="357" y="14"/>
                  </a:cubicBezTo>
                  <a:cubicBezTo>
                    <a:pt x="331" y="9"/>
                    <a:pt x="301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918D"/>
            </a:gs>
            <a:gs pos="100000">
              <a:srgbClr val="005B87"/>
            </a:gs>
          </a:gsLst>
          <a:lin ang="10801400" scaled="0"/>
        </a:gra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7"/>
          <p:cNvSpPr/>
          <p:nvPr/>
        </p:nvSpPr>
        <p:spPr>
          <a:xfrm rot="-8100000">
            <a:off x="3641068" y="1735372"/>
            <a:ext cx="1843083" cy="1843166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57"/>
          <p:cNvSpPr txBox="1">
            <a:spLocks noGrp="1"/>
          </p:cNvSpPr>
          <p:nvPr>
            <p:ph type="title" idx="2"/>
          </p:nvPr>
        </p:nvSpPr>
        <p:spPr>
          <a:xfrm>
            <a:off x="3779100" y="1889842"/>
            <a:ext cx="1585800" cy="12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</a:t>
            </a:r>
            <a:r>
              <a:rPr lang="en-US" dirty="0"/>
              <a:t>#</a:t>
            </a:r>
            <a:endParaRPr dirty="0"/>
          </a:p>
        </p:txBody>
      </p:sp>
      <p:grpSp>
        <p:nvGrpSpPr>
          <p:cNvPr id="1301" name="Google Shape;1301;p57"/>
          <p:cNvGrpSpPr/>
          <p:nvPr/>
        </p:nvGrpSpPr>
        <p:grpSpPr>
          <a:xfrm rot="-9572230">
            <a:off x="1114535" y="3566002"/>
            <a:ext cx="1575094" cy="472357"/>
            <a:chOff x="1565983" y="2391012"/>
            <a:chExt cx="1575093" cy="472357"/>
          </a:xfrm>
        </p:grpSpPr>
        <p:sp>
          <p:nvSpPr>
            <p:cNvPr id="1302" name="Google Shape;1302;p57"/>
            <p:cNvSpPr/>
            <p:nvPr/>
          </p:nvSpPr>
          <p:spPr>
            <a:xfrm>
              <a:off x="1565983" y="2391012"/>
              <a:ext cx="1575093" cy="472357"/>
            </a:xfrm>
            <a:custGeom>
              <a:avLst/>
              <a:gdLst/>
              <a:ahLst/>
              <a:cxnLst/>
              <a:rect l="l" t="t" r="r" b="b"/>
              <a:pathLst>
                <a:path w="16576" h="4971" extrusionOk="0">
                  <a:moveTo>
                    <a:pt x="15948" y="802"/>
                  </a:moveTo>
                  <a:cubicBezTo>
                    <a:pt x="15957" y="806"/>
                    <a:pt x="15968" y="810"/>
                    <a:pt x="15977" y="814"/>
                  </a:cubicBezTo>
                  <a:cubicBezTo>
                    <a:pt x="16021" y="837"/>
                    <a:pt x="16067" y="862"/>
                    <a:pt x="16108" y="891"/>
                  </a:cubicBezTo>
                  <a:cubicBezTo>
                    <a:pt x="16110" y="894"/>
                    <a:pt x="16141" y="920"/>
                    <a:pt x="16144" y="923"/>
                  </a:cubicBezTo>
                  <a:cubicBezTo>
                    <a:pt x="16151" y="928"/>
                    <a:pt x="16156" y="935"/>
                    <a:pt x="16162" y="941"/>
                  </a:cubicBezTo>
                  <a:cubicBezTo>
                    <a:pt x="16164" y="944"/>
                    <a:pt x="16167" y="950"/>
                    <a:pt x="16170" y="955"/>
                  </a:cubicBezTo>
                  <a:cubicBezTo>
                    <a:pt x="16175" y="962"/>
                    <a:pt x="16178" y="965"/>
                    <a:pt x="16179" y="966"/>
                  </a:cubicBezTo>
                  <a:cubicBezTo>
                    <a:pt x="16180" y="969"/>
                    <a:pt x="16180" y="972"/>
                    <a:pt x="16182" y="980"/>
                  </a:cubicBezTo>
                  <a:lnTo>
                    <a:pt x="16182" y="983"/>
                  </a:lnTo>
                  <a:cubicBezTo>
                    <a:pt x="16183" y="990"/>
                    <a:pt x="16184" y="998"/>
                    <a:pt x="16183" y="1005"/>
                  </a:cubicBezTo>
                  <a:cubicBezTo>
                    <a:pt x="16182" y="1011"/>
                    <a:pt x="16179" y="1021"/>
                    <a:pt x="16172" y="1040"/>
                  </a:cubicBezTo>
                  <a:cubicBezTo>
                    <a:pt x="16172" y="1040"/>
                    <a:pt x="16172" y="1040"/>
                    <a:pt x="16172" y="1040"/>
                  </a:cubicBezTo>
                  <a:cubicBezTo>
                    <a:pt x="16172" y="1040"/>
                    <a:pt x="16156" y="1072"/>
                    <a:pt x="16140" y="1094"/>
                  </a:cubicBezTo>
                  <a:cubicBezTo>
                    <a:pt x="16138" y="1099"/>
                    <a:pt x="16134" y="1102"/>
                    <a:pt x="16132" y="1106"/>
                  </a:cubicBezTo>
                  <a:cubicBezTo>
                    <a:pt x="16116" y="1029"/>
                    <a:pt x="16081" y="955"/>
                    <a:pt x="16029" y="889"/>
                  </a:cubicBezTo>
                  <a:cubicBezTo>
                    <a:pt x="16004" y="858"/>
                    <a:pt x="15977" y="829"/>
                    <a:pt x="15948" y="802"/>
                  </a:cubicBezTo>
                  <a:close/>
                  <a:moveTo>
                    <a:pt x="9237" y="2078"/>
                  </a:moveTo>
                  <a:lnTo>
                    <a:pt x="9237" y="2078"/>
                  </a:lnTo>
                  <a:cubicBezTo>
                    <a:pt x="9269" y="2079"/>
                    <a:pt x="9301" y="2079"/>
                    <a:pt x="9333" y="2079"/>
                  </a:cubicBezTo>
                  <a:cubicBezTo>
                    <a:pt x="9803" y="2086"/>
                    <a:pt x="10275" y="2110"/>
                    <a:pt x="10745" y="2118"/>
                  </a:cubicBezTo>
                  <a:cubicBezTo>
                    <a:pt x="10547" y="2126"/>
                    <a:pt x="10349" y="2131"/>
                    <a:pt x="10151" y="2131"/>
                  </a:cubicBezTo>
                  <a:cubicBezTo>
                    <a:pt x="10108" y="2131"/>
                    <a:pt x="10065" y="2131"/>
                    <a:pt x="10023" y="2130"/>
                  </a:cubicBezTo>
                  <a:cubicBezTo>
                    <a:pt x="9759" y="2126"/>
                    <a:pt x="9498" y="2103"/>
                    <a:pt x="9237" y="2078"/>
                  </a:cubicBezTo>
                  <a:close/>
                  <a:moveTo>
                    <a:pt x="12012" y="1"/>
                  </a:moveTo>
                  <a:cubicBezTo>
                    <a:pt x="11846" y="1"/>
                    <a:pt x="11680" y="8"/>
                    <a:pt x="11515" y="32"/>
                  </a:cubicBezTo>
                  <a:cubicBezTo>
                    <a:pt x="11331" y="57"/>
                    <a:pt x="11156" y="108"/>
                    <a:pt x="10989" y="191"/>
                  </a:cubicBezTo>
                  <a:cubicBezTo>
                    <a:pt x="10934" y="220"/>
                    <a:pt x="10906" y="265"/>
                    <a:pt x="10898" y="315"/>
                  </a:cubicBezTo>
                  <a:cubicBezTo>
                    <a:pt x="10882" y="338"/>
                    <a:pt x="10880" y="371"/>
                    <a:pt x="10902" y="389"/>
                  </a:cubicBezTo>
                  <a:cubicBezTo>
                    <a:pt x="10915" y="442"/>
                    <a:pt x="10946" y="493"/>
                    <a:pt x="10989" y="526"/>
                  </a:cubicBezTo>
                  <a:cubicBezTo>
                    <a:pt x="11045" y="566"/>
                    <a:pt x="11094" y="565"/>
                    <a:pt x="11157" y="577"/>
                  </a:cubicBezTo>
                  <a:cubicBezTo>
                    <a:pt x="11172" y="580"/>
                    <a:pt x="11186" y="582"/>
                    <a:pt x="11200" y="582"/>
                  </a:cubicBezTo>
                  <a:cubicBezTo>
                    <a:pt x="11277" y="582"/>
                    <a:pt x="11335" y="538"/>
                    <a:pt x="11369" y="480"/>
                  </a:cubicBezTo>
                  <a:cubicBezTo>
                    <a:pt x="11609" y="511"/>
                    <a:pt x="11849" y="521"/>
                    <a:pt x="12090" y="521"/>
                  </a:cubicBezTo>
                  <a:cubicBezTo>
                    <a:pt x="12475" y="521"/>
                    <a:pt x="12861" y="494"/>
                    <a:pt x="13249" y="472"/>
                  </a:cubicBezTo>
                  <a:cubicBezTo>
                    <a:pt x="13448" y="461"/>
                    <a:pt x="13651" y="453"/>
                    <a:pt x="13855" y="453"/>
                  </a:cubicBezTo>
                  <a:cubicBezTo>
                    <a:pt x="14456" y="453"/>
                    <a:pt x="15067" y="524"/>
                    <a:pt x="15599" y="805"/>
                  </a:cubicBezTo>
                  <a:cubicBezTo>
                    <a:pt x="15772" y="896"/>
                    <a:pt x="16052" y="1101"/>
                    <a:pt x="15893" y="1322"/>
                  </a:cubicBezTo>
                  <a:cubicBezTo>
                    <a:pt x="15884" y="1334"/>
                    <a:pt x="15875" y="1346"/>
                    <a:pt x="15864" y="1357"/>
                  </a:cubicBezTo>
                  <a:cubicBezTo>
                    <a:pt x="15846" y="1370"/>
                    <a:pt x="15826" y="1384"/>
                    <a:pt x="15807" y="1396"/>
                  </a:cubicBezTo>
                  <a:cubicBezTo>
                    <a:pt x="15676" y="1480"/>
                    <a:pt x="15537" y="1545"/>
                    <a:pt x="15392" y="1600"/>
                  </a:cubicBezTo>
                  <a:cubicBezTo>
                    <a:pt x="15275" y="1629"/>
                    <a:pt x="15158" y="1649"/>
                    <a:pt x="15059" y="1667"/>
                  </a:cubicBezTo>
                  <a:cubicBezTo>
                    <a:pt x="14623" y="1748"/>
                    <a:pt x="14176" y="1767"/>
                    <a:pt x="13728" y="1767"/>
                  </a:cubicBezTo>
                  <a:cubicBezTo>
                    <a:pt x="13524" y="1767"/>
                    <a:pt x="13319" y="1763"/>
                    <a:pt x="13116" y="1759"/>
                  </a:cubicBezTo>
                  <a:cubicBezTo>
                    <a:pt x="12961" y="1740"/>
                    <a:pt x="12803" y="1734"/>
                    <a:pt x="12644" y="1734"/>
                  </a:cubicBezTo>
                  <a:cubicBezTo>
                    <a:pt x="12505" y="1734"/>
                    <a:pt x="12366" y="1739"/>
                    <a:pt x="12229" y="1746"/>
                  </a:cubicBezTo>
                  <a:cubicBezTo>
                    <a:pt x="11053" y="1723"/>
                    <a:pt x="9879" y="1682"/>
                    <a:pt x="8703" y="1682"/>
                  </a:cubicBezTo>
                  <a:cubicBezTo>
                    <a:pt x="8416" y="1682"/>
                    <a:pt x="8128" y="1684"/>
                    <a:pt x="7841" y="1690"/>
                  </a:cubicBezTo>
                  <a:cubicBezTo>
                    <a:pt x="7010" y="1707"/>
                    <a:pt x="6179" y="1754"/>
                    <a:pt x="5351" y="1849"/>
                  </a:cubicBezTo>
                  <a:cubicBezTo>
                    <a:pt x="4548" y="1942"/>
                    <a:pt x="3734" y="2064"/>
                    <a:pt x="2954" y="2281"/>
                  </a:cubicBezTo>
                  <a:cubicBezTo>
                    <a:pt x="2355" y="2448"/>
                    <a:pt x="1793" y="2707"/>
                    <a:pt x="1248" y="3004"/>
                  </a:cubicBezTo>
                  <a:cubicBezTo>
                    <a:pt x="1005" y="3135"/>
                    <a:pt x="769" y="3281"/>
                    <a:pt x="552" y="3454"/>
                  </a:cubicBezTo>
                  <a:cubicBezTo>
                    <a:pt x="364" y="3604"/>
                    <a:pt x="180" y="3785"/>
                    <a:pt x="79" y="4008"/>
                  </a:cubicBezTo>
                  <a:cubicBezTo>
                    <a:pt x="31" y="4116"/>
                    <a:pt x="2" y="4227"/>
                    <a:pt x="1" y="4346"/>
                  </a:cubicBezTo>
                  <a:cubicBezTo>
                    <a:pt x="0" y="4449"/>
                    <a:pt x="101" y="4523"/>
                    <a:pt x="194" y="4523"/>
                  </a:cubicBezTo>
                  <a:cubicBezTo>
                    <a:pt x="242" y="4523"/>
                    <a:pt x="288" y="4504"/>
                    <a:pt x="317" y="4460"/>
                  </a:cubicBezTo>
                  <a:cubicBezTo>
                    <a:pt x="406" y="4568"/>
                    <a:pt x="527" y="4658"/>
                    <a:pt x="645" y="4717"/>
                  </a:cubicBezTo>
                  <a:cubicBezTo>
                    <a:pt x="995" y="4893"/>
                    <a:pt x="1404" y="4935"/>
                    <a:pt x="1792" y="4948"/>
                  </a:cubicBezTo>
                  <a:cubicBezTo>
                    <a:pt x="1944" y="4964"/>
                    <a:pt x="2097" y="4971"/>
                    <a:pt x="2251" y="4971"/>
                  </a:cubicBezTo>
                  <a:cubicBezTo>
                    <a:pt x="2563" y="4971"/>
                    <a:pt x="2876" y="4942"/>
                    <a:pt x="3181" y="4898"/>
                  </a:cubicBezTo>
                  <a:cubicBezTo>
                    <a:pt x="3458" y="4859"/>
                    <a:pt x="3734" y="4808"/>
                    <a:pt x="4006" y="4741"/>
                  </a:cubicBezTo>
                  <a:cubicBezTo>
                    <a:pt x="4138" y="4709"/>
                    <a:pt x="4272" y="4673"/>
                    <a:pt x="4398" y="4623"/>
                  </a:cubicBezTo>
                  <a:cubicBezTo>
                    <a:pt x="4523" y="4575"/>
                    <a:pt x="4674" y="4531"/>
                    <a:pt x="4783" y="4450"/>
                  </a:cubicBezTo>
                  <a:cubicBezTo>
                    <a:pt x="4857" y="4396"/>
                    <a:pt x="4833" y="4281"/>
                    <a:pt x="4735" y="4275"/>
                  </a:cubicBezTo>
                  <a:cubicBezTo>
                    <a:pt x="4725" y="4274"/>
                    <a:pt x="4716" y="4274"/>
                    <a:pt x="4706" y="4274"/>
                  </a:cubicBezTo>
                  <a:cubicBezTo>
                    <a:pt x="4613" y="4274"/>
                    <a:pt x="4518" y="4299"/>
                    <a:pt x="4425" y="4312"/>
                  </a:cubicBezTo>
                  <a:cubicBezTo>
                    <a:pt x="4317" y="4326"/>
                    <a:pt x="4212" y="4348"/>
                    <a:pt x="4105" y="4366"/>
                  </a:cubicBezTo>
                  <a:cubicBezTo>
                    <a:pt x="4074" y="4371"/>
                    <a:pt x="4043" y="4376"/>
                    <a:pt x="4011" y="4382"/>
                  </a:cubicBezTo>
                  <a:cubicBezTo>
                    <a:pt x="3883" y="4397"/>
                    <a:pt x="3754" y="4422"/>
                    <a:pt x="3625" y="4448"/>
                  </a:cubicBezTo>
                  <a:cubicBezTo>
                    <a:pt x="3558" y="4460"/>
                    <a:pt x="3490" y="4472"/>
                    <a:pt x="3422" y="4483"/>
                  </a:cubicBezTo>
                  <a:cubicBezTo>
                    <a:pt x="3042" y="4539"/>
                    <a:pt x="2654" y="4575"/>
                    <a:pt x="2270" y="4575"/>
                  </a:cubicBezTo>
                  <a:cubicBezTo>
                    <a:pt x="2214" y="4575"/>
                    <a:pt x="2158" y="4574"/>
                    <a:pt x="2103" y="4572"/>
                  </a:cubicBezTo>
                  <a:cubicBezTo>
                    <a:pt x="2003" y="4570"/>
                    <a:pt x="1902" y="4565"/>
                    <a:pt x="1803" y="4556"/>
                  </a:cubicBezTo>
                  <a:cubicBezTo>
                    <a:pt x="1793" y="4555"/>
                    <a:pt x="1754" y="4550"/>
                    <a:pt x="1749" y="4550"/>
                  </a:cubicBezTo>
                  <a:cubicBezTo>
                    <a:pt x="1748" y="4550"/>
                    <a:pt x="1748" y="4550"/>
                    <a:pt x="1748" y="4550"/>
                  </a:cubicBezTo>
                  <a:cubicBezTo>
                    <a:pt x="1730" y="4547"/>
                    <a:pt x="1711" y="4544"/>
                    <a:pt x="1692" y="4540"/>
                  </a:cubicBezTo>
                  <a:cubicBezTo>
                    <a:pt x="1579" y="4519"/>
                    <a:pt x="1465" y="4491"/>
                    <a:pt x="1354" y="4459"/>
                  </a:cubicBezTo>
                  <a:cubicBezTo>
                    <a:pt x="1236" y="4424"/>
                    <a:pt x="1105" y="4378"/>
                    <a:pt x="1008" y="4334"/>
                  </a:cubicBezTo>
                  <a:cubicBezTo>
                    <a:pt x="953" y="4309"/>
                    <a:pt x="900" y="4283"/>
                    <a:pt x="848" y="4253"/>
                  </a:cubicBezTo>
                  <a:cubicBezTo>
                    <a:pt x="825" y="4240"/>
                    <a:pt x="802" y="4226"/>
                    <a:pt x="780" y="4212"/>
                  </a:cubicBezTo>
                  <a:cubicBezTo>
                    <a:pt x="767" y="4203"/>
                    <a:pt x="754" y="4195"/>
                    <a:pt x="741" y="4186"/>
                  </a:cubicBezTo>
                  <a:cubicBezTo>
                    <a:pt x="735" y="4182"/>
                    <a:pt x="732" y="4180"/>
                    <a:pt x="731" y="4179"/>
                  </a:cubicBezTo>
                  <a:cubicBezTo>
                    <a:pt x="730" y="4178"/>
                    <a:pt x="729" y="4178"/>
                    <a:pt x="728" y="4177"/>
                  </a:cubicBezTo>
                  <a:cubicBezTo>
                    <a:pt x="706" y="4159"/>
                    <a:pt x="685" y="4140"/>
                    <a:pt x="666" y="4120"/>
                  </a:cubicBezTo>
                  <a:cubicBezTo>
                    <a:pt x="657" y="4110"/>
                    <a:pt x="648" y="4101"/>
                    <a:pt x="639" y="4092"/>
                  </a:cubicBezTo>
                  <a:cubicBezTo>
                    <a:pt x="638" y="4090"/>
                    <a:pt x="638" y="4090"/>
                    <a:pt x="637" y="4089"/>
                  </a:cubicBezTo>
                  <a:cubicBezTo>
                    <a:pt x="637" y="4089"/>
                    <a:pt x="637" y="4089"/>
                    <a:pt x="636" y="4088"/>
                  </a:cubicBezTo>
                  <a:cubicBezTo>
                    <a:pt x="629" y="4078"/>
                    <a:pt x="623" y="4069"/>
                    <a:pt x="618" y="4058"/>
                  </a:cubicBezTo>
                  <a:cubicBezTo>
                    <a:pt x="615" y="4052"/>
                    <a:pt x="615" y="4050"/>
                    <a:pt x="614" y="4048"/>
                  </a:cubicBezTo>
                  <a:cubicBezTo>
                    <a:pt x="614" y="4043"/>
                    <a:pt x="614" y="4039"/>
                    <a:pt x="615" y="4035"/>
                  </a:cubicBezTo>
                  <a:cubicBezTo>
                    <a:pt x="617" y="4026"/>
                    <a:pt x="621" y="4007"/>
                    <a:pt x="621" y="4007"/>
                  </a:cubicBezTo>
                  <a:cubicBezTo>
                    <a:pt x="621" y="4007"/>
                    <a:pt x="621" y="4007"/>
                    <a:pt x="621" y="4007"/>
                  </a:cubicBezTo>
                  <a:cubicBezTo>
                    <a:pt x="621" y="4008"/>
                    <a:pt x="621" y="4008"/>
                    <a:pt x="621" y="4008"/>
                  </a:cubicBezTo>
                  <a:cubicBezTo>
                    <a:pt x="622" y="4008"/>
                    <a:pt x="647" y="3965"/>
                    <a:pt x="652" y="3957"/>
                  </a:cubicBezTo>
                  <a:cubicBezTo>
                    <a:pt x="653" y="3955"/>
                    <a:pt x="654" y="3954"/>
                    <a:pt x="655" y="3952"/>
                  </a:cubicBezTo>
                  <a:cubicBezTo>
                    <a:pt x="820" y="3774"/>
                    <a:pt x="1014" y="3626"/>
                    <a:pt x="1225" y="3500"/>
                  </a:cubicBezTo>
                  <a:cubicBezTo>
                    <a:pt x="1261" y="3484"/>
                    <a:pt x="1298" y="3467"/>
                    <a:pt x="1335" y="3450"/>
                  </a:cubicBezTo>
                  <a:cubicBezTo>
                    <a:pt x="1348" y="3443"/>
                    <a:pt x="1355" y="3434"/>
                    <a:pt x="1361" y="3423"/>
                  </a:cubicBezTo>
                  <a:cubicBezTo>
                    <a:pt x="1416" y="3394"/>
                    <a:pt x="1472" y="3365"/>
                    <a:pt x="1528" y="3338"/>
                  </a:cubicBezTo>
                  <a:cubicBezTo>
                    <a:pt x="2085" y="3069"/>
                    <a:pt x="2697" y="2915"/>
                    <a:pt x="3302" y="2798"/>
                  </a:cubicBezTo>
                  <a:cubicBezTo>
                    <a:pt x="4686" y="2533"/>
                    <a:pt x="6105" y="2492"/>
                    <a:pt x="7521" y="2492"/>
                  </a:cubicBezTo>
                  <a:cubicBezTo>
                    <a:pt x="7774" y="2492"/>
                    <a:pt x="8027" y="2494"/>
                    <a:pt x="8279" y="2495"/>
                  </a:cubicBezTo>
                  <a:cubicBezTo>
                    <a:pt x="8759" y="2498"/>
                    <a:pt x="9239" y="2494"/>
                    <a:pt x="9719" y="2507"/>
                  </a:cubicBezTo>
                  <a:cubicBezTo>
                    <a:pt x="10186" y="2518"/>
                    <a:pt x="10654" y="2540"/>
                    <a:pt x="11122" y="2552"/>
                  </a:cubicBezTo>
                  <a:cubicBezTo>
                    <a:pt x="11317" y="2557"/>
                    <a:pt x="11512" y="2560"/>
                    <a:pt x="11707" y="2560"/>
                  </a:cubicBezTo>
                  <a:cubicBezTo>
                    <a:pt x="12446" y="2560"/>
                    <a:pt x="13185" y="2516"/>
                    <a:pt x="13907" y="2352"/>
                  </a:cubicBezTo>
                  <a:cubicBezTo>
                    <a:pt x="14273" y="2269"/>
                    <a:pt x="14642" y="2194"/>
                    <a:pt x="15006" y="2106"/>
                  </a:cubicBezTo>
                  <a:cubicBezTo>
                    <a:pt x="15364" y="2019"/>
                    <a:pt x="15729" y="1902"/>
                    <a:pt x="16036" y="1694"/>
                  </a:cubicBezTo>
                  <a:cubicBezTo>
                    <a:pt x="16270" y="1536"/>
                    <a:pt x="16576" y="1282"/>
                    <a:pt x="16557" y="966"/>
                  </a:cubicBezTo>
                  <a:cubicBezTo>
                    <a:pt x="16540" y="706"/>
                    <a:pt x="16305" y="548"/>
                    <a:pt x="16087" y="453"/>
                  </a:cubicBezTo>
                  <a:cubicBezTo>
                    <a:pt x="15836" y="346"/>
                    <a:pt x="15572" y="283"/>
                    <a:pt x="15310" y="209"/>
                  </a:cubicBezTo>
                  <a:cubicBezTo>
                    <a:pt x="14876" y="88"/>
                    <a:pt x="14440" y="20"/>
                    <a:pt x="13989" y="8"/>
                  </a:cubicBezTo>
                  <a:cubicBezTo>
                    <a:pt x="13931" y="6"/>
                    <a:pt x="13873" y="5"/>
                    <a:pt x="13815" y="5"/>
                  </a:cubicBezTo>
                  <a:cubicBezTo>
                    <a:pt x="13505" y="5"/>
                    <a:pt x="13195" y="25"/>
                    <a:pt x="12885" y="25"/>
                  </a:cubicBezTo>
                  <a:cubicBezTo>
                    <a:pt x="12818" y="25"/>
                    <a:pt x="12752" y="24"/>
                    <a:pt x="12686" y="22"/>
                  </a:cubicBezTo>
                  <a:cubicBezTo>
                    <a:pt x="12461" y="14"/>
                    <a:pt x="12236" y="1"/>
                    <a:pt x="12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2511081" y="2600823"/>
              <a:ext cx="573366" cy="111651"/>
            </a:xfrm>
            <a:custGeom>
              <a:avLst/>
              <a:gdLst/>
              <a:ahLst/>
              <a:cxnLst/>
              <a:rect l="l" t="t" r="r" b="b"/>
              <a:pathLst>
                <a:path w="6034" h="1175" extrusionOk="0">
                  <a:moveTo>
                    <a:pt x="5950" y="1"/>
                  </a:moveTo>
                  <a:cubicBezTo>
                    <a:pt x="5940" y="1"/>
                    <a:pt x="5930" y="3"/>
                    <a:pt x="5920" y="8"/>
                  </a:cubicBezTo>
                  <a:cubicBezTo>
                    <a:pt x="5609" y="169"/>
                    <a:pt x="5294" y="324"/>
                    <a:pt x="4953" y="415"/>
                  </a:cubicBezTo>
                  <a:cubicBezTo>
                    <a:pt x="4614" y="504"/>
                    <a:pt x="4264" y="543"/>
                    <a:pt x="3917" y="571"/>
                  </a:cubicBezTo>
                  <a:cubicBezTo>
                    <a:pt x="3102" y="638"/>
                    <a:pt x="2297" y="744"/>
                    <a:pt x="1490" y="865"/>
                  </a:cubicBezTo>
                  <a:cubicBezTo>
                    <a:pt x="1008" y="938"/>
                    <a:pt x="529" y="1028"/>
                    <a:pt x="47" y="1094"/>
                  </a:cubicBezTo>
                  <a:cubicBezTo>
                    <a:pt x="0" y="1100"/>
                    <a:pt x="13" y="1174"/>
                    <a:pt x="57" y="1174"/>
                  </a:cubicBezTo>
                  <a:cubicBezTo>
                    <a:pt x="945" y="1173"/>
                    <a:pt x="1817" y="1036"/>
                    <a:pt x="2695" y="926"/>
                  </a:cubicBezTo>
                  <a:cubicBezTo>
                    <a:pt x="3444" y="832"/>
                    <a:pt x="4205" y="809"/>
                    <a:pt x="4941" y="628"/>
                  </a:cubicBezTo>
                  <a:cubicBezTo>
                    <a:pt x="5325" y="533"/>
                    <a:pt x="5719" y="398"/>
                    <a:pt x="5994" y="103"/>
                  </a:cubicBezTo>
                  <a:cubicBezTo>
                    <a:pt x="6033" y="61"/>
                    <a:pt x="5998" y="1"/>
                    <a:pt x="5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7"/>
          <p:cNvGrpSpPr/>
          <p:nvPr/>
        </p:nvGrpSpPr>
        <p:grpSpPr>
          <a:xfrm rot="2700000">
            <a:off x="878556" y="1473808"/>
            <a:ext cx="952107" cy="325633"/>
            <a:chOff x="4127326" y="1570301"/>
            <a:chExt cx="1777301" cy="607859"/>
          </a:xfrm>
        </p:grpSpPr>
        <p:sp>
          <p:nvSpPr>
            <p:cNvPr id="1305" name="Google Shape;1305;p57"/>
            <p:cNvSpPr/>
            <p:nvPr/>
          </p:nvSpPr>
          <p:spPr>
            <a:xfrm>
              <a:off x="4155263" y="1576763"/>
              <a:ext cx="1737011" cy="592560"/>
            </a:xfrm>
            <a:custGeom>
              <a:avLst/>
              <a:gdLst/>
              <a:ahLst/>
              <a:cxnLst/>
              <a:rect l="l" t="t" r="r" b="b"/>
              <a:pathLst>
                <a:path w="18280" h="6236" extrusionOk="0">
                  <a:moveTo>
                    <a:pt x="91" y="4604"/>
                  </a:moveTo>
                  <a:cubicBezTo>
                    <a:pt x="143" y="4543"/>
                    <a:pt x="197" y="4482"/>
                    <a:pt x="255" y="4426"/>
                  </a:cubicBezTo>
                  <a:cubicBezTo>
                    <a:pt x="383" y="4303"/>
                    <a:pt x="538" y="4206"/>
                    <a:pt x="687" y="4110"/>
                  </a:cubicBezTo>
                  <a:cubicBezTo>
                    <a:pt x="842" y="4011"/>
                    <a:pt x="997" y="3912"/>
                    <a:pt x="1152" y="3810"/>
                  </a:cubicBezTo>
                  <a:cubicBezTo>
                    <a:pt x="1173" y="3796"/>
                    <a:pt x="1153" y="3760"/>
                    <a:pt x="1129" y="3771"/>
                  </a:cubicBezTo>
                  <a:cubicBezTo>
                    <a:pt x="960" y="3852"/>
                    <a:pt x="799" y="3942"/>
                    <a:pt x="641" y="4040"/>
                  </a:cubicBezTo>
                  <a:cubicBezTo>
                    <a:pt x="505" y="4125"/>
                    <a:pt x="364" y="4209"/>
                    <a:pt x="242" y="4314"/>
                  </a:cubicBezTo>
                  <a:cubicBezTo>
                    <a:pt x="153" y="4389"/>
                    <a:pt x="78" y="4477"/>
                    <a:pt x="1" y="4563"/>
                  </a:cubicBezTo>
                  <a:cubicBezTo>
                    <a:pt x="2" y="4547"/>
                    <a:pt x="4" y="4531"/>
                    <a:pt x="7" y="4514"/>
                  </a:cubicBezTo>
                  <a:cubicBezTo>
                    <a:pt x="26" y="4489"/>
                    <a:pt x="43" y="4463"/>
                    <a:pt x="64" y="4439"/>
                  </a:cubicBezTo>
                  <a:cubicBezTo>
                    <a:pt x="148" y="4343"/>
                    <a:pt x="241" y="4254"/>
                    <a:pt x="342" y="4176"/>
                  </a:cubicBezTo>
                  <a:cubicBezTo>
                    <a:pt x="365" y="4159"/>
                    <a:pt x="339" y="4126"/>
                    <a:pt x="315" y="4141"/>
                  </a:cubicBezTo>
                  <a:cubicBezTo>
                    <a:pt x="220" y="4203"/>
                    <a:pt x="132" y="4276"/>
                    <a:pt x="54" y="4359"/>
                  </a:cubicBezTo>
                  <a:cubicBezTo>
                    <a:pt x="65" y="4315"/>
                    <a:pt x="71" y="4269"/>
                    <a:pt x="61" y="4226"/>
                  </a:cubicBezTo>
                  <a:cubicBezTo>
                    <a:pt x="137" y="4117"/>
                    <a:pt x="225" y="4016"/>
                    <a:pt x="315" y="3920"/>
                  </a:cubicBezTo>
                  <a:cubicBezTo>
                    <a:pt x="481" y="3745"/>
                    <a:pt x="663" y="3586"/>
                    <a:pt x="844" y="3429"/>
                  </a:cubicBezTo>
                  <a:cubicBezTo>
                    <a:pt x="936" y="3349"/>
                    <a:pt x="1029" y="3269"/>
                    <a:pt x="1126" y="3194"/>
                  </a:cubicBezTo>
                  <a:cubicBezTo>
                    <a:pt x="1231" y="3113"/>
                    <a:pt x="1341" y="3038"/>
                    <a:pt x="1452" y="2967"/>
                  </a:cubicBezTo>
                  <a:cubicBezTo>
                    <a:pt x="1672" y="2825"/>
                    <a:pt x="1900" y="2699"/>
                    <a:pt x="2118" y="2558"/>
                  </a:cubicBezTo>
                  <a:cubicBezTo>
                    <a:pt x="2333" y="2421"/>
                    <a:pt x="2541" y="2268"/>
                    <a:pt x="2780" y="2173"/>
                  </a:cubicBezTo>
                  <a:cubicBezTo>
                    <a:pt x="2817" y="2157"/>
                    <a:pt x="2793" y="2101"/>
                    <a:pt x="2755" y="2115"/>
                  </a:cubicBezTo>
                  <a:cubicBezTo>
                    <a:pt x="2479" y="2216"/>
                    <a:pt x="2237" y="2387"/>
                    <a:pt x="1987" y="2539"/>
                  </a:cubicBezTo>
                  <a:cubicBezTo>
                    <a:pt x="1761" y="2677"/>
                    <a:pt x="1529" y="2806"/>
                    <a:pt x="1308" y="2953"/>
                  </a:cubicBezTo>
                  <a:cubicBezTo>
                    <a:pt x="1097" y="3094"/>
                    <a:pt x="903" y="3255"/>
                    <a:pt x="712" y="3421"/>
                  </a:cubicBezTo>
                  <a:cubicBezTo>
                    <a:pt x="474" y="3626"/>
                    <a:pt x="227" y="3847"/>
                    <a:pt x="33" y="4102"/>
                  </a:cubicBezTo>
                  <a:cubicBezTo>
                    <a:pt x="55" y="4063"/>
                    <a:pt x="77" y="4023"/>
                    <a:pt x="99" y="3986"/>
                  </a:cubicBezTo>
                  <a:cubicBezTo>
                    <a:pt x="227" y="3763"/>
                    <a:pt x="375" y="3550"/>
                    <a:pt x="526" y="3340"/>
                  </a:cubicBezTo>
                  <a:cubicBezTo>
                    <a:pt x="638" y="3183"/>
                    <a:pt x="750" y="3026"/>
                    <a:pt x="859" y="2866"/>
                  </a:cubicBezTo>
                  <a:cubicBezTo>
                    <a:pt x="1085" y="2536"/>
                    <a:pt x="1346" y="2229"/>
                    <a:pt x="1628" y="1945"/>
                  </a:cubicBezTo>
                  <a:cubicBezTo>
                    <a:pt x="1916" y="1657"/>
                    <a:pt x="2228" y="1391"/>
                    <a:pt x="2563" y="1158"/>
                  </a:cubicBezTo>
                  <a:cubicBezTo>
                    <a:pt x="2856" y="954"/>
                    <a:pt x="3124" y="720"/>
                    <a:pt x="3411" y="506"/>
                  </a:cubicBezTo>
                  <a:cubicBezTo>
                    <a:pt x="3559" y="395"/>
                    <a:pt x="3715" y="294"/>
                    <a:pt x="3886" y="225"/>
                  </a:cubicBezTo>
                  <a:cubicBezTo>
                    <a:pt x="4072" y="148"/>
                    <a:pt x="4274" y="108"/>
                    <a:pt x="4473" y="80"/>
                  </a:cubicBezTo>
                  <a:cubicBezTo>
                    <a:pt x="4885" y="21"/>
                    <a:pt x="5312" y="0"/>
                    <a:pt x="5726" y="52"/>
                  </a:cubicBezTo>
                  <a:cubicBezTo>
                    <a:pt x="6145" y="106"/>
                    <a:pt x="6555" y="215"/>
                    <a:pt x="6964" y="320"/>
                  </a:cubicBezTo>
                  <a:cubicBezTo>
                    <a:pt x="7376" y="424"/>
                    <a:pt x="7789" y="524"/>
                    <a:pt x="8203" y="621"/>
                  </a:cubicBezTo>
                  <a:cubicBezTo>
                    <a:pt x="8626" y="719"/>
                    <a:pt x="9056" y="804"/>
                    <a:pt x="9492" y="813"/>
                  </a:cubicBezTo>
                  <a:cubicBezTo>
                    <a:pt x="9943" y="822"/>
                    <a:pt x="10395" y="803"/>
                    <a:pt x="10846" y="805"/>
                  </a:cubicBezTo>
                  <a:cubicBezTo>
                    <a:pt x="11292" y="806"/>
                    <a:pt x="11740" y="810"/>
                    <a:pt x="12187" y="825"/>
                  </a:cubicBezTo>
                  <a:cubicBezTo>
                    <a:pt x="12623" y="840"/>
                    <a:pt x="13050" y="934"/>
                    <a:pt x="13463" y="1073"/>
                  </a:cubicBezTo>
                  <a:cubicBezTo>
                    <a:pt x="14185" y="1314"/>
                    <a:pt x="14893" y="1616"/>
                    <a:pt x="15484" y="2107"/>
                  </a:cubicBezTo>
                  <a:cubicBezTo>
                    <a:pt x="15621" y="2221"/>
                    <a:pt x="15754" y="2344"/>
                    <a:pt x="15870" y="2481"/>
                  </a:cubicBezTo>
                  <a:cubicBezTo>
                    <a:pt x="15990" y="2621"/>
                    <a:pt x="16092" y="2780"/>
                    <a:pt x="16196" y="2932"/>
                  </a:cubicBezTo>
                  <a:cubicBezTo>
                    <a:pt x="16448" y="3296"/>
                    <a:pt x="16694" y="3666"/>
                    <a:pt x="16935" y="4039"/>
                  </a:cubicBezTo>
                  <a:cubicBezTo>
                    <a:pt x="17401" y="4761"/>
                    <a:pt x="17844" y="5496"/>
                    <a:pt x="18279" y="6236"/>
                  </a:cubicBezTo>
                  <a:cubicBezTo>
                    <a:pt x="18205" y="6235"/>
                    <a:pt x="18136" y="6190"/>
                    <a:pt x="18081" y="6127"/>
                  </a:cubicBezTo>
                  <a:cubicBezTo>
                    <a:pt x="18083" y="6120"/>
                    <a:pt x="18082" y="6112"/>
                    <a:pt x="18077" y="6105"/>
                  </a:cubicBezTo>
                  <a:cubicBezTo>
                    <a:pt x="18050" y="6068"/>
                    <a:pt x="18025" y="6032"/>
                    <a:pt x="17999" y="5996"/>
                  </a:cubicBezTo>
                  <a:cubicBezTo>
                    <a:pt x="17983" y="5956"/>
                    <a:pt x="17971" y="5915"/>
                    <a:pt x="17968" y="5879"/>
                  </a:cubicBezTo>
                  <a:cubicBezTo>
                    <a:pt x="17965" y="5840"/>
                    <a:pt x="17926" y="5833"/>
                    <a:pt x="17899" y="5848"/>
                  </a:cubicBezTo>
                  <a:cubicBezTo>
                    <a:pt x="17877" y="5814"/>
                    <a:pt x="17853" y="5780"/>
                    <a:pt x="17832" y="5745"/>
                  </a:cubicBezTo>
                  <a:cubicBezTo>
                    <a:pt x="17520" y="5251"/>
                    <a:pt x="17276" y="4716"/>
                    <a:pt x="16957" y="4225"/>
                  </a:cubicBezTo>
                  <a:cubicBezTo>
                    <a:pt x="16902" y="4141"/>
                    <a:pt x="16844" y="4057"/>
                    <a:pt x="16782" y="3975"/>
                  </a:cubicBezTo>
                  <a:cubicBezTo>
                    <a:pt x="16760" y="3934"/>
                    <a:pt x="16736" y="3895"/>
                    <a:pt x="16712" y="3856"/>
                  </a:cubicBezTo>
                  <a:cubicBezTo>
                    <a:pt x="16666" y="3777"/>
                    <a:pt x="16617" y="3702"/>
                    <a:pt x="16553" y="3637"/>
                  </a:cubicBezTo>
                  <a:cubicBezTo>
                    <a:pt x="16472" y="3555"/>
                    <a:pt x="16378" y="3490"/>
                    <a:pt x="16280" y="3431"/>
                  </a:cubicBezTo>
                  <a:cubicBezTo>
                    <a:pt x="16191" y="3356"/>
                    <a:pt x="16098" y="3288"/>
                    <a:pt x="15999" y="3229"/>
                  </a:cubicBezTo>
                  <a:cubicBezTo>
                    <a:pt x="15945" y="3189"/>
                    <a:pt x="15885" y="3156"/>
                    <a:pt x="15826" y="3126"/>
                  </a:cubicBezTo>
                  <a:cubicBezTo>
                    <a:pt x="15802" y="3113"/>
                    <a:pt x="15779" y="3104"/>
                    <a:pt x="15756" y="3093"/>
                  </a:cubicBezTo>
                  <a:cubicBezTo>
                    <a:pt x="15756" y="3089"/>
                    <a:pt x="15754" y="3084"/>
                    <a:pt x="15749" y="3080"/>
                  </a:cubicBezTo>
                  <a:cubicBezTo>
                    <a:pt x="15524" y="2906"/>
                    <a:pt x="15262" y="2773"/>
                    <a:pt x="15000" y="2667"/>
                  </a:cubicBezTo>
                  <a:cubicBezTo>
                    <a:pt x="14526" y="2473"/>
                    <a:pt x="14026" y="2362"/>
                    <a:pt x="13520" y="2294"/>
                  </a:cubicBezTo>
                  <a:cubicBezTo>
                    <a:pt x="13261" y="2258"/>
                    <a:pt x="13000" y="2232"/>
                    <a:pt x="12740" y="2210"/>
                  </a:cubicBezTo>
                  <a:cubicBezTo>
                    <a:pt x="12602" y="2198"/>
                    <a:pt x="12464" y="2191"/>
                    <a:pt x="12326" y="2184"/>
                  </a:cubicBezTo>
                  <a:cubicBezTo>
                    <a:pt x="12186" y="2177"/>
                    <a:pt x="12046" y="2164"/>
                    <a:pt x="11906" y="2157"/>
                  </a:cubicBezTo>
                  <a:cubicBezTo>
                    <a:pt x="11860" y="2155"/>
                    <a:pt x="11851" y="2220"/>
                    <a:pt x="11897" y="2229"/>
                  </a:cubicBezTo>
                  <a:cubicBezTo>
                    <a:pt x="12049" y="2261"/>
                    <a:pt x="12204" y="2265"/>
                    <a:pt x="12359" y="2271"/>
                  </a:cubicBezTo>
                  <a:cubicBezTo>
                    <a:pt x="12513" y="2278"/>
                    <a:pt x="12667" y="2283"/>
                    <a:pt x="12821" y="2295"/>
                  </a:cubicBezTo>
                  <a:cubicBezTo>
                    <a:pt x="13330" y="2334"/>
                    <a:pt x="13839" y="2395"/>
                    <a:pt x="14335" y="2514"/>
                  </a:cubicBezTo>
                  <a:cubicBezTo>
                    <a:pt x="14581" y="2573"/>
                    <a:pt x="14821" y="2649"/>
                    <a:pt x="15054" y="2747"/>
                  </a:cubicBezTo>
                  <a:cubicBezTo>
                    <a:pt x="15254" y="2833"/>
                    <a:pt x="15444" y="2938"/>
                    <a:pt x="15632" y="3050"/>
                  </a:cubicBezTo>
                  <a:cubicBezTo>
                    <a:pt x="15630" y="3055"/>
                    <a:pt x="15628" y="3058"/>
                    <a:pt x="15627" y="3062"/>
                  </a:cubicBezTo>
                  <a:cubicBezTo>
                    <a:pt x="15624" y="3061"/>
                    <a:pt x="15620" y="3059"/>
                    <a:pt x="15616" y="3058"/>
                  </a:cubicBezTo>
                  <a:cubicBezTo>
                    <a:pt x="15313" y="2967"/>
                    <a:pt x="14994" y="2982"/>
                    <a:pt x="14699" y="3099"/>
                  </a:cubicBezTo>
                  <a:cubicBezTo>
                    <a:pt x="14673" y="3109"/>
                    <a:pt x="14647" y="3121"/>
                    <a:pt x="14622" y="3133"/>
                  </a:cubicBezTo>
                  <a:cubicBezTo>
                    <a:pt x="14537" y="3167"/>
                    <a:pt x="14454" y="3207"/>
                    <a:pt x="14374" y="3251"/>
                  </a:cubicBezTo>
                  <a:cubicBezTo>
                    <a:pt x="14307" y="3289"/>
                    <a:pt x="14242" y="3330"/>
                    <a:pt x="14178" y="3372"/>
                  </a:cubicBezTo>
                  <a:cubicBezTo>
                    <a:pt x="14122" y="3407"/>
                    <a:pt x="14059" y="3440"/>
                    <a:pt x="14010" y="3485"/>
                  </a:cubicBezTo>
                  <a:cubicBezTo>
                    <a:pt x="13945" y="3525"/>
                    <a:pt x="13879" y="3565"/>
                    <a:pt x="13812" y="3603"/>
                  </a:cubicBezTo>
                  <a:cubicBezTo>
                    <a:pt x="13707" y="3660"/>
                    <a:pt x="13599" y="3711"/>
                    <a:pt x="13489" y="3759"/>
                  </a:cubicBezTo>
                  <a:cubicBezTo>
                    <a:pt x="13463" y="3765"/>
                    <a:pt x="13438" y="3770"/>
                    <a:pt x="13412" y="3778"/>
                  </a:cubicBezTo>
                  <a:cubicBezTo>
                    <a:pt x="13355" y="3796"/>
                    <a:pt x="13299" y="3817"/>
                    <a:pt x="13244" y="3839"/>
                  </a:cubicBezTo>
                  <a:cubicBezTo>
                    <a:pt x="13045" y="3918"/>
                    <a:pt x="12847" y="4008"/>
                    <a:pt x="12633" y="4038"/>
                  </a:cubicBezTo>
                  <a:cubicBezTo>
                    <a:pt x="12525" y="4053"/>
                    <a:pt x="12414" y="4056"/>
                    <a:pt x="12304" y="4061"/>
                  </a:cubicBezTo>
                  <a:cubicBezTo>
                    <a:pt x="12251" y="4062"/>
                    <a:pt x="12198" y="4064"/>
                    <a:pt x="12145" y="4066"/>
                  </a:cubicBezTo>
                  <a:cubicBezTo>
                    <a:pt x="12094" y="4068"/>
                    <a:pt x="12034" y="4066"/>
                    <a:pt x="11986" y="4087"/>
                  </a:cubicBezTo>
                  <a:cubicBezTo>
                    <a:pt x="11961" y="4099"/>
                    <a:pt x="11967" y="4133"/>
                    <a:pt x="11993" y="4139"/>
                  </a:cubicBezTo>
                  <a:cubicBezTo>
                    <a:pt x="12051" y="4152"/>
                    <a:pt x="12120" y="4137"/>
                    <a:pt x="12179" y="4134"/>
                  </a:cubicBezTo>
                  <a:cubicBezTo>
                    <a:pt x="12240" y="4131"/>
                    <a:pt x="12301" y="4129"/>
                    <a:pt x="12362" y="4126"/>
                  </a:cubicBezTo>
                  <a:cubicBezTo>
                    <a:pt x="12464" y="4121"/>
                    <a:pt x="12566" y="4112"/>
                    <a:pt x="12666" y="4095"/>
                  </a:cubicBezTo>
                  <a:cubicBezTo>
                    <a:pt x="12394" y="4202"/>
                    <a:pt x="12119" y="4293"/>
                    <a:pt x="11838" y="4375"/>
                  </a:cubicBezTo>
                  <a:cubicBezTo>
                    <a:pt x="11201" y="4562"/>
                    <a:pt x="10562" y="4677"/>
                    <a:pt x="9897" y="4597"/>
                  </a:cubicBezTo>
                  <a:cubicBezTo>
                    <a:pt x="9546" y="4556"/>
                    <a:pt x="9200" y="4476"/>
                    <a:pt x="8864" y="4362"/>
                  </a:cubicBezTo>
                  <a:cubicBezTo>
                    <a:pt x="8522" y="4247"/>
                    <a:pt x="8197" y="4097"/>
                    <a:pt x="7867" y="3955"/>
                  </a:cubicBezTo>
                  <a:cubicBezTo>
                    <a:pt x="7180" y="3661"/>
                    <a:pt x="6466" y="3423"/>
                    <a:pt x="5726" y="3311"/>
                  </a:cubicBezTo>
                  <a:cubicBezTo>
                    <a:pt x="5354" y="3254"/>
                    <a:pt x="4979" y="3228"/>
                    <a:pt x="4605" y="3208"/>
                  </a:cubicBezTo>
                  <a:cubicBezTo>
                    <a:pt x="4252" y="3188"/>
                    <a:pt x="3899" y="3154"/>
                    <a:pt x="3546" y="3160"/>
                  </a:cubicBezTo>
                  <a:cubicBezTo>
                    <a:pt x="2882" y="3171"/>
                    <a:pt x="2225" y="3332"/>
                    <a:pt x="1642" y="3652"/>
                  </a:cubicBezTo>
                  <a:cubicBezTo>
                    <a:pt x="1325" y="3826"/>
                    <a:pt x="1000" y="3983"/>
                    <a:pt x="698" y="4180"/>
                  </a:cubicBezTo>
                  <a:cubicBezTo>
                    <a:pt x="507" y="4305"/>
                    <a:pt x="332" y="4452"/>
                    <a:pt x="148" y="4586"/>
                  </a:cubicBezTo>
                  <a:cubicBezTo>
                    <a:pt x="143" y="4586"/>
                    <a:pt x="138" y="4587"/>
                    <a:pt x="134" y="4588"/>
                  </a:cubicBezTo>
                  <a:cubicBezTo>
                    <a:pt x="120" y="4593"/>
                    <a:pt x="105" y="4599"/>
                    <a:pt x="91" y="46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5201561" y="1780112"/>
              <a:ext cx="41810" cy="5321"/>
            </a:xfrm>
            <a:custGeom>
              <a:avLst/>
              <a:gdLst/>
              <a:ahLst/>
              <a:cxnLst/>
              <a:rect l="l" t="t" r="r" b="b"/>
              <a:pathLst>
                <a:path w="440" h="56" extrusionOk="0">
                  <a:moveTo>
                    <a:pt x="351" y="1"/>
                  </a:moveTo>
                  <a:cubicBezTo>
                    <a:pt x="305" y="1"/>
                    <a:pt x="259" y="2"/>
                    <a:pt x="214" y="4"/>
                  </a:cubicBezTo>
                  <a:cubicBezTo>
                    <a:pt x="181" y="5"/>
                    <a:pt x="148" y="6"/>
                    <a:pt x="115" y="7"/>
                  </a:cubicBezTo>
                  <a:cubicBezTo>
                    <a:pt x="83" y="8"/>
                    <a:pt x="52" y="7"/>
                    <a:pt x="21" y="15"/>
                  </a:cubicBezTo>
                  <a:cubicBezTo>
                    <a:pt x="7" y="18"/>
                    <a:pt x="0" y="41"/>
                    <a:pt x="17" y="46"/>
                  </a:cubicBezTo>
                  <a:cubicBezTo>
                    <a:pt x="43" y="55"/>
                    <a:pt x="69" y="55"/>
                    <a:pt x="95" y="55"/>
                  </a:cubicBezTo>
                  <a:cubicBezTo>
                    <a:pt x="101" y="55"/>
                    <a:pt x="106" y="55"/>
                    <a:pt x="112" y="55"/>
                  </a:cubicBezTo>
                  <a:cubicBezTo>
                    <a:pt x="121" y="56"/>
                    <a:pt x="130" y="56"/>
                    <a:pt x="140" y="56"/>
                  </a:cubicBezTo>
                  <a:cubicBezTo>
                    <a:pt x="162" y="56"/>
                    <a:pt x="184" y="55"/>
                    <a:pt x="206" y="54"/>
                  </a:cubicBezTo>
                  <a:cubicBezTo>
                    <a:pt x="253" y="52"/>
                    <a:pt x="300" y="50"/>
                    <a:pt x="347" y="50"/>
                  </a:cubicBezTo>
                  <a:cubicBezTo>
                    <a:pt x="365" y="50"/>
                    <a:pt x="383" y="51"/>
                    <a:pt x="401" y="51"/>
                  </a:cubicBezTo>
                  <a:cubicBezTo>
                    <a:pt x="433" y="51"/>
                    <a:pt x="439" y="3"/>
                    <a:pt x="407" y="2"/>
                  </a:cubicBezTo>
                  <a:cubicBezTo>
                    <a:pt x="389" y="1"/>
                    <a:pt x="370" y="1"/>
                    <a:pt x="35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4474635" y="1736971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3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8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6" y="298"/>
                    <a:pt x="264" y="261"/>
                    <a:pt x="364" y="233"/>
                  </a:cubicBezTo>
                  <a:cubicBezTo>
                    <a:pt x="465" y="205"/>
                    <a:pt x="566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6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7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8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5257434" y="1966736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09" y="4"/>
                    <a:pt x="91" y="5"/>
                    <a:pt x="73" y="7"/>
                  </a:cubicBezTo>
                  <a:cubicBezTo>
                    <a:pt x="63" y="8"/>
                    <a:pt x="54" y="8"/>
                    <a:pt x="45" y="9"/>
                  </a:cubicBezTo>
                  <a:lnTo>
                    <a:pt x="41" y="9"/>
                  </a:lnTo>
                  <a:cubicBezTo>
                    <a:pt x="35" y="9"/>
                    <a:pt x="31" y="9"/>
                    <a:pt x="27" y="11"/>
                  </a:cubicBezTo>
                  <a:cubicBezTo>
                    <a:pt x="23" y="12"/>
                    <a:pt x="19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1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3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8" y="11"/>
                    <a:pt x="144" y="1"/>
                    <a:pt x="13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4953456" y="1955428"/>
              <a:ext cx="215701" cy="47796"/>
            </a:xfrm>
            <a:custGeom>
              <a:avLst/>
              <a:gdLst/>
              <a:ahLst/>
              <a:cxnLst/>
              <a:rect l="l" t="t" r="r" b="b"/>
              <a:pathLst>
                <a:path w="2270" h="503" extrusionOk="0">
                  <a:moveTo>
                    <a:pt x="42" y="1"/>
                  </a:moveTo>
                  <a:cubicBezTo>
                    <a:pt x="10" y="1"/>
                    <a:pt x="1" y="43"/>
                    <a:pt x="23" y="63"/>
                  </a:cubicBezTo>
                  <a:cubicBezTo>
                    <a:pt x="83" y="119"/>
                    <a:pt x="175" y="144"/>
                    <a:pt x="253" y="168"/>
                  </a:cubicBezTo>
                  <a:cubicBezTo>
                    <a:pt x="330" y="191"/>
                    <a:pt x="409" y="210"/>
                    <a:pt x="488" y="232"/>
                  </a:cubicBezTo>
                  <a:cubicBezTo>
                    <a:pt x="779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3" y="502"/>
                  </a:cubicBezTo>
                  <a:cubicBezTo>
                    <a:pt x="1977" y="502"/>
                    <a:pt x="2111" y="492"/>
                    <a:pt x="2242" y="471"/>
                  </a:cubicBezTo>
                  <a:cubicBezTo>
                    <a:pt x="2269" y="466"/>
                    <a:pt x="2263" y="429"/>
                    <a:pt x="2238" y="429"/>
                  </a:cubicBezTo>
                  <a:cubicBezTo>
                    <a:pt x="2237" y="429"/>
                    <a:pt x="2237" y="429"/>
                    <a:pt x="2237" y="429"/>
                  </a:cubicBezTo>
                  <a:cubicBezTo>
                    <a:pt x="2175" y="431"/>
                    <a:pt x="2113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50" y="393"/>
                    <a:pt x="1162" y="328"/>
                    <a:pt x="878" y="244"/>
                  </a:cubicBezTo>
                  <a:cubicBezTo>
                    <a:pt x="739" y="204"/>
                    <a:pt x="600" y="161"/>
                    <a:pt x="459" y="124"/>
                  </a:cubicBezTo>
                  <a:cubicBezTo>
                    <a:pt x="391" y="107"/>
                    <a:pt x="323" y="88"/>
                    <a:pt x="256" y="66"/>
                  </a:cubicBezTo>
                  <a:cubicBezTo>
                    <a:pt x="188" y="45"/>
                    <a:pt x="119" y="12"/>
                    <a:pt x="49" y="1"/>
                  </a:cubicBezTo>
                  <a:cubicBezTo>
                    <a:pt x="47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4922953" y="1940985"/>
              <a:ext cx="13208" cy="8457"/>
            </a:xfrm>
            <a:custGeom>
              <a:avLst/>
              <a:gdLst/>
              <a:ahLst/>
              <a:cxnLst/>
              <a:rect l="l" t="t" r="r" b="b"/>
              <a:pathLst>
                <a:path w="139" h="89" extrusionOk="0">
                  <a:moveTo>
                    <a:pt x="16" y="1"/>
                  </a:moveTo>
                  <a:cubicBezTo>
                    <a:pt x="11" y="1"/>
                    <a:pt x="7" y="5"/>
                    <a:pt x="4" y="8"/>
                  </a:cubicBezTo>
                  <a:cubicBezTo>
                    <a:pt x="1" y="14"/>
                    <a:pt x="3" y="19"/>
                    <a:pt x="5" y="24"/>
                  </a:cubicBezTo>
                  <a:cubicBezTo>
                    <a:pt x="15" y="39"/>
                    <a:pt x="31" y="52"/>
                    <a:pt x="46" y="62"/>
                  </a:cubicBezTo>
                  <a:cubicBezTo>
                    <a:pt x="63" y="72"/>
                    <a:pt x="81" y="80"/>
                    <a:pt x="100" y="87"/>
                  </a:cubicBezTo>
                  <a:cubicBezTo>
                    <a:pt x="103" y="88"/>
                    <a:pt x="106" y="89"/>
                    <a:pt x="109" y="89"/>
                  </a:cubicBezTo>
                  <a:cubicBezTo>
                    <a:pt x="119" y="89"/>
                    <a:pt x="128" y="83"/>
                    <a:pt x="133" y="74"/>
                  </a:cubicBezTo>
                  <a:cubicBezTo>
                    <a:pt x="138" y="61"/>
                    <a:pt x="132" y="46"/>
                    <a:pt x="120" y="40"/>
                  </a:cubicBezTo>
                  <a:cubicBezTo>
                    <a:pt x="103" y="33"/>
                    <a:pt x="87" y="26"/>
                    <a:pt x="69" y="20"/>
                  </a:cubicBezTo>
                  <a:cubicBezTo>
                    <a:pt x="53" y="14"/>
                    <a:pt x="36" y="6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4707536" y="1591301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6" y="0"/>
                    <a:pt x="1" y="40"/>
                    <a:pt x="29" y="46"/>
                  </a:cubicBezTo>
                  <a:cubicBezTo>
                    <a:pt x="109" y="64"/>
                    <a:pt x="190" y="83"/>
                    <a:pt x="270" y="101"/>
                  </a:cubicBezTo>
                  <a:cubicBezTo>
                    <a:pt x="347" y="118"/>
                    <a:pt x="425" y="128"/>
                    <a:pt x="503" y="142"/>
                  </a:cubicBezTo>
                  <a:cubicBezTo>
                    <a:pt x="577" y="156"/>
                    <a:pt x="640" y="193"/>
                    <a:pt x="709" y="223"/>
                  </a:cubicBezTo>
                  <a:cubicBezTo>
                    <a:pt x="765" y="248"/>
                    <a:pt x="831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49" y="200"/>
                    <a:pt x="817" y="181"/>
                  </a:cubicBezTo>
                  <a:cubicBezTo>
                    <a:pt x="786" y="163"/>
                    <a:pt x="755" y="145"/>
                    <a:pt x="723" y="129"/>
                  </a:cubicBezTo>
                  <a:cubicBezTo>
                    <a:pt x="659" y="94"/>
                    <a:pt x="593" y="67"/>
                    <a:pt x="521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7" y="3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4818713" y="1621044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6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7" y="76"/>
                    <a:pt x="159" y="89"/>
                  </a:cubicBezTo>
                  <a:cubicBezTo>
                    <a:pt x="181" y="95"/>
                    <a:pt x="201" y="102"/>
                    <a:pt x="224" y="105"/>
                  </a:cubicBezTo>
                  <a:cubicBezTo>
                    <a:pt x="235" y="107"/>
                    <a:pt x="247" y="109"/>
                    <a:pt x="259" y="109"/>
                  </a:cubicBezTo>
                  <a:cubicBezTo>
                    <a:pt x="271" y="109"/>
                    <a:pt x="283" y="107"/>
                    <a:pt x="292" y="100"/>
                  </a:cubicBezTo>
                  <a:cubicBezTo>
                    <a:pt x="300" y="95"/>
                    <a:pt x="302" y="82"/>
                    <a:pt x="296" y="76"/>
                  </a:cubicBezTo>
                  <a:cubicBezTo>
                    <a:pt x="280" y="60"/>
                    <a:pt x="255" y="56"/>
                    <a:pt x="235" y="49"/>
                  </a:cubicBezTo>
                  <a:cubicBezTo>
                    <a:pt x="214" y="43"/>
                    <a:pt x="193" y="38"/>
                    <a:pt x="172" y="32"/>
                  </a:cubicBezTo>
                  <a:cubicBezTo>
                    <a:pt x="129" y="18"/>
                    <a:pt x="85" y="6"/>
                    <a:pt x="39" y="1"/>
                  </a:cubicBezTo>
                  <a:cubicBezTo>
                    <a:pt x="38" y="1"/>
                    <a:pt x="37" y="1"/>
                    <a:pt x="3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4127326" y="1570301"/>
              <a:ext cx="1777301" cy="607859"/>
            </a:xfrm>
            <a:custGeom>
              <a:avLst/>
              <a:gdLst/>
              <a:ahLst/>
              <a:cxnLst/>
              <a:rect l="l" t="t" r="r" b="b"/>
              <a:pathLst>
                <a:path w="18704" h="6397" extrusionOk="0">
                  <a:moveTo>
                    <a:pt x="5522" y="92"/>
                  </a:moveTo>
                  <a:cubicBezTo>
                    <a:pt x="5688" y="92"/>
                    <a:pt x="5854" y="101"/>
                    <a:pt x="6019" y="122"/>
                  </a:cubicBezTo>
                  <a:cubicBezTo>
                    <a:pt x="6438" y="175"/>
                    <a:pt x="6849" y="284"/>
                    <a:pt x="7258" y="389"/>
                  </a:cubicBezTo>
                  <a:cubicBezTo>
                    <a:pt x="7670" y="493"/>
                    <a:pt x="8083" y="593"/>
                    <a:pt x="8497" y="690"/>
                  </a:cubicBezTo>
                  <a:cubicBezTo>
                    <a:pt x="8920" y="789"/>
                    <a:pt x="9350" y="873"/>
                    <a:pt x="9785" y="882"/>
                  </a:cubicBezTo>
                  <a:cubicBezTo>
                    <a:pt x="9872" y="884"/>
                    <a:pt x="9960" y="885"/>
                    <a:pt x="10047" y="885"/>
                  </a:cubicBezTo>
                  <a:cubicBezTo>
                    <a:pt x="10388" y="885"/>
                    <a:pt x="10729" y="874"/>
                    <a:pt x="11071" y="874"/>
                  </a:cubicBezTo>
                  <a:cubicBezTo>
                    <a:pt x="11094" y="874"/>
                    <a:pt x="11117" y="874"/>
                    <a:pt x="11140" y="874"/>
                  </a:cubicBezTo>
                  <a:cubicBezTo>
                    <a:pt x="11586" y="875"/>
                    <a:pt x="12033" y="880"/>
                    <a:pt x="12480" y="894"/>
                  </a:cubicBezTo>
                  <a:cubicBezTo>
                    <a:pt x="12916" y="909"/>
                    <a:pt x="13343" y="1003"/>
                    <a:pt x="13756" y="1142"/>
                  </a:cubicBezTo>
                  <a:cubicBezTo>
                    <a:pt x="14479" y="1384"/>
                    <a:pt x="15186" y="1685"/>
                    <a:pt x="15777" y="2177"/>
                  </a:cubicBezTo>
                  <a:cubicBezTo>
                    <a:pt x="15915" y="2291"/>
                    <a:pt x="16048" y="2413"/>
                    <a:pt x="16163" y="2550"/>
                  </a:cubicBezTo>
                  <a:cubicBezTo>
                    <a:pt x="16284" y="2690"/>
                    <a:pt x="16385" y="2849"/>
                    <a:pt x="16490" y="3001"/>
                  </a:cubicBezTo>
                  <a:cubicBezTo>
                    <a:pt x="16742" y="3366"/>
                    <a:pt x="16987" y="3736"/>
                    <a:pt x="17228" y="4108"/>
                  </a:cubicBezTo>
                  <a:cubicBezTo>
                    <a:pt x="17694" y="4830"/>
                    <a:pt x="18137" y="5565"/>
                    <a:pt x="18572" y="6305"/>
                  </a:cubicBezTo>
                  <a:cubicBezTo>
                    <a:pt x="18498" y="6304"/>
                    <a:pt x="18429" y="6259"/>
                    <a:pt x="18374" y="6196"/>
                  </a:cubicBezTo>
                  <a:cubicBezTo>
                    <a:pt x="18376" y="6189"/>
                    <a:pt x="18376" y="6182"/>
                    <a:pt x="18370" y="6174"/>
                  </a:cubicBezTo>
                  <a:cubicBezTo>
                    <a:pt x="18343" y="6139"/>
                    <a:pt x="18318" y="6101"/>
                    <a:pt x="18293" y="6065"/>
                  </a:cubicBezTo>
                  <a:cubicBezTo>
                    <a:pt x="18276" y="6025"/>
                    <a:pt x="18264" y="5984"/>
                    <a:pt x="18262" y="5948"/>
                  </a:cubicBezTo>
                  <a:cubicBezTo>
                    <a:pt x="18260" y="5922"/>
                    <a:pt x="18240" y="5910"/>
                    <a:pt x="18220" y="5910"/>
                  </a:cubicBezTo>
                  <a:cubicBezTo>
                    <a:pt x="18211" y="5910"/>
                    <a:pt x="18201" y="5912"/>
                    <a:pt x="18193" y="5917"/>
                  </a:cubicBezTo>
                  <a:cubicBezTo>
                    <a:pt x="18170" y="5883"/>
                    <a:pt x="18147" y="5849"/>
                    <a:pt x="18126" y="5815"/>
                  </a:cubicBezTo>
                  <a:cubicBezTo>
                    <a:pt x="17813" y="5320"/>
                    <a:pt x="17568" y="4785"/>
                    <a:pt x="17250" y="4294"/>
                  </a:cubicBezTo>
                  <a:cubicBezTo>
                    <a:pt x="17195" y="4210"/>
                    <a:pt x="17137" y="4126"/>
                    <a:pt x="17075" y="4044"/>
                  </a:cubicBezTo>
                  <a:cubicBezTo>
                    <a:pt x="17053" y="4003"/>
                    <a:pt x="17029" y="3964"/>
                    <a:pt x="17006" y="3925"/>
                  </a:cubicBezTo>
                  <a:cubicBezTo>
                    <a:pt x="16960" y="3846"/>
                    <a:pt x="16911" y="3771"/>
                    <a:pt x="16846" y="3706"/>
                  </a:cubicBezTo>
                  <a:cubicBezTo>
                    <a:pt x="16766" y="3625"/>
                    <a:pt x="16672" y="3559"/>
                    <a:pt x="16574" y="3500"/>
                  </a:cubicBezTo>
                  <a:cubicBezTo>
                    <a:pt x="16485" y="3425"/>
                    <a:pt x="16391" y="3358"/>
                    <a:pt x="16293" y="3299"/>
                  </a:cubicBezTo>
                  <a:cubicBezTo>
                    <a:pt x="16238" y="3259"/>
                    <a:pt x="16179" y="3225"/>
                    <a:pt x="16119" y="3195"/>
                  </a:cubicBezTo>
                  <a:cubicBezTo>
                    <a:pt x="16096" y="3184"/>
                    <a:pt x="16072" y="3173"/>
                    <a:pt x="16050" y="3162"/>
                  </a:cubicBezTo>
                  <a:cubicBezTo>
                    <a:pt x="16050" y="3158"/>
                    <a:pt x="16048" y="3154"/>
                    <a:pt x="16042" y="3149"/>
                  </a:cubicBezTo>
                  <a:cubicBezTo>
                    <a:pt x="15817" y="2975"/>
                    <a:pt x="15555" y="2843"/>
                    <a:pt x="15293" y="2736"/>
                  </a:cubicBezTo>
                  <a:cubicBezTo>
                    <a:pt x="14819" y="2543"/>
                    <a:pt x="14319" y="2431"/>
                    <a:pt x="13813" y="2363"/>
                  </a:cubicBezTo>
                  <a:cubicBezTo>
                    <a:pt x="13555" y="2329"/>
                    <a:pt x="13294" y="2301"/>
                    <a:pt x="13034" y="2279"/>
                  </a:cubicBezTo>
                  <a:cubicBezTo>
                    <a:pt x="12895" y="2268"/>
                    <a:pt x="12758" y="2260"/>
                    <a:pt x="12619" y="2253"/>
                  </a:cubicBezTo>
                  <a:cubicBezTo>
                    <a:pt x="12480" y="2246"/>
                    <a:pt x="12340" y="2233"/>
                    <a:pt x="12199" y="2226"/>
                  </a:cubicBezTo>
                  <a:cubicBezTo>
                    <a:pt x="12199" y="2226"/>
                    <a:pt x="12198" y="2226"/>
                    <a:pt x="12197" y="2226"/>
                  </a:cubicBezTo>
                  <a:cubicBezTo>
                    <a:pt x="12153" y="2226"/>
                    <a:pt x="12145" y="2289"/>
                    <a:pt x="12190" y="2299"/>
                  </a:cubicBezTo>
                  <a:cubicBezTo>
                    <a:pt x="12342" y="2330"/>
                    <a:pt x="12498" y="2335"/>
                    <a:pt x="12652" y="2341"/>
                  </a:cubicBezTo>
                  <a:cubicBezTo>
                    <a:pt x="12806" y="2347"/>
                    <a:pt x="12960" y="2352"/>
                    <a:pt x="13114" y="2365"/>
                  </a:cubicBezTo>
                  <a:cubicBezTo>
                    <a:pt x="13623" y="2403"/>
                    <a:pt x="14132" y="2464"/>
                    <a:pt x="14629" y="2584"/>
                  </a:cubicBezTo>
                  <a:cubicBezTo>
                    <a:pt x="14874" y="2643"/>
                    <a:pt x="15115" y="2719"/>
                    <a:pt x="15347" y="2818"/>
                  </a:cubicBezTo>
                  <a:cubicBezTo>
                    <a:pt x="15548" y="2902"/>
                    <a:pt x="15737" y="3008"/>
                    <a:pt x="15925" y="3120"/>
                  </a:cubicBezTo>
                  <a:cubicBezTo>
                    <a:pt x="15922" y="3124"/>
                    <a:pt x="15921" y="3127"/>
                    <a:pt x="15921" y="3131"/>
                  </a:cubicBezTo>
                  <a:cubicBezTo>
                    <a:pt x="15917" y="3130"/>
                    <a:pt x="15913" y="3128"/>
                    <a:pt x="15910" y="3127"/>
                  </a:cubicBezTo>
                  <a:cubicBezTo>
                    <a:pt x="15779" y="3088"/>
                    <a:pt x="15644" y="3068"/>
                    <a:pt x="15510" y="3068"/>
                  </a:cubicBezTo>
                  <a:cubicBezTo>
                    <a:pt x="15335" y="3068"/>
                    <a:pt x="15160" y="3102"/>
                    <a:pt x="14993" y="3168"/>
                  </a:cubicBezTo>
                  <a:cubicBezTo>
                    <a:pt x="14966" y="3178"/>
                    <a:pt x="14941" y="3191"/>
                    <a:pt x="14915" y="3202"/>
                  </a:cubicBezTo>
                  <a:cubicBezTo>
                    <a:pt x="14831" y="3236"/>
                    <a:pt x="14748" y="3277"/>
                    <a:pt x="14668" y="3321"/>
                  </a:cubicBezTo>
                  <a:cubicBezTo>
                    <a:pt x="14601" y="3358"/>
                    <a:pt x="14536" y="3400"/>
                    <a:pt x="14471" y="3441"/>
                  </a:cubicBezTo>
                  <a:cubicBezTo>
                    <a:pt x="14416" y="3476"/>
                    <a:pt x="14353" y="3509"/>
                    <a:pt x="14303" y="3555"/>
                  </a:cubicBezTo>
                  <a:cubicBezTo>
                    <a:pt x="14238" y="3595"/>
                    <a:pt x="14172" y="3634"/>
                    <a:pt x="14106" y="3672"/>
                  </a:cubicBezTo>
                  <a:cubicBezTo>
                    <a:pt x="14001" y="3729"/>
                    <a:pt x="13893" y="3780"/>
                    <a:pt x="13782" y="3829"/>
                  </a:cubicBezTo>
                  <a:cubicBezTo>
                    <a:pt x="13756" y="3834"/>
                    <a:pt x="13731" y="3840"/>
                    <a:pt x="13706" y="3847"/>
                  </a:cubicBezTo>
                  <a:cubicBezTo>
                    <a:pt x="13649" y="3866"/>
                    <a:pt x="13593" y="3887"/>
                    <a:pt x="13537" y="3908"/>
                  </a:cubicBezTo>
                  <a:cubicBezTo>
                    <a:pt x="13339" y="3988"/>
                    <a:pt x="13140" y="4078"/>
                    <a:pt x="12926" y="4108"/>
                  </a:cubicBezTo>
                  <a:cubicBezTo>
                    <a:pt x="12818" y="4123"/>
                    <a:pt x="12707" y="4126"/>
                    <a:pt x="12597" y="4130"/>
                  </a:cubicBezTo>
                  <a:cubicBezTo>
                    <a:pt x="12545" y="4132"/>
                    <a:pt x="12491" y="4133"/>
                    <a:pt x="12438" y="4135"/>
                  </a:cubicBezTo>
                  <a:cubicBezTo>
                    <a:pt x="12388" y="4138"/>
                    <a:pt x="12327" y="4136"/>
                    <a:pt x="12279" y="4158"/>
                  </a:cubicBezTo>
                  <a:cubicBezTo>
                    <a:pt x="12254" y="4169"/>
                    <a:pt x="12261" y="4203"/>
                    <a:pt x="12286" y="4208"/>
                  </a:cubicBezTo>
                  <a:cubicBezTo>
                    <a:pt x="12303" y="4212"/>
                    <a:pt x="12321" y="4213"/>
                    <a:pt x="12339" y="4213"/>
                  </a:cubicBezTo>
                  <a:cubicBezTo>
                    <a:pt x="12384" y="4213"/>
                    <a:pt x="12431" y="4205"/>
                    <a:pt x="12472" y="4203"/>
                  </a:cubicBezTo>
                  <a:cubicBezTo>
                    <a:pt x="12533" y="4200"/>
                    <a:pt x="12594" y="4198"/>
                    <a:pt x="12655" y="4195"/>
                  </a:cubicBezTo>
                  <a:cubicBezTo>
                    <a:pt x="12758" y="4191"/>
                    <a:pt x="12859" y="4182"/>
                    <a:pt x="12959" y="4165"/>
                  </a:cubicBezTo>
                  <a:lnTo>
                    <a:pt x="12959" y="4165"/>
                  </a:lnTo>
                  <a:cubicBezTo>
                    <a:pt x="12687" y="4271"/>
                    <a:pt x="12412" y="4362"/>
                    <a:pt x="12131" y="4445"/>
                  </a:cubicBezTo>
                  <a:cubicBezTo>
                    <a:pt x="11633" y="4590"/>
                    <a:pt x="11135" y="4692"/>
                    <a:pt x="10623" y="4692"/>
                  </a:cubicBezTo>
                  <a:cubicBezTo>
                    <a:pt x="10480" y="4692"/>
                    <a:pt x="10337" y="4684"/>
                    <a:pt x="10191" y="4667"/>
                  </a:cubicBezTo>
                  <a:cubicBezTo>
                    <a:pt x="9839" y="4625"/>
                    <a:pt x="9493" y="4545"/>
                    <a:pt x="9157" y="4432"/>
                  </a:cubicBezTo>
                  <a:cubicBezTo>
                    <a:pt x="8816" y="4316"/>
                    <a:pt x="8490" y="4166"/>
                    <a:pt x="8160" y="4025"/>
                  </a:cubicBezTo>
                  <a:cubicBezTo>
                    <a:pt x="7473" y="3731"/>
                    <a:pt x="6759" y="3493"/>
                    <a:pt x="6020" y="3380"/>
                  </a:cubicBezTo>
                  <a:cubicBezTo>
                    <a:pt x="5647" y="3323"/>
                    <a:pt x="5273" y="3298"/>
                    <a:pt x="4898" y="3278"/>
                  </a:cubicBezTo>
                  <a:cubicBezTo>
                    <a:pt x="4571" y="3259"/>
                    <a:pt x="4241" y="3229"/>
                    <a:pt x="3912" y="3229"/>
                  </a:cubicBezTo>
                  <a:cubicBezTo>
                    <a:pt x="3888" y="3229"/>
                    <a:pt x="3863" y="3229"/>
                    <a:pt x="3839" y="3229"/>
                  </a:cubicBezTo>
                  <a:cubicBezTo>
                    <a:pt x="3175" y="3240"/>
                    <a:pt x="2518" y="3402"/>
                    <a:pt x="1935" y="3722"/>
                  </a:cubicBezTo>
                  <a:cubicBezTo>
                    <a:pt x="1619" y="3895"/>
                    <a:pt x="1293" y="4053"/>
                    <a:pt x="991" y="4250"/>
                  </a:cubicBezTo>
                  <a:cubicBezTo>
                    <a:pt x="800" y="4374"/>
                    <a:pt x="626" y="4522"/>
                    <a:pt x="441" y="4656"/>
                  </a:cubicBezTo>
                  <a:cubicBezTo>
                    <a:pt x="436" y="4656"/>
                    <a:pt x="432" y="4656"/>
                    <a:pt x="427" y="4658"/>
                  </a:cubicBezTo>
                  <a:cubicBezTo>
                    <a:pt x="413" y="4662"/>
                    <a:pt x="398" y="4668"/>
                    <a:pt x="384" y="4673"/>
                  </a:cubicBezTo>
                  <a:cubicBezTo>
                    <a:pt x="436" y="4612"/>
                    <a:pt x="490" y="4550"/>
                    <a:pt x="549" y="4495"/>
                  </a:cubicBezTo>
                  <a:cubicBezTo>
                    <a:pt x="676" y="4372"/>
                    <a:pt x="831" y="4275"/>
                    <a:pt x="980" y="4180"/>
                  </a:cubicBezTo>
                  <a:cubicBezTo>
                    <a:pt x="1135" y="4080"/>
                    <a:pt x="1291" y="3982"/>
                    <a:pt x="1446" y="3879"/>
                  </a:cubicBezTo>
                  <a:cubicBezTo>
                    <a:pt x="1465" y="3867"/>
                    <a:pt x="1450" y="3838"/>
                    <a:pt x="1431" y="3838"/>
                  </a:cubicBezTo>
                  <a:cubicBezTo>
                    <a:pt x="1428" y="3838"/>
                    <a:pt x="1426" y="3839"/>
                    <a:pt x="1423" y="3840"/>
                  </a:cubicBezTo>
                  <a:cubicBezTo>
                    <a:pt x="1254" y="3921"/>
                    <a:pt x="1093" y="4011"/>
                    <a:pt x="934" y="4109"/>
                  </a:cubicBezTo>
                  <a:cubicBezTo>
                    <a:pt x="798" y="4195"/>
                    <a:pt x="657" y="4278"/>
                    <a:pt x="535" y="4383"/>
                  </a:cubicBezTo>
                  <a:cubicBezTo>
                    <a:pt x="447" y="4459"/>
                    <a:pt x="371" y="4546"/>
                    <a:pt x="294" y="4632"/>
                  </a:cubicBezTo>
                  <a:cubicBezTo>
                    <a:pt x="295" y="4616"/>
                    <a:pt x="298" y="4600"/>
                    <a:pt x="300" y="4585"/>
                  </a:cubicBezTo>
                  <a:cubicBezTo>
                    <a:pt x="319" y="4558"/>
                    <a:pt x="336" y="4532"/>
                    <a:pt x="358" y="4508"/>
                  </a:cubicBezTo>
                  <a:cubicBezTo>
                    <a:pt x="442" y="4412"/>
                    <a:pt x="535" y="4323"/>
                    <a:pt x="636" y="4245"/>
                  </a:cubicBezTo>
                  <a:cubicBezTo>
                    <a:pt x="655" y="4231"/>
                    <a:pt x="640" y="4206"/>
                    <a:pt x="621" y="4206"/>
                  </a:cubicBezTo>
                  <a:cubicBezTo>
                    <a:pt x="617" y="4206"/>
                    <a:pt x="612" y="4207"/>
                    <a:pt x="608" y="4210"/>
                  </a:cubicBezTo>
                  <a:cubicBezTo>
                    <a:pt x="513" y="4272"/>
                    <a:pt x="425" y="4346"/>
                    <a:pt x="348" y="4428"/>
                  </a:cubicBezTo>
                  <a:cubicBezTo>
                    <a:pt x="359" y="4384"/>
                    <a:pt x="364" y="4338"/>
                    <a:pt x="354" y="4295"/>
                  </a:cubicBezTo>
                  <a:cubicBezTo>
                    <a:pt x="431" y="4186"/>
                    <a:pt x="518" y="4085"/>
                    <a:pt x="609" y="3989"/>
                  </a:cubicBezTo>
                  <a:cubicBezTo>
                    <a:pt x="775" y="3814"/>
                    <a:pt x="955" y="3655"/>
                    <a:pt x="1137" y="3498"/>
                  </a:cubicBezTo>
                  <a:cubicBezTo>
                    <a:pt x="1230" y="3418"/>
                    <a:pt x="1321" y="3338"/>
                    <a:pt x="1419" y="3263"/>
                  </a:cubicBezTo>
                  <a:cubicBezTo>
                    <a:pt x="1524" y="3183"/>
                    <a:pt x="1635" y="3108"/>
                    <a:pt x="1746" y="3036"/>
                  </a:cubicBezTo>
                  <a:cubicBezTo>
                    <a:pt x="1965" y="2895"/>
                    <a:pt x="2193" y="2769"/>
                    <a:pt x="2412" y="2628"/>
                  </a:cubicBezTo>
                  <a:cubicBezTo>
                    <a:pt x="2626" y="2490"/>
                    <a:pt x="2835" y="2337"/>
                    <a:pt x="3073" y="2242"/>
                  </a:cubicBezTo>
                  <a:cubicBezTo>
                    <a:pt x="3106" y="2229"/>
                    <a:pt x="3091" y="2182"/>
                    <a:pt x="3060" y="2182"/>
                  </a:cubicBezTo>
                  <a:cubicBezTo>
                    <a:pt x="3057" y="2182"/>
                    <a:pt x="3053" y="2182"/>
                    <a:pt x="3049" y="2184"/>
                  </a:cubicBezTo>
                  <a:cubicBezTo>
                    <a:pt x="2772" y="2286"/>
                    <a:pt x="2530" y="2456"/>
                    <a:pt x="2280" y="2608"/>
                  </a:cubicBezTo>
                  <a:cubicBezTo>
                    <a:pt x="2053" y="2746"/>
                    <a:pt x="1822" y="2875"/>
                    <a:pt x="1602" y="3022"/>
                  </a:cubicBezTo>
                  <a:cubicBezTo>
                    <a:pt x="1390" y="3163"/>
                    <a:pt x="1196" y="3324"/>
                    <a:pt x="1005" y="3491"/>
                  </a:cubicBezTo>
                  <a:cubicBezTo>
                    <a:pt x="768" y="3696"/>
                    <a:pt x="520" y="3916"/>
                    <a:pt x="327" y="4171"/>
                  </a:cubicBezTo>
                  <a:cubicBezTo>
                    <a:pt x="349" y="4132"/>
                    <a:pt x="370" y="4092"/>
                    <a:pt x="392" y="4055"/>
                  </a:cubicBezTo>
                  <a:cubicBezTo>
                    <a:pt x="521" y="3832"/>
                    <a:pt x="668" y="3619"/>
                    <a:pt x="819" y="3409"/>
                  </a:cubicBezTo>
                  <a:cubicBezTo>
                    <a:pt x="932" y="3252"/>
                    <a:pt x="1043" y="3095"/>
                    <a:pt x="1152" y="2935"/>
                  </a:cubicBezTo>
                  <a:cubicBezTo>
                    <a:pt x="1378" y="2605"/>
                    <a:pt x="1639" y="2299"/>
                    <a:pt x="1921" y="2015"/>
                  </a:cubicBezTo>
                  <a:cubicBezTo>
                    <a:pt x="2209" y="1726"/>
                    <a:pt x="2522" y="1460"/>
                    <a:pt x="2856" y="1227"/>
                  </a:cubicBezTo>
                  <a:cubicBezTo>
                    <a:pt x="3149" y="1023"/>
                    <a:pt x="3417" y="789"/>
                    <a:pt x="3704" y="575"/>
                  </a:cubicBezTo>
                  <a:cubicBezTo>
                    <a:pt x="3851" y="464"/>
                    <a:pt x="4008" y="364"/>
                    <a:pt x="4179" y="294"/>
                  </a:cubicBezTo>
                  <a:cubicBezTo>
                    <a:pt x="4366" y="217"/>
                    <a:pt x="4567" y="177"/>
                    <a:pt x="4765" y="149"/>
                  </a:cubicBezTo>
                  <a:cubicBezTo>
                    <a:pt x="5014" y="113"/>
                    <a:pt x="5268" y="92"/>
                    <a:pt x="5522" y="92"/>
                  </a:cubicBezTo>
                  <a:close/>
                  <a:moveTo>
                    <a:pt x="5501" y="0"/>
                  </a:moveTo>
                  <a:cubicBezTo>
                    <a:pt x="5394" y="0"/>
                    <a:pt x="5286" y="4"/>
                    <a:pt x="5177" y="10"/>
                  </a:cubicBezTo>
                  <a:cubicBezTo>
                    <a:pt x="4784" y="36"/>
                    <a:pt x="4368" y="82"/>
                    <a:pt x="4014" y="264"/>
                  </a:cubicBezTo>
                  <a:cubicBezTo>
                    <a:pt x="3690" y="428"/>
                    <a:pt x="3424" y="679"/>
                    <a:pt x="3141" y="903"/>
                  </a:cubicBezTo>
                  <a:cubicBezTo>
                    <a:pt x="2993" y="1021"/>
                    <a:pt x="2834" y="1122"/>
                    <a:pt x="2681" y="1234"/>
                  </a:cubicBezTo>
                  <a:cubicBezTo>
                    <a:pt x="2512" y="1358"/>
                    <a:pt x="2348" y="1490"/>
                    <a:pt x="2190" y="1630"/>
                  </a:cubicBezTo>
                  <a:cubicBezTo>
                    <a:pt x="1883" y="1901"/>
                    <a:pt x="1598" y="2198"/>
                    <a:pt x="1342" y="2519"/>
                  </a:cubicBezTo>
                  <a:cubicBezTo>
                    <a:pt x="1173" y="2731"/>
                    <a:pt x="1027" y="2958"/>
                    <a:pt x="868" y="3177"/>
                  </a:cubicBezTo>
                  <a:cubicBezTo>
                    <a:pt x="723" y="3377"/>
                    <a:pt x="579" y="3576"/>
                    <a:pt x="447" y="3783"/>
                  </a:cubicBezTo>
                  <a:cubicBezTo>
                    <a:pt x="314" y="3990"/>
                    <a:pt x="183" y="4206"/>
                    <a:pt x="101" y="4440"/>
                  </a:cubicBezTo>
                  <a:cubicBezTo>
                    <a:pt x="50" y="4589"/>
                    <a:pt x="0" y="4790"/>
                    <a:pt x="117" y="4924"/>
                  </a:cubicBezTo>
                  <a:cubicBezTo>
                    <a:pt x="126" y="4934"/>
                    <a:pt x="141" y="4942"/>
                    <a:pt x="156" y="4942"/>
                  </a:cubicBezTo>
                  <a:cubicBezTo>
                    <a:pt x="161" y="4942"/>
                    <a:pt x="167" y="4941"/>
                    <a:pt x="173" y="4938"/>
                  </a:cubicBezTo>
                  <a:cubicBezTo>
                    <a:pt x="317" y="4863"/>
                    <a:pt x="450" y="4770"/>
                    <a:pt x="579" y="4672"/>
                  </a:cubicBezTo>
                  <a:cubicBezTo>
                    <a:pt x="866" y="4456"/>
                    <a:pt x="1148" y="4254"/>
                    <a:pt x="1464" y="4083"/>
                  </a:cubicBezTo>
                  <a:cubicBezTo>
                    <a:pt x="1765" y="3920"/>
                    <a:pt x="2065" y="3743"/>
                    <a:pt x="2383" y="3614"/>
                  </a:cubicBezTo>
                  <a:cubicBezTo>
                    <a:pt x="2896" y="3406"/>
                    <a:pt x="3427" y="3330"/>
                    <a:pt x="3970" y="3330"/>
                  </a:cubicBezTo>
                  <a:cubicBezTo>
                    <a:pt x="4104" y="3330"/>
                    <a:pt x="4238" y="3334"/>
                    <a:pt x="4374" y="3343"/>
                  </a:cubicBezTo>
                  <a:cubicBezTo>
                    <a:pt x="5116" y="3389"/>
                    <a:pt x="5856" y="3414"/>
                    <a:pt x="6583" y="3588"/>
                  </a:cubicBezTo>
                  <a:cubicBezTo>
                    <a:pt x="6951" y="3676"/>
                    <a:pt x="7311" y="3793"/>
                    <a:pt x="7664" y="3927"/>
                  </a:cubicBezTo>
                  <a:cubicBezTo>
                    <a:pt x="8010" y="4059"/>
                    <a:pt x="8346" y="4216"/>
                    <a:pt x="8689" y="4357"/>
                  </a:cubicBezTo>
                  <a:cubicBezTo>
                    <a:pt x="9310" y="4612"/>
                    <a:pt x="9967" y="4788"/>
                    <a:pt x="10641" y="4791"/>
                  </a:cubicBezTo>
                  <a:cubicBezTo>
                    <a:pt x="10649" y="4791"/>
                    <a:pt x="10656" y="4791"/>
                    <a:pt x="10664" y="4791"/>
                  </a:cubicBezTo>
                  <a:cubicBezTo>
                    <a:pt x="11281" y="4791"/>
                    <a:pt x="11872" y="4626"/>
                    <a:pt x="12458" y="4447"/>
                  </a:cubicBezTo>
                  <a:cubicBezTo>
                    <a:pt x="12799" y="4343"/>
                    <a:pt x="13124" y="4202"/>
                    <a:pt x="13451" y="4062"/>
                  </a:cubicBezTo>
                  <a:cubicBezTo>
                    <a:pt x="13616" y="3992"/>
                    <a:pt x="13786" y="3934"/>
                    <a:pt x="13949" y="3860"/>
                  </a:cubicBezTo>
                  <a:cubicBezTo>
                    <a:pt x="14062" y="3807"/>
                    <a:pt x="14173" y="3745"/>
                    <a:pt x="14281" y="3681"/>
                  </a:cubicBezTo>
                  <a:cubicBezTo>
                    <a:pt x="14413" y="3622"/>
                    <a:pt x="14541" y="3556"/>
                    <a:pt x="14670" y="3490"/>
                  </a:cubicBezTo>
                  <a:cubicBezTo>
                    <a:pt x="14792" y="3428"/>
                    <a:pt x="14918" y="3369"/>
                    <a:pt x="15049" y="3328"/>
                  </a:cubicBezTo>
                  <a:cubicBezTo>
                    <a:pt x="15134" y="3302"/>
                    <a:pt x="15219" y="3290"/>
                    <a:pt x="15307" y="3286"/>
                  </a:cubicBezTo>
                  <a:cubicBezTo>
                    <a:pt x="15310" y="3288"/>
                    <a:pt x="15315" y="3290"/>
                    <a:pt x="15319" y="3291"/>
                  </a:cubicBezTo>
                  <a:cubicBezTo>
                    <a:pt x="15354" y="3300"/>
                    <a:pt x="15390" y="3302"/>
                    <a:pt x="15427" y="3302"/>
                  </a:cubicBezTo>
                  <a:cubicBezTo>
                    <a:pt x="15466" y="3302"/>
                    <a:pt x="15505" y="3299"/>
                    <a:pt x="15544" y="3299"/>
                  </a:cubicBezTo>
                  <a:cubicBezTo>
                    <a:pt x="15547" y="3299"/>
                    <a:pt x="15551" y="3299"/>
                    <a:pt x="15554" y="3299"/>
                  </a:cubicBezTo>
                  <a:cubicBezTo>
                    <a:pt x="15669" y="3314"/>
                    <a:pt x="15784" y="3336"/>
                    <a:pt x="15899" y="3357"/>
                  </a:cubicBezTo>
                  <a:cubicBezTo>
                    <a:pt x="15988" y="3374"/>
                    <a:pt x="16076" y="3396"/>
                    <a:pt x="16161" y="3421"/>
                  </a:cubicBezTo>
                  <a:cubicBezTo>
                    <a:pt x="16216" y="3446"/>
                    <a:pt x="16274" y="3474"/>
                    <a:pt x="16333" y="3480"/>
                  </a:cubicBezTo>
                  <a:cubicBezTo>
                    <a:pt x="16381" y="3504"/>
                    <a:pt x="16428" y="3529"/>
                    <a:pt x="16474" y="3554"/>
                  </a:cubicBezTo>
                  <a:cubicBezTo>
                    <a:pt x="16496" y="3567"/>
                    <a:pt x="16519" y="3581"/>
                    <a:pt x="16543" y="3594"/>
                  </a:cubicBezTo>
                  <a:cubicBezTo>
                    <a:pt x="16693" y="3721"/>
                    <a:pt x="16826" y="3864"/>
                    <a:pt x="16948" y="4017"/>
                  </a:cubicBezTo>
                  <a:cubicBezTo>
                    <a:pt x="16991" y="4092"/>
                    <a:pt x="17032" y="4170"/>
                    <a:pt x="17087" y="4238"/>
                  </a:cubicBezTo>
                  <a:cubicBezTo>
                    <a:pt x="17095" y="4249"/>
                    <a:pt x="17106" y="4253"/>
                    <a:pt x="17117" y="4253"/>
                  </a:cubicBezTo>
                  <a:cubicBezTo>
                    <a:pt x="17119" y="4253"/>
                    <a:pt x="17120" y="4253"/>
                    <a:pt x="17122" y="4253"/>
                  </a:cubicBezTo>
                  <a:cubicBezTo>
                    <a:pt x="17506" y="4811"/>
                    <a:pt x="17784" y="5463"/>
                    <a:pt x="18176" y="6010"/>
                  </a:cubicBezTo>
                  <a:cubicBezTo>
                    <a:pt x="18215" y="6199"/>
                    <a:pt x="18387" y="6396"/>
                    <a:pt x="18582" y="6396"/>
                  </a:cubicBezTo>
                  <a:cubicBezTo>
                    <a:pt x="18610" y="6396"/>
                    <a:pt x="18638" y="6392"/>
                    <a:pt x="18667" y="6384"/>
                  </a:cubicBezTo>
                  <a:cubicBezTo>
                    <a:pt x="18689" y="6377"/>
                    <a:pt x="18704" y="6342"/>
                    <a:pt x="18692" y="6322"/>
                  </a:cubicBezTo>
                  <a:cubicBezTo>
                    <a:pt x="18584" y="6134"/>
                    <a:pt x="18474" y="5948"/>
                    <a:pt x="18364" y="5762"/>
                  </a:cubicBezTo>
                  <a:cubicBezTo>
                    <a:pt x="17897" y="4975"/>
                    <a:pt x="17414" y="4199"/>
                    <a:pt x="16906" y="3438"/>
                  </a:cubicBezTo>
                  <a:cubicBezTo>
                    <a:pt x="16782" y="3252"/>
                    <a:pt x="16656" y="3067"/>
                    <a:pt x="16527" y="2883"/>
                  </a:cubicBezTo>
                  <a:cubicBezTo>
                    <a:pt x="16421" y="2729"/>
                    <a:pt x="16317" y="2571"/>
                    <a:pt x="16190" y="2432"/>
                  </a:cubicBezTo>
                  <a:cubicBezTo>
                    <a:pt x="15947" y="2164"/>
                    <a:pt x="15655" y="1939"/>
                    <a:pt x="15351" y="1744"/>
                  </a:cubicBezTo>
                  <a:cubicBezTo>
                    <a:pt x="15031" y="1541"/>
                    <a:pt x="14687" y="1396"/>
                    <a:pt x="14336" y="1254"/>
                  </a:cubicBezTo>
                  <a:cubicBezTo>
                    <a:pt x="13945" y="1095"/>
                    <a:pt x="13544" y="953"/>
                    <a:pt x="13129" y="872"/>
                  </a:cubicBezTo>
                  <a:cubicBezTo>
                    <a:pt x="12674" y="782"/>
                    <a:pt x="12210" y="789"/>
                    <a:pt x="11749" y="782"/>
                  </a:cubicBezTo>
                  <a:cubicBezTo>
                    <a:pt x="11493" y="778"/>
                    <a:pt x="11237" y="776"/>
                    <a:pt x="10981" y="776"/>
                  </a:cubicBezTo>
                  <a:cubicBezTo>
                    <a:pt x="10787" y="776"/>
                    <a:pt x="10592" y="777"/>
                    <a:pt x="10397" y="780"/>
                  </a:cubicBezTo>
                  <a:cubicBezTo>
                    <a:pt x="10239" y="781"/>
                    <a:pt x="10079" y="787"/>
                    <a:pt x="9921" y="787"/>
                  </a:cubicBezTo>
                  <a:cubicBezTo>
                    <a:pt x="9845" y="787"/>
                    <a:pt x="9769" y="785"/>
                    <a:pt x="9693" y="782"/>
                  </a:cubicBezTo>
                  <a:cubicBezTo>
                    <a:pt x="9465" y="770"/>
                    <a:pt x="9237" y="740"/>
                    <a:pt x="9012" y="699"/>
                  </a:cubicBezTo>
                  <a:cubicBezTo>
                    <a:pt x="8567" y="618"/>
                    <a:pt x="8131" y="496"/>
                    <a:pt x="7691" y="395"/>
                  </a:cubicBezTo>
                  <a:cubicBezTo>
                    <a:pt x="7272" y="298"/>
                    <a:pt x="6858" y="178"/>
                    <a:pt x="6436" y="93"/>
                  </a:cubicBezTo>
                  <a:cubicBezTo>
                    <a:pt x="6123" y="30"/>
                    <a:pt x="5814" y="0"/>
                    <a:pt x="5501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5201371" y="1780207"/>
              <a:ext cx="42000" cy="5321"/>
            </a:xfrm>
            <a:custGeom>
              <a:avLst/>
              <a:gdLst/>
              <a:ahLst/>
              <a:cxnLst/>
              <a:rect l="l" t="t" r="r" b="b"/>
              <a:pathLst>
                <a:path w="442" h="56" extrusionOk="0">
                  <a:moveTo>
                    <a:pt x="352" y="1"/>
                  </a:moveTo>
                  <a:cubicBezTo>
                    <a:pt x="307" y="1"/>
                    <a:pt x="261" y="2"/>
                    <a:pt x="215" y="4"/>
                  </a:cubicBezTo>
                  <a:cubicBezTo>
                    <a:pt x="182" y="5"/>
                    <a:pt x="150" y="6"/>
                    <a:pt x="117" y="7"/>
                  </a:cubicBezTo>
                  <a:cubicBezTo>
                    <a:pt x="85" y="8"/>
                    <a:pt x="54" y="7"/>
                    <a:pt x="23" y="15"/>
                  </a:cubicBezTo>
                  <a:cubicBezTo>
                    <a:pt x="8" y="18"/>
                    <a:pt x="1" y="41"/>
                    <a:pt x="19" y="46"/>
                  </a:cubicBezTo>
                  <a:cubicBezTo>
                    <a:pt x="50" y="55"/>
                    <a:pt x="81" y="55"/>
                    <a:pt x="113" y="55"/>
                  </a:cubicBezTo>
                  <a:cubicBezTo>
                    <a:pt x="145" y="55"/>
                    <a:pt x="176" y="55"/>
                    <a:pt x="208" y="54"/>
                  </a:cubicBezTo>
                  <a:cubicBezTo>
                    <a:pt x="255" y="52"/>
                    <a:pt x="302" y="50"/>
                    <a:pt x="349" y="50"/>
                  </a:cubicBezTo>
                  <a:cubicBezTo>
                    <a:pt x="367" y="50"/>
                    <a:pt x="385" y="51"/>
                    <a:pt x="403" y="51"/>
                  </a:cubicBezTo>
                  <a:cubicBezTo>
                    <a:pt x="434" y="51"/>
                    <a:pt x="441" y="3"/>
                    <a:pt x="409" y="2"/>
                  </a:cubicBezTo>
                  <a:cubicBezTo>
                    <a:pt x="390" y="1"/>
                    <a:pt x="371" y="1"/>
                    <a:pt x="35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4474540" y="1737066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4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9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7" y="298"/>
                    <a:pt x="264" y="261"/>
                    <a:pt x="364" y="233"/>
                  </a:cubicBezTo>
                  <a:cubicBezTo>
                    <a:pt x="465" y="205"/>
                    <a:pt x="567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7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8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9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5257339" y="1966831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2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110" y="4"/>
                    <a:pt x="91" y="5"/>
                    <a:pt x="73" y="7"/>
                  </a:cubicBezTo>
                  <a:cubicBezTo>
                    <a:pt x="63" y="8"/>
                    <a:pt x="54" y="8"/>
                    <a:pt x="46" y="9"/>
                  </a:cubicBezTo>
                  <a:lnTo>
                    <a:pt x="41" y="9"/>
                  </a:lnTo>
                  <a:cubicBezTo>
                    <a:pt x="35" y="9"/>
                    <a:pt x="32" y="9"/>
                    <a:pt x="27" y="11"/>
                  </a:cubicBezTo>
                  <a:cubicBezTo>
                    <a:pt x="23" y="12"/>
                    <a:pt x="20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2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4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9" y="12"/>
                    <a:pt x="144" y="1"/>
                    <a:pt x="13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4953456" y="1955523"/>
              <a:ext cx="215606" cy="47796"/>
            </a:xfrm>
            <a:custGeom>
              <a:avLst/>
              <a:gdLst/>
              <a:ahLst/>
              <a:cxnLst/>
              <a:rect l="l" t="t" r="r" b="b"/>
              <a:pathLst>
                <a:path w="2269" h="503" extrusionOk="0">
                  <a:moveTo>
                    <a:pt x="42" y="1"/>
                  </a:moveTo>
                  <a:cubicBezTo>
                    <a:pt x="11" y="1"/>
                    <a:pt x="1" y="43"/>
                    <a:pt x="22" y="63"/>
                  </a:cubicBezTo>
                  <a:cubicBezTo>
                    <a:pt x="82" y="120"/>
                    <a:pt x="174" y="145"/>
                    <a:pt x="252" y="168"/>
                  </a:cubicBezTo>
                  <a:cubicBezTo>
                    <a:pt x="329" y="191"/>
                    <a:pt x="409" y="211"/>
                    <a:pt x="487" y="232"/>
                  </a:cubicBezTo>
                  <a:cubicBezTo>
                    <a:pt x="778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2" y="502"/>
                  </a:cubicBezTo>
                  <a:cubicBezTo>
                    <a:pt x="1976" y="502"/>
                    <a:pt x="2110" y="492"/>
                    <a:pt x="2242" y="471"/>
                  </a:cubicBezTo>
                  <a:cubicBezTo>
                    <a:pt x="2268" y="466"/>
                    <a:pt x="2263" y="429"/>
                    <a:pt x="2237" y="429"/>
                  </a:cubicBezTo>
                  <a:cubicBezTo>
                    <a:pt x="2236" y="429"/>
                    <a:pt x="2236" y="429"/>
                    <a:pt x="2236" y="429"/>
                  </a:cubicBezTo>
                  <a:cubicBezTo>
                    <a:pt x="2174" y="431"/>
                    <a:pt x="2112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49" y="393"/>
                    <a:pt x="1161" y="328"/>
                    <a:pt x="877" y="244"/>
                  </a:cubicBezTo>
                  <a:cubicBezTo>
                    <a:pt x="738" y="204"/>
                    <a:pt x="599" y="161"/>
                    <a:pt x="458" y="124"/>
                  </a:cubicBezTo>
                  <a:cubicBezTo>
                    <a:pt x="390" y="107"/>
                    <a:pt x="322" y="88"/>
                    <a:pt x="255" y="66"/>
                  </a:cubicBezTo>
                  <a:cubicBezTo>
                    <a:pt x="186" y="45"/>
                    <a:pt x="118" y="13"/>
                    <a:pt x="48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4922953" y="1941175"/>
              <a:ext cx="13208" cy="8362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16" y="0"/>
                  </a:moveTo>
                  <a:cubicBezTo>
                    <a:pt x="11" y="0"/>
                    <a:pt x="6" y="4"/>
                    <a:pt x="4" y="7"/>
                  </a:cubicBezTo>
                  <a:cubicBezTo>
                    <a:pt x="1" y="13"/>
                    <a:pt x="2" y="18"/>
                    <a:pt x="5" y="23"/>
                  </a:cubicBezTo>
                  <a:cubicBezTo>
                    <a:pt x="14" y="38"/>
                    <a:pt x="30" y="51"/>
                    <a:pt x="45" y="61"/>
                  </a:cubicBezTo>
                  <a:cubicBezTo>
                    <a:pt x="62" y="72"/>
                    <a:pt x="80" y="79"/>
                    <a:pt x="99" y="86"/>
                  </a:cubicBezTo>
                  <a:cubicBezTo>
                    <a:pt x="102" y="87"/>
                    <a:pt x="106" y="88"/>
                    <a:pt x="109" y="88"/>
                  </a:cubicBezTo>
                  <a:cubicBezTo>
                    <a:pt x="119" y="88"/>
                    <a:pt x="127" y="82"/>
                    <a:pt x="132" y="73"/>
                  </a:cubicBezTo>
                  <a:cubicBezTo>
                    <a:pt x="138" y="60"/>
                    <a:pt x="131" y="45"/>
                    <a:pt x="119" y="39"/>
                  </a:cubicBezTo>
                  <a:cubicBezTo>
                    <a:pt x="102" y="32"/>
                    <a:pt x="86" y="25"/>
                    <a:pt x="69" y="19"/>
                  </a:cubicBezTo>
                  <a:cubicBezTo>
                    <a:pt x="52" y="13"/>
                    <a:pt x="35" y="5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4707441" y="1591396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5" y="0"/>
                    <a:pt x="1" y="40"/>
                    <a:pt x="29" y="46"/>
                  </a:cubicBezTo>
                  <a:cubicBezTo>
                    <a:pt x="110" y="65"/>
                    <a:pt x="190" y="83"/>
                    <a:pt x="270" y="101"/>
                  </a:cubicBezTo>
                  <a:cubicBezTo>
                    <a:pt x="348" y="118"/>
                    <a:pt x="425" y="128"/>
                    <a:pt x="503" y="142"/>
                  </a:cubicBezTo>
                  <a:cubicBezTo>
                    <a:pt x="577" y="157"/>
                    <a:pt x="640" y="193"/>
                    <a:pt x="709" y="223"/>
                  </a:cubicBezTo>
                  <a:cubicBezTo>
                    <a:pt x="765" y="248"/>
                    <a:pt x="832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50" y="200"/>
                    <a:pt x="818" y="181"/>
                  </a:cubicBezTo>
                  <a:cubicBezTo>
                    <a:pt x="787" y="163"/>
                    <a:pt x="755" y="145"/>
                    <a:pt x="724" y="129"/>
                  </a:cubicBezTo>
                  <a:cubicBezTo>
                    <a:pt x="659" y="94"/>
                    <a:pt x="593" y="68"/>
                    <a:pt x="522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8" y="4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4818618" y="1621139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7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8" y="76"/>
                    <a:pt x="159" y="89"/>
                  </a:cubicBezTo>
                  <a:cubicBezTo>
                    <a:pt x="181" y="95"/>
                    <a:pt x="202" y="101"/>
                    <a:pt x="224" y="104"/>
                  </a:cubicBezTo>
                  <a:cubicBezTo>
                    <a:pt x="235" y="106"/>
                    <a:pt x="248" y="109"/>
                    <a:pt x="260" y="109"/>
                  </a:cubicBezTo>
                  <a:cubicBezTo>
                    <a:pt x="272" y="109"/>
                    <a:pt x="283" y="106"/>
                    <a:pt x="292" y="100"/>
                  </a:cubicBezTo>
                  <a:cubicBezTo>
                    <a:pt x="300" y="95"/>
                    <a:pt x="302" y="82"/>
                    <a:pt x="295" y="76"/>
                  </a:cubicBezTo>
                  <a:cubicBezTo>
                    <a:pt x="280" y="60"/>
                    <a:pt x="255" y="57"/>
                    <a:pt x="234" y="49"/>
                  </a:cubicBezTo>
                  <a:cubicBezTo>
                    <a:pt x="214" y="43"/>
                    <a:pt x="193" y="38"/>
                    <a:pt x="173" y="32"/>
                  </a:cubicBezTo>
                  <a:cubicBezTo>
                    <a:pt x="130" y="18"/>
                    <a:pt x="86" y="6"/>
                    <a:pt x="40" y="1"/>
                  </a:cubicBezTo>
                  <a:cubicBezTo>
                    <a:pt x="39" y="1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57"/>
          <p:cNvGrpSpPr/>
          <p:nvPr/>
        </p:nvGrpSpPr>
        <p:grpSpPr>
          <a:xfrm rot="1668010">
            <a:off x="7025122" y="3040509"/>
            <a:ext cx="535197" cy="441133"/>
            <a:chOff x="5043346" y="2874827"/>
            <a:chExt cx="535185" cy="441123"/>
          </a:xfrm>
        </p:grpSpPr>
        <p:sp>
          <p:nvSpPr>
            <p:cNvPr id="1322" name="Google Shape;1322;p57"/>
            <p:cNvSpPr/>
            <p:nvPr/>
          </p:nvSpPr>
          <p:spPr>
            <a:xfrm>
              <a:off x="5054354" y="2885155"/>
              <a:ext cx="423250" cy="422941"/>
            </a:xfrm>
            <a:custGeom>
              <a:avLst/>
              <a:gdLst/>
              <a:ahLst/>
              <a:cxnLst/>
              <a:rect l="l" t="t" r="r" b="b"/>
              <a:pathLst>
                <a:path w="6844" h="6839" extrusionOk="0">
                  <a:moveTo>
                    <a:pt x="6330" y="0"/>
                  </a:moveTo>
                  <a:cubicBezTo>
                    <a:pt x="6288" y="0"/>
                    <a:pt x="6246" y="2"/>
                    <a:pt x="6204" y="5"/>
                  </a:cubicBezTo>
                  <a:cubicBezTo>
                    <a:pt x="5424" y="53"/>
                    <a:pt x="4660" y="210"/>
                    <a:pt x="3903" y="401"/>
                  </a:cubicBezTo>
                  <a:cubicBezTo>
                    <a:pt x="3202" y="576"/>
                    <a:pt x="2489" y="765"/>
                    <a:pt x="1871" y="1154"/>
                  </a:cubicBezTo>
                  <a:cubicBezTo>
                    <a:pt x="1324" y="1501"/>
                    <a:pt x="964" y="2044"/>
                    <a:pt x="703" y="2624"/>
                  </a:cubicBezTo>
                  <a:cubicBezTo>
                    <a:pt x="553" y="2959"/>
                    <a:pt x="452" y="3306"/>
                    <a:pt x="374" y="3665"/>
                  </a:cubicBezTo>
                  <a:cubicBezTo>
                    <a:pt x="339" y="3824"/>
                    <a:pt x="302" y="3979"/>
                    <a:pt x="257" y="4135"/>
                  </a:cubicBezTo>
                  <a:cubicBezTo>
                    <a:pt x="261" y="4285"/>
                    <a:pt x="244" y="4432"/>
                    <a:pt x="235" y="4583"/>
                  </a:cubicBezTo>
                  <a:cubicBezTo>
                    <a:pt x="223" y="4754"/>
                    <a:pt x="251" y="4908"/>
                    <a:pt x="294" y="5072"/>
                  </a:cubicBezTo>
                  <a:cubicBezTo>
                    <a:pt x="335" y="5235"/>
                    <a:pt x="349" y="5391"/>
                    <a:pt x="328" y="5560"/>
                  </a:cubicBezTo>
                  <a:cubicBezTo>
                    <a:pt x="327" y="5567"/>
                    <a:pt x="326" y="5574"/>
                    <a:pt x="325" y="5582"/>
                  </a:cubicBezTo>
                  <a:cubicBezTo>
                    <a:pt x="336" y="5552"/>
                    <a:pt x="347" y="5522"/>
                    <a:pt x="359" y="5492"/>
                  </a:cubicBezTo>
                  <a:cubicBezTo>
                    <a:pt x="584" y="4932"/>
                    <a:pt x="870" y="4399"/>
                    <a:pt x="1178" y="3881"/>
                  </a:cubicBezTo>
                  <a:cubicBezTo>
                    <a:pt x="1332" y="3619"/>
                    <a:pt x="1488" y="3358"/>
                    <a:pt x="1656" y="3104"/>
                  </a:cubicBezTo>
                  <a:cubicBezTo>
                    <a:pt x="1736" y="2984"/>
                    <a:pt x="1821" y="2868"/>
                    <a:pt x="1911" y="2754"/>
                  </a:cubicBezTo>
                  <a:cubicBezTo>
                    <a:pt x="1956" y="2696"/>
                    <a:pt x="2003" y="2635"/>
                    <a:pt x="2058" y="2585"/>
                  </a:cubicBezTo>
                  <a:cubicBezTo>
                    <a:pt x="2104" y="2543"/>
                    <a:pt x="2158" y="2505"/>
                    <a:pt x="2211" y="2469"/>
                  </a:cubicBezTo>
                  <a:cubicBezTo>
                    <a:pt x="2216" y="2465"/>
                    <a:pt x="2221" y="2463"/>
                    <a:pt x="2226" y="2463"/>
                  </a:cubicBezTo>
                  <a:cubicBezTo>
                    <a:pt x="2248" y="2463"/>
                    <a:pt x="2264" y="2496"/>
                    <a:pt x="2247" y="2516"/>
                  </a:cubicBezTo>
                  <a:cubicBezTo>
                    <a:pt x="2193" y="2577"/>
                    <a:pt x="2148" y="2643"/>
                    <a:pt x="2097" y="2705"/>
                  </a:cubicBezTo>
                  <a:cubicBezTo>
                    <a:pt x="2045" y="2767"/>
                    <a:pt x="1994" y="2829"/>
                    <a:pt x="1947" y="2895"/>
                  </a:cubicBezTo>
                  <a:cubicBezTo>
                    <a:pt x="1855" y="3023"/>
                    <a:pt x="1771" y="3157"/>
                    <a:pt x="1689" y="3292"/>
                  </a:cubicBezTo>
                  <a:cubicBezTo>
                    <a:pt x="1188" y="4130"/>
                    <a:pt x="692" y="4977"/>
                    <a:pt x="336" y="5886"/>
                  </a:cubicBezTo>
                  <a:cubicBezTo>
                    <a:pt x="352" y="5940"/>
                    <a:pt x="346" y="6000"/>
                    <a:pt x="337" y="6058"/>
                  </a:cubicBezTo>
                  <a:cubicBezTo>
                    <a:pt x="319" y="6160"/>
                    <a:pt x="281" y="6259"/>
                    <a:pt x="241" y="6353"/>
                  </a:cubicBezTo>
                  <a:cubicBezTo>
                    <a:pt x="173" y="6512"/>
                    <a:pt x="91" y="6665"/>
                    <a:pt x="0" y="6813"/>
                  </a:cubicBezTo>
                  <a:cubicBezTo>
                    <a:pt x="63" y="6827"/>
                    <a:pt x="128" y="6832"/>
                    <a:pt x="193" y="6835"/>
                  </a:cubicBezTo>
                  <a:cubicBezTo>
                    <a:pt x="235" y="6836"/>
                    <a:pt x="278" y="6838"/>
                    <a:pt x="321" y="6838"/>
                  </a:cubicBezTo>
                  <a:cubicBezTo>
                    <a:pt x="361" y="6838"/>
                    <a:pt x="401" y="6837"/>
                    <a:pt x="439" y="6832"/>
                  </a:cubicBezTo>
                  <a:cubicBezTo>
                    <a:pt x="481" y="6827"/>
                    <a:pt x="490" y="6823"/>
                    <a:pt x="505" y="6792"/>
                  </a:cubicBezTo>
                  <a:cubicBezTo>
                    <a:pt x="532" y="6727"/>
                    <a:pt x="551" y="6655"/>
                    <a:pt x="570" y="6587"/>
                  </a:cubicBezTo>
                  <a:cubicBezTo>
                    <a:pt x="617" y="6411"/>
                    <a:pt x="642" y="6230"/>
                    <a:pt x="673" y="6051"/>
                  </a:cubicBezTo>
                  <a:cubicBezTo>
                    <a:pt x="703" y="5872"/>
                    <a:pt x="743" y="5697"/>
                    <a:pt x="797" y="5525"/>
                  </a:cubicBezTo>
                  <a:cubicBezTo>
                    <a:pt x="906" y="5168"/>
                    <a:pt x="1043" y="4821"/>
                    <a:pt x="1192" y="4480"/>
                  </a:cubicBezTo>
                  <a:cubicBezTo>
                    <a:pt x="1340" y="4141"/>
                    <a:pt x="1493" y="3799"/>
                    <a:pt x="1675" y="3478"/>
                  </a:cubicBezTo>
                  <a:cubicBezTo>
                    <a:pt x="1768" y="3314"/>
                    <a:pt x="1870" y="3155"/>
                    <a:pt x="1977" y="3000"/>
                  </a:cubicBezTo>
                  <a:cubicBezTo>
                    <a:pt x="2081" y="2847"/>
                    <a:pt x="2185" y="2692"/>
                    <a:pt x="2320" y="2565"/>
                  </a:cubicBezTo>
                  <a:cubicBezTo>
                    <a:pt x="2327" y="2558"/>
                    <a:pt x="2335" y="2555"/>
                    <a:pt x="2342" y="2555"/>
                  </a:cubicBezTo>
                  <a:cubicBezTo>
                    <a:pt x="2364" y="2555"/>
                    <a:pt x="2383" y="2580"/>
                    <a:pt x="2371" y="2605"/>
                  </a:cubicBezTo>
                  <a:cubicBezTo>
                    <a:pt x="2275" y="2801"/>
                    <a:pt x="2133" y="2974"/>
                    <a:pt x="2013" y="3156"/>
                  </a:cubicBezTo>
                  <a:cubicBezTo>
                    <a:pt x="1891" y="3339"/>
                    <a:pt x="1777" y="3528"/>
                    <a:pt x="1679" y="3725"/>
                  </a:cubicBezTo>
                  <a:cubicBezTo>
                    <a:pt x="1507" y="4068"/>
                    <a:pt x="1347" y="4417"/>
                    <a:pt x="1202" y="4772"/>
                  </a:cubicBezTo>
                  <a:cubicBezTo>
                    <a:pt x="1130" y="4948"/>
                    <a:pt x="1060" y="5128"/>
                    <a:pt x="997" y="5309"/>
                  </a:cubicBezTo>
                  <a:cubicBezTo>
                    <a:pt x="1008" y="5312"/>
                    <a:pt x="1019" y="5316"/>
                    <a:pt x="1032" y="5318"/>
                  </a:cubicBezTo>
                  <a:cubicBezTo>
                    <a:pt x="1039" y="5320"/>
                    <a:pt x="1045" y="5321"/>
                    <a:pt x="1053" y="5322"/>
                  </a:cubicBezTo>
                  <a:cubicBezTo>
                    <a:pt x="1055" y="5322"/>
                    <a:pt x="1056" y="5323"/>
                    <a:pt x="1058" y="5323"/>
                  </a:cubicBezTo>
                  <a:lnTo>
                    <a:pt x="1059" y="5323"/>
                  </a:lnTo>
                  <a:cubicBezTo>
                    <a:pt x="1074" y="5324"/>
                    <a:pt x="1090" y="5325"/>
                    <a:pt x="1105" y="5327"/>
                  </a:cubicBezTo>
                  <a:cubicBezTo>
                    <a:pt x="1105" y="5327"/>
                    <a:pt x="1105" y="5327"/>
                    <a:pt x="1105" y="5327"/>
                  </a:cubicBezTo>
                  <a:lnTo>
                    <a:pt x="1105" y="5327"/>
                  </a:lnTo>
                  <a:cubicBezTo>
                    <a:pt x="1106" y="5327"/>
                    <a:pt x="1141" y="5331"/>
                    <a:pt x="1136" y="5331"/>
                  </a:cubicBezTo>
                  <a:cubicBezTo>
                    <a:pt x="1135" y="5331"/>
                    <a:pt x="1133" y="5331"/>
                    <a:pt x="1129" y="5330"/>
                  </a:cubicBezTo>
                  <a:lnTo>
                    <a:pt x="1129" y="5330"/>
                  </a:lnTo>
                  <a:cubicBezTo>
                    <a:pt x="1136" y="5331"/>
                    <a:pt x="1144" y="5333"/>
                    <a:pt x="1151" y="5334"/>
                  </a:cubicBezTo>
                  <a:cubicBezTo>
                    <a:pt x="1175" y="5336"/>
                    <a:pt x="1198" y="5339"/>
                    <a:pt x="1223" y="5341"/>
                  </a:cubicBezTo>
                  <a:cubicBezTo>
                    <a:pt x="1226" y="5328"/>
                    <a:pt x="1235" y="5317"/>
                    <a:pt x="1250" y="5315"/>
                  </a:cubicBezTo>
                  <a:cubicBezTo>
                    <a:pt x="1866" y="5223"/>
                    <a:pt x="2497" y="5208"/>
                    <a:pt x="3103" y="5050"/>
                  </a:cubicBezTo>
                  <a:cubicBezTo>
                    <a:pt x="3356" y="4983"/>
                    <a:pt x="3600" y="4890"/>
                    <a:pt x="3824" y="4756"/>
                  </a:cubicBezTo>
                  <a:cubicBezTo>
                    <a:pt x="4032" y="4632"/>
                    <a:pt x="4220" y="4480"/>
                    <a:pt x="4392" y="4311"/>
                  </a:cubicBezTo>
                  <a:cubicBezTo>
                    <a:pt x="4769" y="3941"/>
                    <a:pt x="5073" y="3505"/>
                    <a:pt x="5323" y="3041"/>
                  </a:cubicBezTo>
                  <a:cubicBezTo>
                    <a:pt x="5576" y="2570"/>
                    <a:pt x="5782" y="2075"/>
                    <a:pt x="6009" y="1592"/>
                  </a:cubicBezTo>
                  <a:cubicBezTo>
                    <a:pt x="6127" y="1341"/>
                    <a:pt x="6251" y="1094"/>
                    <a:pt x="6394" y="856"/>
                  </a:cubicBezTo>
                  <a:cubicBezTo>
                    <a:pt x="6539" y="613"/>
                    <a:pt x="6695" y="377"/>
                    <a:pt x="6844" y="136"/>
                  </a:cubicBezTo>
                  <a:cubicBezTo>
                    <a:pt x="6777" y="101"/>
                    <a:pt x="6710" y="69"/>
                    <a:pt x="6639" y="45"/>
                  </a:cubicBezTo>
                  <a:cubicBezTo>
                    <a:pt x="6538" y="11"/>
                    <a:pt x="6434" y="0"/>
                    <a:pt x="6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5448600" y="2898389"/>
              <a:ext cx="113790" cy="61719"/>
            </a:xfrm>
            <a:custGeom>
              <a:avLst/>
              <a:gdLst/>
              <a:ahLst/>
              <a:cxnLst/>
              <a:rect l="l" t="t" r="r" b="b"/>
              <a:pathLst>
                <a:path w="1840" h="998" extrusionOk="0">
                  <a:moveTo>
                    <a:pt x="612" y="1"/>
                  </a:moveTo>
                  <a:cubicBezTo>
                    <a:pt x="438" y="278"/>
                    <a:pt x="255" y="551"/>
                    <a:pt x="91" y="834"/>
                  </a:cubicBezTo>
                  <a:cubicBezTo>
                    <a:pt x="59" y="888"/>
                    <a:pt x="29" y="943"/>
                    <a:pt x="0" y="997"/>
                  </a:cubicBezTo>
                  <a:cubicBezTo>
                    <a:pt x="271" y="897"/>
                    <a:pt x="569" y="894"/>
                    <a:pt x="854" y="859"/>
                  </a:cubicBezTo>
                  <a:cubicBezTo>
                    <a:pt x="1039" y="837"/>
                    <a:pt x="1221" y="796"/>
                    <a:pt x="1403" y="760"/>
                  </a:cubicBezTo>
                  <a:cubicBezTo>
                    <a:pt x="1549" y="731"/>
                    <a:pt x="1694" y="699"/>
                    <a:pt x="1840" y="666"/>
                  </a:cubicBezTo>
                  <a:cubicBezTo>
                    <a:pt x="1831" y="662"/>
                    <a:pt x="1823" y="659"/>
                    <a:pt x="1815" y="654"/>
                  </a:cubicBezTo>
                  <a:cubicBezTo>
                    <a:pt x="1769" y="628"/>
                    <a:pt x="1772" y="578"/>
                    <a:pt x="1800" y="547"/>
                  </a:cubicBezTo>
                  <a:cubicBezTo>
                    <a:pt x="1763" y="530"/>
                    <a:pt x="1727" y="511"/>
                    <a:pt x="1690" y="495"/>
                  </a:cubicBezTo>
                  <a:cubicBezTo>
                    <a:pt x="1338" y="338"/>
                    <a:pt x="977" y="198"/>
                    <a:pt x="638" y="15"/>
                  </a:cubicBezTo>
                  <a:cubicBezTo>
                    <a:pt x="629" y="10"/>
                    <a:pt x="621" y="5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5043346" y="2874827"/>
              <a:ext cx="535185" cy="441123"/>
            </a:xfrm>
            <a:custGeom>
              <a:avLst/>
              <a:gdLst/>
              <a:ahLst/>
              <a:cxnLst/>
              <a:rect l="l" t="t" r="r" b="b"/>
              <a:pathLst>
                <a:path w="8654" h="7133" extrusionOk="0">
                  <a:moveTo>
                    <a:pt x="7162" y="381"/>
                  </a:moveTo>
                  <a:cubicBezTo>
                    <a:pt x="7170" y="385"/>
                    <a:pt x="7179" y="390"/>
                    <a:pt x="7187" y="394"/>
                  </a:cubicBezTo>
                  <a:cubicBezTo>
                    <a:pt x="7527" y="578"/>
                    <a:pt x="7887" y="717"/>
                    <a:pt x="8239" y="875"/>
                  </a:cubicBezTo>
                  <a:cubicBezTo>
                    <a:pt x="8277" y="891"/>
                    <a:pt x="8313" y="909"/>
                    <a:pt x="8350" y="926"/>
                  </a:cubicBezTo>
                  <a:cubicBezTo>
                    <a:pt x="8322" y="956"/>
                    <a:pt x="8319" y="1008"/>
                    <a:pt x="8364" y="1034"/>
                  </a:cubicBezTo>
                  <a:cubicBezTo>
                    <a:pt x="8373" y="1038"/>
                    <a:pt x="8380" y="1042"/>
                    <a:pt x="8389" y="1046"/>
                  </a:cubicBezTo>
                  <a:cubicBezTo>
                    <a:pt x="8244" y="1078"/>
                    <a:pt x="8099" y="1109"/>
                    <a:pt x="7952" y="1138"/>
                  </a:cubicBezTo>
                  <a:cubicBezTo>
                    <a:pt x="7771" y="1175"/>
                    <a:pt x="7588" y="1216"/>
                    <a:pt x="7404" y="1239"/>
                  </a:cubicBezTo>
                  <a:cubicBezTo>
                    <a:pt x="7119" y="1274"/>
                    <a:pt x="6821" y="1277"/>
                    <a:pt x="6550" y="1377"/>
                  </a:cubicBezTo>
                  <a:cubicBezTo>
                    <a:pt x="6579" y="1322"/>
                    <a:pt x="6609" y="1268"/>
                    <a:pt x="6640" y="1214"/>
                  </a:cubicBezTo>
                  <a:cubicBezTo>
                    <a:pt x="6804" y="930"/>
                    <a:pt x="6987" y="658"/>
                    <a:pt x="7162" y="381"/>
                  </a:cubicBezTo>
                  <a:close/>
                  <a:moveTo>
                    <a:pt x="6506" y="166"/>
                  </a:moveTo>
                  <a:cubicBezTo>
                    <a:pt x="6610" y="166"/>
                    <a:pt x="6713" y="177"/>
                    <a:pt x="6814" y="210"/>
                  </a:cubicBezTo>
                  <a:cubicBezTo>
                    <a:pt x="6885" y="234"/>
                    <a:pt x="6952" y="267"/>
                    <a:pt x="7018" y="302"/>
                  </a:cubicBezTo>
                  <a:cubicBezTo>
                    <a:pt x="6870" y="542"/>
                    <a:pt x="6713" y="779"/>
                    <a:pt x="6568" y="1022"/>
                  </a:cubicBezTo>
                  <a:cubicBezTo>
                    <a:pt x="6426" y="1259"/>
                    <a:pt x="6302" y="1507"/>
                    <a:pt x="6183" y="1757"/>
                  </a:cubicBezTo>
                  <a:cubicBezTo>
                    <a:pt x="5956" y="2241"/>
                    <a:pt x="5750" y="2736"/>
                    <a:pt x="5496" y="3206"/>
                  </a:cubicBezTo>
                  <a:cubicBezTo>
                    <a:pt x="5247" y="3671"/>
                    <a:pt x="4944" y="4107"/>
                    <a:pt x="4567" y="4477"/>
                  </a:cubicBezTo>
                  <a:cubicBezTo>
                    <a:pt x="4394" y="4645"/>
                    <a:pt x="4207" y="4797"/>
                    <a:pt x="3999" y="4922"/>
                  </a:cubicBezTo>
                  <a:cubicBezTo>
                    <a:pt x="3774" y="5055"/>
                    <a:pt x="3531" y="5149"/>
                    <a:pt x="3278" y="5215"/>
                  </a:cubicBezTo>
                  <a:cubicBezTo>
                    <a:pt x="2672" y="5374"/>
                    <a:pt x="2041" y="5389"/>
                    <a:pt x="1424" y="5481"/>
                  </a:cubicBezTo>
                  <a:cubicBezTo>
                    <a:pt x="1409" y="5483"/>
                    <a:pt x="1401" y="5493"/>
                    <a:pt x="1397" y="5507"/>
                  </a:cubicBezTo>
                  <a:cubicBezTo>
                    <a:pt x="1373" y="5504"/>
                    <a:pt x="1349" y="5502"/>
                    <a:pt x="1326" y="5498"/>
                  </a:cubicBezTo>
                  <a:cubicBezTo>
                    <a:pt x="1320" y="5498"/>
                    <a:pt x="1315" y="5497"/>
                    <a:pt x="1310" y="5497"/>
                  </a:cubicBezTo>
                  <a:lnTo>
                    <a:pt x="1310" y="5497"/>
                  </a:lnTo>
                  <a:cubicBezTo>
                    <a:pt x="1310" y="5497"/>
                    <a:pt x="1310" y="5497"/>
                    <a:pt x="1311" y="5497"/>
                  </a:cubicBezTo>
                  <a:cubicBezTo>
                    <a:pt x="1317" y="5497"/>
                    <a:pt x="1280" y="5492"/>
                    <a:pt x="1279" y="5492"/>
                  </a:cubicBezTo>
                  <a:lnTo>
                    <a:pt x="1279" y="5492"/>
                  </a:lnTo>
                  <a:cubicBezTo>
                    <a:pt x="1279" y="5492"/>
                    <a:pt x="1280" y="5492"/>
                    <a:pt x="1280" y="5492"/>
                  </a:cubicBezTo>
                  <a:cubicBezTo>
                    <a:pt x="1265" y="5491"/>
                    <a:pt x="1249" y="5490"/>
                    <a:pt x="1234" y="5489"/>
                  </a:cubicBezTo>
                  <a:cubicBezTo>
                    <a:pt x="1233" y="5489"/>
                    <a:pt x="1233" y="5489"/>
                    <a:pt x="1232" y="5488"/>
                  </a:cubicBezTo>
                  <a:lnTo>
                    <a:pt x="1227" y="5488"/>
                  </a:lnTo>
                  <a:cubicBezTo>
                    <a:pt x="1220" y="5487"/>
                    <a:pt x="1213" y="5485"/>
                    <a:pt x="1207" y="5484"/>
                  </a:cubicBezTo>
                  <a:cubicBezTo>
                    <a:pt x="1194" y="5481"/>
                    <a:pt x="1183" y="5477"/>
                    <a:pt x="1171" y="5475"/>
                  </a:cubicBezTo>
                  <a:cubicBezTo>
                    <a:pt x="1234" y="5293"/>
                    <a:pt x="1305" y="5114"/>
                    <a:pt x="1377" y="4938"/>
                  </a:cubicBezTo>
                  <a:cubicBezTo>
                    <a:pt x="1522" y="4582"/>
                    <a:pt x="1681" y="4233"/>
                    <a:pt x="1853" y="3891"/>
                  </a:cubicBezTo>
                  <a:cubicBezTo>
                    <a:pt x="1951" y="3693"/>
                    <a:pt x="2066" y="3505"/>
                    <a:pt x="2187" y="3321"/>
                  </a:cubicBezTo>
                  <a:cubicBezTo>
                    <a:pt x="2308" y="3139"/>
                    <a:pt x="2450" y="2966"/>
                    <a:pt x="2546" y="2770"/>
                  </a:cubicBezTo>
                  <a:cubicBezTo>
                    <a:pt x="2557" y="2745"/>
                    <a:pt x="2538" y="2721"/>
                    <a:pt x="2517" y="2721"/>
                  </a:cubicBezTo>
                  <a:cubicBezTo>
                    <a:pt x="2509" y="2721"/>
                    <a:pt x="2501" y="2724"/>
                    <a:pt x="2494" y="2731"/>
                  </a:cubicBezTo>
                  <a:cubicBezTo>
                    <a:pt x="2360" y="2858"/>
                    <a:pt x="2255" y="3013"/>
                    <a:pt x="2151" y="3165"/>
                  </a:cubicBezTo>
                  <a:cubicBezTo>
                    <a:pt x="2044" y="3321"/>
                    <a:pt x="1943" y="3479"/>
                    <a:pt x="1850" y="3644"/>
                  </a:cubicBezTo>
                  <a:cubicBezTo>
                    <a:pt x="1668" y="3965"/>
                    <a:pt x="1515" y="4306"/>
                    <a:pt x="1367" y="4645"/>
                  </a:cubicBezTo>
                  <a:cubicBezTo>
                    <a:pt x="1218" y="4987"/>
                    <a:pt x="1081" y="5334"/>
                    <a:pt x="971" y="5690"/>
                  </a:cubicBezTo>
                  <a:cubicBezTo>
                    <a:pt x="918" y="5863"/>
                    <a:pt x="878" y="6038"/>
                    <a:pt x="847" y="6217"/>
                  </a:cubicBezTo>
                  <a:cubicBezTo>
                    <a:pt x="817" y="6396"/>
                    <a:pt x="791" y="6577"/>
                    <a:pt x="744" y="6753"/>
                  </a:cubicBezTo>
                  <a:cubicBezTo>
                    <a:pt x="726" y="6820"/>
                    <a:pt x="707" y="6893"/>
                    <a:pt x="678" y="6957"/>
                  </a:cubicBezTo>
                  <a:cubicBezTo>
                    <a:pt x="665" y="6989"/>
                    <a:pt x="656" y="6993"/>
                    <a:pt x="614" y="6998"/>
                  </a:cubicBezTo>
                  <a:cubicBezTo>
                    <a:pt x="577" y="7002"/>
                    <a:pt x="539" y="7003"/>
                    <a:pt x="501" y="7003"/>
                  </a:cubicBezTo>
                  <a:cubicBezTo>
                    <a:pt x="456" y="7003"/>
                    <a:pt x="411" y="7001"/>
                    <a:pt x="367" y="7000"/>
                  </a:cubicBezTo>
                  <a:cubicBezTo>
                    <a:pt x="302" y="6998"/>
                    <a:pt x="238" y="6993"/>
                    <a:pt x="175" y="6978"/>
                  </a:cubicBezTo>
                  <a:cubicBezTo>
                    <a:pt x="266" y="6831"/>
                    <a:pt x="348" y="6677"/>
                    <a:pt x="415" y="6519"/>
                  </a:cubicBezTo>
                  <a:cubicBezTo>
                    <a:pt x="455" y="6424"/>
                    <a:pt x="493" y="6326"/>
                    <a:pt x="511" y="6223"/>
                  </a:cubicBezTo>
                  <a:cubicBezTo>
                    <a:pt x="521" y="6166"/>
                    <a:pt x="526" y="6106"/>
                    <a:pt x="511" y="6051"/>
                  </a:cubicBezTo>
                  <a:cubicBezTo>
                    <a:pt x="866" y="5142"/>
                    <a:pt x="1363" y="4295"/>
                    <a:pt x="1864" y="3458"/>
                  </a:cubicBezTo>
                  <a:cubicBezTo>
                    <a:pt x="1945" y="3322"/>
                    <a:pt x="2030" y="3189"/>
                    <a:pt x="2122" y="3060"/>
                  </a:cubicBezTo>
                  <a:cubicBezTo>
                    <a:pt x="2168" y="2995"/>
                    <a:pt x="2219" y="2932"/>
                    <a:pt x="2271" y="2871"/>
                  </a:cubicBezTo>
                  <a:cubicBezTo>
                    <a:pt x="2322" y="2809"/>
                    <a:pt x="2368" y="2742"/>
                    <a:pt x="2421" y="2681"/>
                  </a:cubicBezTo>
                  <a:cubicBezTo>
                    <a:pt x="2437" y="2662"/>
                    <a:pt x="2423" y="2629"/>
                    <a:pt x="2400" y="2629"/>
                  </a:cubicBezTo>
                  <a:cubicBezTo>
                    <a:pt x="2395" y="2629"/>
                    <a:pt x="2390" y="2631"/>
                    <a:pt x="2384" y="2635"/>
                  </a:cubicBezTo>
                  <a:cubicBezTo>
                    <a:pt x="2333" y="2671"/>
                    <a:pt x="2279" y="2709"/>
                    <a:pt x="2231" y="2751"/>
                  </a:cubicBezTo>
                  <a:cubicBezTo>
                    <a:pt x="2177" y="2800"/>
                    <a:pt x="2131" y="2862"/>
                    <a:pt x="2086" y="2920"/>
                  </a:cubicBezTo>
                  <a:cubicBezTo>
                    <a:pt x="1996" y="3033"/>
                    <a:pt x="1911" y="3150"/>
                    <a:pt x="1830" y="3270"/>
                  </a:cubicBezTo>
                  <a:cubicBezTo>
                    <a:pt x="1662" y="3523"/>
                    <a:pt x="1507" y="3785"/>
                    <a:pt x="1352" y="4046"/>
                  </a:cubicBezTo>
                  <a:cubicBezTo>
                    <a:pt x="1044" y="4564"/>
                    <a:pt x="759" y="5098"/>
                    <a:pt x="534" y="5657"/>
                  </a:cubicBezTo>
                  <a:cubicBezTo>
                    <a:pt x="521" y="5687"/>
                    <a:pt x="511" y="5717"/>
                    <a:pt x="500" y="5747"/>
                  </a:cubicBezTo>
                  <a:cubicBezTo>
                    <a:pt x="501" y="5739"/>
                    <a:pt x="502" y="5733"/>
                    <a:pt x="503" y="5726"/>
                  </a:cubicBezTo>
                  <a:cubicBezTo>
                    <a:pt x="523" y="5557"/>
                    <a:pt x="510" y="5401"/>
                    <a:pt x="468" y="5237"/>
                  </a:cubicBezTo>
                  <a:cubicBezTo>
                    <a:pt x="426" y="5074"/>
                    <a:pt x="398" y="4918"/>
                    <a:pt x="410" y="4748"/>
                  </a:cubicBezTo>
                  <a:cubicBezTo>
                    <a:pt x="419" y="4598"/>
                    <a:pt x="435" y="4451"/>
                    <a:pt x="431" y="4301"/>
                  </a:cubicBezTo>
                  <a:cubicBezTo>
                    <a:pt x="477" y="4145"/>
                    <a:pt x="514" y="3989"/>
                    <a:pt x="548" y="3830"/>
                  </a:cubicBezTo>
                  <a:cubicBezTo>
                    <a:pt x="627" y="3471"/>
                    <a:pt x="727" y="3125"/>
                    <a:pt x="878" y="2789"/>
                  </a:cubicBezTo>
                  <a:cubicBezTo>
                    <a:pt x="1139" y="2210"/>
                    <a:pt x="1499" y="1666"/>
                    <a:pt x="2046" y="1319"/>
                  </a:cubicBezTo>
                  <a:cubicBezTo>
                    <a:pt x="2664" y="930"/>
                    <a:pt x="3377" y="741"/>
                    <a:pt x="4078" y="566"/>
                  </a:cubicBezTo>
                  <a:cubicBezTo>
                    <a:pt x="4835" y="375"/>
                    <a:pt x="5599" y="219"/>
                    <a:pt x="6378" y="171"/>
                  </a:cubicBezTo>
                  <a:cubicBezTo>
                    <a:pt x="6421" y="168"/>
                    <a:pt x="6463" y="166"/>
                    <a:pt x="6506" y="166"/>
                  </a:cubicBezTo>
                  <a:close/>
                  <a:moveTo>
                    <a:pt x="6492" y="1"/>
                  </a:moveTo>
                  <a:cubicBezTo>
                    <a:pt x="6354" y="1"/>
                    <a:pt x="6214" y="17"/>
                    <a:pt x="6079" y="30"/>
                  </a:cubicBezTo>
                  <a:cubicBezTo>
                    <a:pt x="5877" y="50"/>
                    <a:pt x="5675" y="76"/>
                    <a:pt x="5475" y="106"/>
                  </a:cubicBezTo>
                  <a:cubicBezTo>
                    <a:pt x="5076" y="167"/>
                    <a:pt x="4680" y="247"/>
                    <a:pt x="4288" y="344"/>
                  </a:cubicBezTo>
                  <a:cubicBezTo>
                    <a:pt x="3563" y="523"/>
                    <a:pt x="2821" y="701"/>
                    <a:pt x="2163" y="1067"/>
                  </a:cubicBezTo>
                  <a:cubicBezTo>
                    <a:pt x="1865" y="1234"/>
                    <a:pt x="1597" y="1447"/>
                    <a:pt x="1375" y="1707"/>
                  </a:cubicBezTo>
                  <a:cubicBezTo>
                    <a:pt x="1165" y="1953"/>
                    <a:pt x="1001" y="2232"/>
                    <a:pt x="861" y="2523"/>
                  </a:cubicBezTo>
                  <a:cubicBezTo>
                    <a:pt x="702" y="2851"/>
                    <a:pt x="577" y="3189"/>
                    <a:pt x="493" y="3543"/>
                  </a:cubicBezTo>
                  <a:cubicBezTo>
                    <a:pt x="450" y="3727"/>
                    <a:pt x="415" y="3913"/>
                    <a:pt x="379" y="4100"/>
                  </a:cubicBezTo>
                  <a:cubicBezTo>
                    <a:pt x="346" y="4265"/>
                    <a:pt x="291" y="4425"/>
                    <a:pt x="271" y="4594"/>
                  </a:cubicBezTo>
                  <a:cubicBezTo>
                    <a:pt x="263" y="4670"/>
                    <a:pt x="264" y="4748"/>
                    <a:pt x="277" y="4824"/>
                  </a:cubicBezTo>
                  <a:cubicBezTo>
                    <a:pt x="278" y="4830"/>
                    <a:pt x="280" y="4833"/>
                    <a:pt x="282" y="4836"/>
                  </a:cubicBezTo>
                  <a:cubicBezTo>
                    <a:pt x="279" y="4971"/>
                    <a:pt x="296" y="5102"/>
                    <a:pt x="329" y="5236"/>
                  </a:cubicBezTo>
                  <a:cubicBezTo>
                    <a:pt x="369" y="5399"/>
                    <a:pt x="388" y="5549"/>
                    <a:pt x="365" y="5718"/>
                  </a:cubicBezTo>
                  <a:cubicBezTo>
                    <a:pt x="354" y="5800"/>
                    <a:pt x="338" y="5883"/>
                    <a:pt x="326" y="5967"/>
                  </a:cubicBezTo>
                  <a:cubicBezTo>
                    <a:pt x="317" y="6031"/>
                    <a:pt x="293" y="6131"/>
                    <a:pt x="344" y="6181"/>
                  </a:cubicBezTo>
                  <a:cubicBezTo>
                    <a:pt x="298" y="6330"/>
                    <a:pt x="255" y="6481"/>
                    <a:pt x="218" y="6634"/>
                  </a:cubicBezTo>
                  <a:cubicBezTo>
                    <a:pt x="216" y="6639"/>
                    <a:pt x="217" y="6645"/>
                    <a:pt x="217" y="6649"/>
                  </a:cubicBezTo>
                  <a:cubicBezTo>
                    <a:pt x="158" y="6764"/>
                    <a:pt x="94" y="6876"/>
                    <a:pt x="24" y="6983"/>
                  </a:cubicBezTo>
                  <a:cubicBezTo>
                    <a:pt x="0" y="7020"/>
                    <a:pt x="27" y="7061"/>
                    <a:pt x="62" y="7075"/>
                  </a:cubicBezTo>
                  <a:cubicBezTo>
                    <a:pt x="177" y="7123"/>
                    <a:pt x="307" y="7133"/>
                    <a:pt x="434" y="7133"/>
                  </a:cubicBezTo>
                  <a:cubicBezTo>
                    <a:pt x="471" y="7133"/>
                    <a:pt x="508" y="7132"/>
                    <a:pt x="544" y="7131"/>
                  </a:cubicBezTo>
                  <a:cubicBezTo>
                    <a:pt x="641" y="7129"/>
                    <a:pt x="745" y="7121"/>
                    <a:pt x="791" y="7024"/>
                  </a:cubicBezTo>
                  <a:cubicBezTo>
                    <a:pt x="857" y="6887"/>
                    <a:pt x="887" y="6726"/>
                    <a:pt x="915" y="6578"/>
                  </a:cubicBezTo>
                  <a:cubicBezTo>
                    <a:pt x="951" y="6391"/>
                    <a:pt x="974" y="6203"/>
                    <a:pt x="1014" y="6016"/>
                  </a:cubicBezTo>
                  <a:cubicBezTo>
                    <a:pt x="1043" y="5884"/>
                    <a:pt x="1081" y="5753"/>
                    <a:pt x="1122" y="5623"/>
                  </a:cubicBezTo>
                  <a:cubicBezTo>
                    <a:pt x="1153" y="5635"/>
                    <a:pt x="1186" y="5640"/>
                    <a:pt x="1220" y="5644"/>
                  </a:cubicBezTo>
                  <a:cubicBezTo>
                    <a:pt x="1235" y="5645"/>
                    <a:pt x="1250" y="5646"/>
                    <a:pt x="1266" y="5647"/>
                  </a:cubicBezTo>
                  <a:cubicBezTo>
                    <a:pt x="1276" y="5647"/>
                    <a:pt x="1285" y="5647"/>
                    <a:pt x="1296" y="5645"/>
                  </a:cubicBezTo>
                  <a:lnTo>
                    <a:pt x="1296" y="5645"/>
                  </a:lnTo>
                  <a:cubicBezTo>
                    <a:pt x="1295" y="5645"/>
                    <a:pt x="1296" y="5646"/>
                    <a:pt x="1296" y="5646"/>
                  </a:cubicBezTo>
                  <a:cubicBezTo>
                    <a:pt x="1300" y="5646"/>
                    <a:pt x="1314" y="5644"/>
                    <a:pt x="1312" y="5644"/>
                  </a:cubicBezTo>
                  <a:lnTo>
                    <a:pt x="1312" y="5644"/>
                  </a:lnTo>
                  <a:cubicBezTo>
                    <a:pt x="1311" y="5644"/>
                    <a:pt x="1310" y="5644"/>
                    <a:pt x="1308" y="5644"/>
                  </a:cubicBezTo>
                  <a:cubicBezTo>
                    <a:pt x="1297" y="5644"/>
                    <a:pt x="1315" y="5643"/>
                    <a:pt x="1316" y="5643"/>
                  </a:cubicBezTo>
                  <a:cubicBezTo>
                    <a:pt x="1383" y="5636"/>
                    <a:pt x="1453" y="5628"/>
                    <a:pt x="1517" y="5608"/>
                  </a:cubicBezTo>
                  <a:cubicBezTo>
                    <a:pt x="1545" y="5601"/>
                    <a:pt x="1552" y="5573"/>
                    <a:pt x="1544" y="5550"/>
                  </a:cubicBezTo>
                  <a:cubicBezTo>
                    <a:pt x="2074" y="5506"/>
                    <a:pt x="2609" y="5483"/>
                    <a:pt x="3130" y="5373"/>
                  </a:cubicBezTo>
                  <a:cubicBezTo>
                    <a:pt x="3391" y="5318"/>
                    <a:pt x="3648" y="5239"/>
                    <a:pt x="3888" y="5122"/>
                  </a:cubicBezTo>
                  <a:cubicBezTo>
                    <a:pt x="4106" y="5015"/>
                    <a:pt x="4307" y="4876"/>
                    <a:pt x="4492" y="4717"/>
                  </a:cubicBezTo>
                  <a:cubicBezTo>
                    <a:pt x="4895" y="4370"/>
                    <a:pt x="5226" y="3944"/>
                    <a:pt x="5495" y="3490"/>
                  </a:cubicBezTo>
                  <a:cubicBezTo>
                    <a:pt x="5769" y="3027"/>
                    <a:pt x="5989" y="2536"/>
                    <a:pt x="6216" y="2050"/>
                  </a:cubicBezTo>
                  <a:cubicBezTo>
                    <a:pt x="6300" y="1870"/>
                    <a:pt x="6386" y="1691"/>
                    <a:pt x="6478" y="1514"/>
                  </a:cubicBezTo>
                  <a:cubicBezTo>
                    <a:pt x="6480" y="1514"/>
                    <a:pt x="6482" y="1514"/>
                    <a:pt x="6484" y="1513"/>
                  </a:cubicBezTo>
                  <a:cubicBezTo>
                    <a:pt x="6788" y="1394"/>
                    <a:pt x="7128" y="1408"/>
                    <a:pt x="7447" y="1371"/>
                  </a:cubicBezTo>
                  <a:cubicBezTo>
                    <a:pt x="7830" y="1327"/>
                    <a:pt x="8209" y="1243"/>
                    <a:pt x="8585" y="1159"/>
                  </a:cubicBezTo>
                  <a:cubicBezTo>
                    <a:pt x="8634" y="1149"/>
                    <a:pt x="8653" y="1088"/>
                    <a:pt x="8630" y="1046"/>
                  </a:cubicBezTo>
                  <a:cubicBezTo>
                    <a:pt x="8619" y="1026"/>
                    <a:pt x="8604" y="1006"/>
                    <a:pt x="8587" y="987"/>
                  </a:cubicBezTo>
                  <a:cubicBezTo>
                    <a:pt x="8630" y="954"/>
                    <a:pt x="8645" y="885"/>
                    <a:pt x="8583" y="854"/>
                  </a:cubicBezTo>
                  <a:cubicBezTo>
                    <a:pt x="8225" y="678"/>
                    <a:pt x="7851" y="540"/>
                    <a:pt x="7492" y="366"/>
                  </a:cubicBezTo>
                  <a:cubicBezTo>
                    <a:pt x="7213" y="232"/>
                    <a:pt x="6952" y="38"/>
                    <a:pt x="6635" y="7"/>
                  </a:cubicBezTo>
                  <a:cubicBezTo>
                    <a:pt x="6587" y="3"/>
                    <a:pt x="6540" y="1"/>
                    <a:pt x="6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5194675" y="3010324"/>
              <a:ext cx="26469" cy="22882"/>
            </a:xfrm>
            <a:custGeom>
              <a:avLst/>
              <a:gdLst/>
              <a:ahLst/>
              <a:cxnLst/>
              <a:rect l="l" t="t" r="r" b="b"/>
              <a:pathLst>
                <a:path w="428" h="370" extrusionOk="0">
                  <a:moveTo>
                    <a:pt x="399" y="0"/>
                  </a:moveTo>
                  <a:cubicBezTo>
                    <a:pt x="397" y="0"/>
                    <a:pt x="395" y="1"/>
                    <a:pt x="393" y="1"/>
                  </a:cubicBezTo>
                  <a:cubicBezTo>
                    <a:pt x="355" y="9"/>
                    <a:pt x="318" y="34"/>
                    <a:pt x="288" y="58"/>
                  </a:cubicBezTo>
                  <a:cubicBezTo>
                    <a:pt x="256" y="84"/>
                    <a:pt x="226" y="112"/>
                    <a:pt x="196" y="139"/>
                  </a:cubicBezTo>
                  <a:cubicBezTo>
                    <a:pt x="137" y="192"/>
                    <a:pt x="78" y="247"/>
                    <a:pt x="17" y="299"/>
                  </a:cubicBezTo>
                  <a:cubicBezTo>
                    <a:pt x="0" y="313"/>
                    <a:pt x="3" y="342"/>
                    <a:pt x="17" y="358"/>
                  </a:cubicBezTo>
                  <a:cubicBezTo>
                    <a:pt x="25" y="366"/>
                    <a:pt x="35" y="369"/>
                    <a:pt x="44" y="369"/>
                  </a:cubicBezTo>
                  <a:cubicBezTo>
                    <a:pt x="55" y="369"/>
                    <a:pt x="67" y="365"/>
                    <a:pt x="76" y="358"/>
                  </a:cubicBezTo>
                  <a:cubicBezTo>
                    <a:pt x="138" y="308"/>
                    <a:pt x="199" y="256"/>
                    <a:pt x="259" y="206"/>
                  </a:cubicBezTo>
                  <a:cubicBezTo>
                    <a:pt x="288" y="181"/>
                    <a:pt x="317" y="156"/>
                    <a:pt x="345" y="130"/>
                  </a:cubicBezTo>
                  <a:cubicBezTo>
                    <a:pt x="374" y="104"/>
                    <a:pt x="405" y="70"/>
                    <a:pt x="420" y="35"/>
                  </a:cubicBezTo>
                  <a:cubicBezTo>
                    <a:pt x="428" y="18"/>
                    <a:pt x="41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5255775" y="2924054"/>
              <a:ext cx="86951" cy="60111"/>
            </a:xfrm>
            <a:custGeom>
              <a:avLst/>
              <a:gdLst/>
              <a:ahLst/>
              <a:cxnLst/>
              <a:rect l="l" t="t" r="r" b="b"/>
              <a:pathLst>
                <a:path w="1406" h="972" extrusionOk="0">
                  <a:moveTo>
                    <a:pt x="1365" y="0"/>
                  </a:moveTo>
                  <a:cubicBezTo>
                    <a:pt x="1362" y="0"/>
                    <a:pt x="1359" y="1"/>
                    <a:pt x="1355" y="2"/>
                  </a:cubicBezTo>
                  <a:cubicBezTo>
                    <a:pt x="1301" y="23"/>
                    <a:pt x="1251" y="53"/>
                    <a:pt x="1200" y="84"/>
                  </a:cubicBezTo>
                  <a:cubicBezTo>
                    <a:pt x="1143" y="118"/>
                    <a:pt x="1083" y="144"/>
                    <a:pt x="1024" y="173"/>
                  </a:cubicBezTo>
                  <a:cubicBezTo>
                    <a:pt x="907" y="230"/>
                    <a:pt x="787" y="282"/>
                    <a:pt x="675" y="350"/>
                  </a:cubicBezTo>
                  <a:cubicBezTo>
                    <a:pt x="558" y="419"/>
                    <a:pt x="458" y="509"/>
                    <a:pt x="364" y="605"/>
                  </a:cubicBezTo>
                  <a:cubicBezTo>
                    <a:pt x="265" y="705"/>
                    <a:pt x="168" y="814"/>
                    <a:pt x="47" y="886"/>
                  </a:cubicBezTo>
                  <a:cubicBezTo>
                    <a:pt x="1" y="913"/>
                    <a:pt x="30" y="971"/>
                    <a:pt x="73" y="971"/>
                  </a:cubicBezTo>
                  <a:cubicBezTo>
                    <a:pt x="80" y="971"/>
                    <a:pt x="87" y="970"/>
                    <a:pt x="94" y="967"/>
                  </a:cubicBezTo>
                  <a:cubicBezTo>
                    <a:pt x="357" y="853"/>
                    <a:pt x="520" y="608"/>
                    <a:pt x="765" y="470"/>
                  </a:cubicBezTo>
                  <a:cubicBezTo>
                    <a:pt x="881" y="404"/>
                    <a:pt x="1007" y="355"/>
                    <a:pt x="1124" y="291"/>
                  </a:cubicBezTo>
                  <a:cubicBezTo>
                    <a:pt x="1228" y="233"/>
                    <a:pt x="1354" y="162"/>
                    <a:pt x="1399" y="45"/>
                  </a:cubicBezTo>
                  <a:cubicBezTo>
                    <a:pt x="1406" y="24"/>
                    <a:pt x="1386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5277111" y="3082865"/>
              <a:ext cx="76314" cy="82003"/>
            </a:xfrm>
            <a:custGeom>
              <a:avLst/>
              <a:gdLst/>
              <a:ahLst/>
              <a:cxnLst/>
              <a:rect l="l" t="t" r="r" b="b"/>
              <a:pathLst>
                <a:path w="1234" h="1326" extrusionOk="0">
                  <a:moveTo>
                    <a:pt x="1184" y="1"/>
                  </a:moveTo>
                  <a:cubicBezTo>
                    <a:pt x="1177" y="1"/>
                    <a:pt x="1169" y="3"/>
                    <a:pt x="1161" y="7"/>
                  </a:cubicBezTo>
                  <a:cubicBezTo>
                    <a:pt x="1097" y="42"/>
                    <a:pt x="1060" y="98"/>
                    <a:pt x="1022" y="159"/>
                  </a:cubicBezTo>
                  <a:cubicBezTo>
                    <a:pt x="984" y="218"/>
                    <a:pt x="946" y="274"/>
                    <a:pt x="907" y="331"/>
                  </a:cubicBezTo>
                  <a:cubicBezTo>
                    <a:pt x="826" y="448"/>
                    <a:pt x="739" y="559"/>
                    <a:pt x="646" y="665"/>
                  </a:cubicBezTo>
                  <a:cubicBezTo>
                    <a:pt x="554" y="770"/>
                    <a:pt x="457" y="869"/>
                    <a:pt x="356" y="966"/>
                  </a:cubicBezTo>
                  <a:cubicBezTo>
                    <a:pt x="250" y="1066"/>
                    <a:pt x="144" y="1172"/>
                    <a:pt x="28" y="1262"/>
                  </a:cubicBezTo>
                  <a:cubicBezTo>
                    <a:pt x="0" y="1284"/>
                    <a:pt x="27" y="1326"/>
                    <a:pt x="56" y="1326"/>
                  </a:cubicBezTo>
                  <a:cubicBezTo>
                    <a:pt x="62" y="1326"/>
                    <a:pt x="68" y="1324"/>
                    <a:pt x="74" y="1321"/>
                  </a:cubicBezTo>
                  <a:cubicBezTo>
                    <a:pt x="199" y="1241"/>
                    <a:pt x="321" y="1166"/>
                    <a:pt x="435" y="1072"/>
                  </a:cubicBezTo>
                  <a:cubicBezTo>
                    <a:pt x="551" y="978"/>
                    <a:pt x="659" y="873"/>
                    <a:pt x="759" y="764"/>
                  </a:cubicBezTo>
                  <a:cubicBezTo>
                    <a:pt x="856" y="657"/>
                    <a:pt x="948" y="544"/>
                    <a:pt x="1034" y="427"/>
                  </a:cubicBezTo>
                  <a:cubicBezTo>
                    <a:pt x="1113" y="320"/>
                    <a:pt x="1234" y="185"/>
                    <a:pt x="1231" y="46"/>
                  </a:cubicBezTo>
                  <a:cubicBezTo>
                    <a:pt x="1230" y="19"/>
                    <a:pt x="120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5377914" y="3016323"/>
              <a:ext cx="14842" cy="21150"/>
            </a:xfrm>
            <a:custGeom>
              <a:avLst/>
              <a:gdLst/>
              <a:ahLst/>
              <a:cxnLst/>
              <a:rect l="l" t="t" r="r" b="b"/>
              <a:pathLst>
                <a:path w="240" h="342" extrusionOk="0">
                  <a:moveTo>
                    <a:pt x="188" y="0"/>
                  </a:moveTo>
                  <a:cubicBezTo>
                    <a:pt x="185" y="0"/>
                    <a:pt x="182" y="1"/>
                    <a:pt x="179" y="1"/>
                  </a:cubicBezTo>
                  <a:cubicBezTo>
                    <a:pt x="163" y="4"/>
                    <a:pt x="145" y="13"/>
                    <a:pt x="134" y="24"/>
                  </a:cubicBezTo>
                  <a:cubicBezTo>
                    <a:pt x="123" y="34"/>
                    <a:pt x="116" y="50"/>
                    <a:pt x="109" y="63"/>
                  </a:cubicBezTo>
                  <a:cubicBezTo>
                    <a:pt x="99" y="83"/>
                    <a:pt x="89" y="103"/>
                    <a:pt x="78" y="122"/>
                  </a:cubicBezTo>
                  <a:cubicBezTo>
                    <a:pt x="58" y="164"/>
                    <a:pt x="39" y="205"/>
                    <a:pt x="17" y="246"/>
                  </a:cubicBezTo>
                  <a:cubicBezTo>
                    <a:pt x="1" y="275"/>
                    <a:pt x="8" y="317"/>
                    <a:pt x="40" y="333"/>
                  </a:cubicBezTo>
                  <a:cubicBezTo>
                    <a:pt x="50" y="339"/>
                    <a:pt x="61" y="341"/>
                    <a:pt x="73" y="341"/>
                  </a:cubicBezTo>
                  <a:cubicBezTo>
                    <a:pt x="95" y="341"/>
                    <a:pt x="116" y="331"/>
                    <a:pt x="128" y="310"/>
                  </a:cubicBezTo>
                  <a:cubicBezTo>
                    <a:pt x="150" y="269"/>
                    <a:pt x="171" y="228"/>
                    <a:pt x="192" y="185"/>
                  </a:cubicBezTo>
                  <a:cubicBezTo>
                    <a:pt x="201" y="165"/>
                    <a:pt x="211" y="143"/>
                    <a:pt x="220" y="122"/>
                  </a:cubicBezTo>
                  <a:cubicBezTo>
                    <a:pt x="228" y="105"/>
                    <a:pt x="240" y="87"/>
                    <a:pt x="240" y="67"/>
                  </a:cubicBezTo>
                  <a:cubicBezTo>
                    <a:pt x="240" y="51"/>
                    <a:pt x="234" y="36"/>
                    <a:pt x="228" y="22"/>
                  </a:cubicBezTo>
                  <a:cubicBezTo>
                    <a:pt x="221" y="7"/>
                    <a:pt x="20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57"/>
          <p:cNvSpPr/>
          <p:nvPr/>
        </p:nvSpPr>
        <p:spPr>
          <a:xfrm rot="9148941">
            <a:off x="5041810" y="2695015"/>
            <a:ext cx="930461" cy="542104"/>
          </a:xfrm>
          <a:custGeom>
            <a:avLst/>
            <a:gdLst/>
            <a:ahLst/>
            <a:cxnLst/>
            <a:rect l="l" t="t" r="r" b="b"/>
            <a:pathLst>
              <a:path w="9792" h="5705" extrusionOk="0">
                <a:moveTo>
                  <a:pt x="2268" y="0"/>
                </a:moveTo>
                <a:cubicBezTo>
                  <a:pt x="2255" y="0"/>
                  <a:pt x="2241" y="4"/>
                  <a:pt x="2226" y="13"/>
                </a:cubicBezTo>
                <a:cubicBezTo>
                  <a:pt x="2093" y="94"/>
                  <a:pt x="1918" y="116"/>
                  <a:pt x="1767" y="140"/>
                </a:cubicBezTo>
                <a:cubicBezTo>
                  <a:pt x="1540" y="178"/>
                  <a:pt x="1311" y="213"/>
                  <a:pt x="1086" y="262"/>
                </a:cubicBezTo>
                <a:cubicBezTo>
                  <a:pt x="745" y="339"/>
                  <a:pt x="199" y="444"/>
                  <a:pt x="66" y="826"/>
                </a:cubicBezTo>
                <a:cubicBezTo>
                  <a:pt x="0" y="1018"/>
                  <a:pt x="86" y="1218"/>
                  <a:pt x="201" y="1372"/>
                </a:cubicBezTo>
                <a:cubicBezTo>
                  <a:pt x="393" y="1629"/>
                  <a:pt x="655" y="1830"/>
                  <a:pt x="937" y="1981"/>
                </a:cubicBezTo>
                <a:cubicBezTo>
                  <a:pt x="1602" y="2336"/>
                  <a:pt x="2364" y="2481"/>
                  <a:pt x="3093" y="2645"/>
                </a:cubicBezTo>
                <a:cubicBezTo>
                  <a:pt x="3430" y="2720"/>
                  <a:pt x="3769" y="2794"/>
                  <a:pt x="4098" y="2903"/>
                </a:cubicBezTo>
                <a:cubicBezTo>
                  <a:pt x="4590" y="3064"/>
                  <a:pt x="5086" y="3208"/>
                  <a:pt x="5585" y="3340"/>
                </a:cubicBezTo>
                <a:cubicBezTo>
                  <a:pt x="6363" y="3544"/>
                  <a:pt x="7157" y="3710"/>
                  <a:pt x="7919" y="3971"/>
                </a:cubicBezTo>
                <a:cubicBezTo>
                  <a:pt x="8364" y="4123"/>
                  <a:pt x="8813" y="4298"/>
                  <a:pt x="9211" y="4551"/>
                </a:cubicBezTo>
                <a:cubicBezTo>
                  <a:pt x="9265" y="4585"/>
                  <a:pt x="9314" y="4617"/>
                  <a:pt x="9359" y="4654"/>
                </a:cubicBezTo>
                <a:cubicBezTo>
                  <a:pt x="9382" y="4690"/>
                  <a:pt x="9394" y="4729"/>
                  <a:pt x="9387" y="4776"/>
                </a:cubicBezTo>
                <a:cubicBezTo>
                  <a:pt x="9365" y="4910"/>
                  <a:pt x="9229" y="5014"/>
                  <a:pt x="9122" y="5080"/>
                </a:cubicBezTo>
                <a:cubicBezTo>
                  <a:pt x="9111" y="5087"/>
                  <a:pt x="9100" y="5093"/>
                  <a:pt x="9088" y="5099"/>
                </a:cubicBezTo>
                <a:cubicBezTo>
                  <a:pt x="8767" y="5188"/>
                  <a:pt x="8439" y="5223"/>
                  <a:pt x="8110" y="5223"/>
                </a:cubicBezTo>
                <a:cubicBezTo>
                  <a:pt x="7553" y="5223"/>
                  <a:pt x="6992" y="5124"/>
                  <a:pt x="6448" y="5025"/>
                </a:cubicBezTo>
                <a:cubicBezTo>
                  <a:pt x="5996" y="4941"/>
                  <a:pt x="5544" y="4859"/>
                  <a:pt x="5086" y="4815"/>
                </a:cubicBezTo>
                <a:cubicBezTo>
                  <a:pt x="4906" y="4797"/>
                  <a:pt x="4727" y="4788"/>
                  <a:pt x="4548" y="4788"/>
                </a:cubicBezTo>
                <a:cubicBezTo>
                  <a:pt x="4276" y="4788"/>
                  <a:pt x="4004" y="4809"/>
                  <a:pt x="3733" y="4854"/>
                </a:cubicBezTo>
                <a:cubicBezTo>
                  <a:pt x="3509" y="4890"/>
                  <a:pt x="3300" y="4942"/>
                  <a:pt x="3098" y="5044"/>
                </a:cubicBezTo>
                <a:cubicBezTo>
                  <a:pt x="3018" y="5085"/>
                  <a:pt x="3072" y="5183"/>
                  <a:pt x="3145" y="5184"/>
                </a:cubicBezTo>
                <a:cubicBezTo>
                  <a:pt x="3114" y="5215"/>
                  <a:pt x="3125" y="5274"/>
                  <a:pt x="3182" y="5278"/>
                </a:cubicBezTo>
                <a:cubicBezTo>
                  <a:pt x="3319" y="5287"/>
                  <a:pt x="3454" y="5316"/>
                  <a:pt x="3592" y="5328"/>
                </a:cubicBezTo>
                <a:cubicBezTo>
                  <a:pt x="3665" y="5333"/>
                  <a:pt x="3740" y="5335"/>
                  <a:pt x="3813" y="5336"/>
                </a:cubicBezTo>
                <a:cubicBezTo>
                  <a:pt x="3823" y="5341"/>
                  <a:pt x="3833" y="5344"/>
                  <a:pt x="3845" y="5344"/>
                </a:cubicBezTo>
                <a:cubicBezTo>
                  <a:pt x="3847" y="5344"/>
                  <a:pt x="3849" y="5344"/>
                  <a:pt x="3850" y="5344"/>
                </a:cubicBezTo>
                <a:cubicBezTo>
                  <a:pt x="3875" y="5341"/>
                  <a:pt x="3901" y="5339"/>
                  <a:pt x="3926" y="5337"/>
                </a:cubicBezTo>
                <a:cubicBezTo>
                  <a:pt x="3963" y="5337"/>
                  <a:pt x="4001" y="5337"/>
                  <a:pt x="4039" y="5338"/>
                </a:cubicBezTo>
                <a:cubicBezTo>
                  <a:pt x="4336" y="5344"/>
                  <a:pt x="4633" y="5378"/>
                  <a:pt x="4928" y="5420"/>
                </a:cubicBezTo>
                <a:cubicBezTo>
                  <a:pt x="5474" y="5496"/>
                  <a:pt x="6018" y="5595"/>
                  <a:pt x="6566" y="5654"/>
                </a:cubicBezTo>
                <a:cubicBezTo>
                  <a:pt x="6849" y="5685"/>
                  <a:pt x="7135" y="5704"/>
                  <a:pt x="7420" y="5704"/>
                </a:cubicBezTo>
                <a:cubicBezTo>
                  <a:pt x="7662" y="5704"/>
                  <a:pt x="7903" y="5691"/>
                  <a:pt x="8142" y="5658"/>
                </a:cubicBezTo>
                <a:cubicBezTo>
                  <a:pt x="8580" y="5599"/>
                  <a:pt x="9089" y="5495"/>
                  <a:pt x="9432" y="5195"/>
                </a:cubicBezTo>
                <a:cubicBezTo>
                  <a:pt x="9434" y="5194"/>
                  <a:pt x="9435" y="5192"/>
                  <a:pt x="9437" y="5190"/>
                </a:cubicBezTo>
                <a:cubicBezTo>
                  <a:pt x="9480" y="5175"/>
                  <a:pt x="9523" y="5158"/>
                  <a:pt x="9560" y="5136"/>
                </a:cubicBezTo>
                <a:cubicBezTo>
                  <a:pt x="9719" y="5043"/>
                  <a:pt x="9791" y="4861"/>
                  <a:pt x="9715" y="4692"/>
                </a:cubicBezTo>
                <a:cubicBezTo>
                  <a:pt x="9686" y="4629"/>
                  <a:pt x="9646" y="4573"/>
                  <a:pt x="9597" y="4521"/>
                </a:cubicBezTo>
                <a:cubicBezTo>
                  <a:pt x="9528" y="4404"/>
                  <a:pt x="9412" y="4313"/>
                  <a:pt x="9283" y="4280"/>
                </a:cubicBezTo>
                <a:cubicBezTo>
                  <a:pt x="9084" y="4158"/>
                  <a:pt x="8872" y="4059"/>
                  <a:pt x="8658" y="3968"/>
                </a:cubicBezTo>
                <a:cubicBezTo>
                  <a:pt x="8168" y="3759"/>
                  <a:pt x="7668" y="3605"/>
                  <a:pt x="7154" y="3468"/>
                </a:cubicBezTo>
                <a:cubicBezTo>
                  <a:pt x="6148" y="3198"/>
                  <a:pt x="5138" y="2956"/>
                  <a:pt x="4146" y="2634"/>
                </a:cubicBezTo>
                <a:cubicBezTo>
                  <a:pt x="3448" y="2407"/>
                  <a:pt x="2718" y="2296"/>
                  <a:pt x="2014" y="2090"/>
                </a:cubicBezTo>
                <a:cubicBezTo>
                  <a:pt x="1669" y="1989"/>
                  <a:pt x="1323" y="1871"/>
                  <a:pt x="1008" y="1695"/>
                </a:cubicBezTo>
                <a:cubicBezTo>
                  <a:pt x="766" y="1561"/>
                  <a:pt x="514" y="1377"/>
                  <a:pt x="371" y="1134"/>
                </a:cubicBezTo>
                <a:cubicBezTo>
                  <a:pt x="328" y="1061"/>
                  <a:pt x="309" y="1016"/>
                  <a:pt x="317" y="942"/>
                </a:cubicBezTo>
                <a:cubicBezTo>
                  <a:pt x="318" y="936"/>
                  <a:pt x="321" y="921"/>
                  <a:pt x="323" y="915"/>
                </a:cubicBezTo>
                <a:cubicBezTo>
                  <a:pt x="327" y="901"/>
                  <a:pt x="328" y="898"/>
                  <a:pt x="327" y="898"/>
                </a:cubicBezTo>
                <a:cubicBezTo>
                  <a:pt x="328" y="897"/>
                  <a:pt x="330" y="893"/>
                  <a:pt x="335" y="886"/>
                </a:cubicBezTo>
                <a:cubicBezTo>
                  <a:pt x="361" y="841"/>
                  <a:pt x="349" y="858"/>
                  <a:pt x="386" y="821"/>
                </a:cubicBezTo>
                <a:cubicBezTo>
                  <a:pt x="434" y="773"/>
                  <a:pt x="510" y="728"/>
                  <a:pt x="591" y="689"/>
                </a:cubicBezTo>
                <a:cubicBezTo>
                  <a:pt x="676" y="649"/>
                  <a:pt x="770" y="617"/>
                  <a:pt x="867" y="587"/>
                </a:cubicBezTo>
                <a:cubicBezTo>
                  <a:pt x="1280" y="460"/>
                  <a:pt x="1719" y="407"/>
                  <a:pt x="2122" y="245"/>
                </a:cubicBezTo>
                <a:cubicBezTo>
                  <a:pt x="2186" y="219"/>
                  <a:pt x="2251" y="191"/>
                  <a:pt x="2306" y="150"/>
                </a:cubicBezTo>
                <a:cubicBezTo>
                  <a:pt x="2371" y="100"/>
                  <a:pt x="2334" y="0"/>
                  <a:pt x="2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57"/>
          <p:cNvGrpSpPr/>
          <p:nvPr/>
        </p:nvGrpSpPr>
        <p:grpSpPr>
          <a:xfrm>
            <a:off x="8212682" y="1637295"/>
            <a:ext cx="432440" cy="562931"/>
            <a:chOff x="3909282" y="4420011"/>
            <a:chExt cx="432440" cy="562931"/>
          </a:xfrm>
        </p:grpSpPr>
        <p:grpSp>
          <p:nvGrpSpPr>
            <p:cNvPr id="1331" name="Google Shape;1331;p57"/>
            <p:cNvGrpSpPr/>
            <p:nvPr/>
          </p:nvGrpSpPr>
          <p:grpSpPr>
            <a:xfrm>
              <a:off x="3941458" y="4497465"/>
              <a:ext cx="298556" cy="485478"/>
              <a:chOff x="3941458" y="4497465"/>
              <a:chExt cx="298556" cy="485478"/>
            </a:xfrm>
          </p:grpSpPr>
          <p:sp>
            <p:nvSpPr>
              <p:cNvPr id="1332" name="Google Shape;1332;p57"/>
              <p:cNvSpPr/>
              <p:nvPr/>
            </p:nvSpPr>
            <p:spPr>
              <a:xfrm>
                <a:off x="4128752" y="4832745"/>
                <a:ext cx="94095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2"/>
                      <a:pt x="803" y="420"/>
                    </a:cubicBezTo>
                    <a:cubicBezTo>
                      <a:pt x="792" y="652"/>
                      <a:pt x="749" y="884"/>
                      <a:pt x="687" y="1109"/>
                    </a:cubicBezTo>
                    <a:cubicBezTo>
                      <a:pt x="605" y="1409"/>
                      <a:pt x="485" y="1708"/>
                      <a:pt x="326" y="1977"/>
                    </a:cubicBezTo>
                    <a:cubicBezTo>
                      <a:pt x="223" y="2153"/>
                      <a:pt x="99" y="2324"/>
                      <a:pt x="27" y="2515"/>
                    </a:cubicBezTo>
                    <a:cubicBezTo>
                      <a:pt x="12" y="2553"/>
                      <a:pt x="5" y="2587"/>
                      <a:pt x="1" y="2619"/>
                    </a:cubicBezTo>
                    <a:cubicBezTo>
                      <a:pt x="12" y="2627"/>
                      <a:pt x="21" y="2628"/>
                      <a:pt x="31" y="2628"/>
                    </a:cubicBezTo>
                    <a:cubicBezTo>
                      <a:pt x="37" y="2628"/>
                      <a:pt x="46" y="2628"/>
                      <a:pt x="55" y="2628"/>
                    </a:cubicBezTo>
                    <a:cubicBezTo>
                      <a:pt x="76" y="2628"/>
                      <a:pt x="99" y="2627"/>
                      <a:pt x="106" y="2626"/>
                    </a:cubicBezTo>
                    <a:cubicBezTo>
                      <a:pt x="282" y="2602"/>
                      <a:pt x="455" y="2522"/>
                      <a:pt x="613" y="2447"/>
                    </a:cubicBezTo>
                    <a:cubicBezTo>
                      <a:pt x="950" y="2289"/>
                      <a:pt x="1304" y="2113"/>
                      <a:pt x="1552" y="1828"/>
                    </a:cubicBezTo>
                    <a:cubicBezTo>
                      <a:pt x="1630" y="1738"/>
                      <a:pt x="1695" y="1636"/>
                      <a:pt x="1737" y="1528"/>
                    </a:cubicBezTo>
                    <a:cubicBezTo>
                      <a:pt x="1737" y="1523"/>
                      <a:pt x="1736" y="1518"/>
                      <a:pt x="1737" y="1514"/>
                    </a:cubicBezTo>
                    <a:cubicBezTo>
                      <a:pt x="1749" y="1436"/>
                      <a:pt x="1765" y="1359"/>
                      <a:pt x="1780" y="1281"/>
                    </a:cubicBezTo>
                    <a:cubicBezTo>
                      <a:pt x="1777" y="1206"/>
                      <a:pt x="1761" y="1129"/>
                      <a:pt x="1722" y="1054"/>
                    </a:cubicBezTo>
                    <a:cubicBezTo>
                      <a:pt x="1597" y="806"/>
                      <a:pt x="1432" y="583"/>
                      <a:pt x="1235" y="386"/>
                    </a:cubicBezTo>
                    <a:cubicBezTo>
                      <a:pt x="1094" y="243"/>
                      <a:pt x="939" y="116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7"/>
              <p:cNvSpPr/>
              <p:nvPr/>
            </p:nvSpPr>
            <p:spPr>
              <a:xfrm>
                <a:off x="3950651" y="4567205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1"/>
                    </a:moveTo>
                    <a:cubicBezTo>
                      <a:pt x="3975" y="4670"/>
                      <a:pt x="3972" y="4669"/>
                      <a:pt x="3970" y="4668"/>
                    </a:cubicBezTo>
                    <a:cubicBezTo>
                      <a:pt x="3931" y="4627"/>
                      <a:pt x="3886" y="4592"/>
                      <a:pt x="3835" y="4563"/>
                    </a:cubicBezTo>
                    <a:cubicBezTo>
                      <a:pt x="3810" y="4550"/>
                      <a:pt x="3786" y="4549"/>
                      <a:pt x="3765" y="4552"/>
                    </a:cubicBezTo>
                    <a:cubicBezTo>
                      <a:pt x="3308" y="4296"/>
                      <a:pt x="2824" y="4087"/>
                      <a:pt x="2342" y="3885"/>
                    </a:cubicBezTo>
                    <a:cubicBezTo>
                      <a:pt x="1995" y="3740"/>
                      <a:pt x="1644" y="3603"/>
                      <a:pt x="1301" y="3451"/>
                    </a:cubicBezTo>
                    <a:cubicBezTo>
                      <a:pt x="1044" y="3336"/>
                      <a:pt x="801" y="3211"/>
                      <a:pt x="612" y="2999"/>
                    </a:cubicBezTo>
                    <a:cubicBezTo>
                      <a:pt x="255" y="2597"/>
                      <a:pt x="179" y="1997"/>
                      <a:pt x="99" y="1487"/>
                    </a:cubicBezTo>
                    <a:cubicBezTo>
                      <a:pt x="44" y="1129"/>
                      <a:pt x="9" y="767"/>
                      <a:pt x="3" y="403"/>
                    </a:cubicBezTo>
                    <a:cubicBezTo>
                      <a:pt x="0" y="269"/>
                      <a:pt x="1" y="135"/>
                      <a:pt x="4" y="1"/>
                    </a:cubicBezTo>
                    <a:cubicBezTo>
                      <a:pt x="74" y="111"/>
                      <a:pt x="168" y="211"/>
                      <a:pt x="244" y="295"/>
                    </a:cubicBezTo>
                    <a:cubicBezTo>
                      <a:pt x="458" y="528"/>
                      <a:pt x="704" y="727"/>
                      <a:pt x="952" y="922"/>
                    </a:cubicBezTo>
                    <a:cubicBezTo>
                      <a:pt x="1482" y="1337"/>
                      <a:pt x="2018" y="1745"/>
                      <a:pt x="2551" y="2156"/>
                    </a:cubicBezTo>
                    <a:cubicBezTo>
                      <a:pt x="3409" y="2818"/>
                      <a:pt x="4360" y="3497"/>
                      <a:pt x="4833" y="4504"/>
                    </a:cubicBezTo>
                    <a:cubicBezTo>
                      <a:pt x="4970" y="4798"/>
                      <a:pt x="5052" y="5111"/>
                      <a:pt x="5108" y="5430"/>
                    </a:cubicBezTo>
                    <a:cubicBezTo>
                      <a:pt x="5127" y="5541"/>
                      <a:pt x="5141" y="5653"/>
                      <a:pt x="5152" y="5765"/>
                    </a:cubicBezTo>
                    <a:cubicBezTo>
                      <a:pt x="4862" y="5307"/>
                      <a:pt x="4439" y="4951"/>
                      <a:pt x="3977" y="4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7"/>
              <p:cNvSpPr/>
              <p:nvPr/>
            </p:nvSpPr>
            <p:spPr>
              <a:xfrm>
                <a:off x="3968931" y="4575870"/>
                <a:ext cx="260359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4953" extrusionOk="0">
                    <a:moveTo>
                      <a:pt x="4908" y="4408"/>
                    </a:moveTo>
                    <a:cubicBezTo>
                      <a:pt x="4902" y="4589"/>
                      <a:pt x="4899" y="4770"/>
                      <a:pt x="4896" y="4952"/>
                    </a:cubicBezTo>
                    <a:cubicBezTo>
                      <a:pt x="4861" y="4804"/>
                      <a:pt x="4819" y="4658"/>
                      <a:pt x="4766" y="4514"/>
                    </a:cubicBezTo>
                    <a:cubicBezTo>
                      <a:pt x="4582" y="4023"/>
                      <a:pt x="4282" y="3590"/>
                      <a:pt x="3922" y="3209"/>
                    </a:cubicBezTo>
                    <a:cubicBezTo>
                      <a:pt x="3547" y="2812"/>
                      <a:pt x="3115" y="2473"/>
                      <a:pt x="2684" y="2139"/>
                    </a:cubicBezTo>
                    <a:cubicBezTo>
                      <a:pt x="2140" y="1718"/>
                      <a:pt x="1589" y="1307"/>
                      <a:pt x="1045" y="886"/>
                    </a:cubicBezTo>
                    <a:cubicBezTo>
                      <a:pt x="760" y="665"/>
                      <a:pt x="471" y="449"/>
                      <a:pt x="205" y="206"/>
                    </a:cubicBezTo>
                    <a:cubicBezTo>
                      <a:pt x="134" y="139"/>
                      <a:pt x="67" y="71"/>
                      <a:pt x="1" y="1"/>
                    </a:cubicBezTo>
                    <a:cubicBezTo>
                      <a:pt x="13" y="5"/>
                      <a:pt x="25" y="9"/>
                      <a:pt x="38" y="13"/>
                    </a:cubicBezTo>
                    <a:cubicBezTo>
                      <a:pt x="203" y="70"/>
                      <a:pt x="369" y="126"/>
                      <a:pt x="534" y="185"/>
                    </a:cubicBezTo>
                    <a:cubicBezTo>
                      <a:pt x="865" y="304"/>
                      <a:pt x="1193" y="431"/>
                      <a:pt x="1520" y="556"/>
                    </a:cubicBezTo>
                    <a:cubicBezTo>
                      <a:pt x="2144" y="794"/>
                      <a:pt x="2770" y="1031"/>
                      <a:pt x="3357" y="1352"/>
                    </a:cubicBezTo>
                    <a:cubicBezTo>
                      <a:pt x="3882" y="1641"/>
                      <a:pt x="4311" y="2063"/>
                      <a:pt x="4596" y="2591"/>
                    </a:cubicBezTo>
                    <a:cubicBezTo>
                      <a:pt x="4737" y="2850"/>
                      <a:pt x="4833" y="3129"/>
                      <a:pt x="4878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7"/>
              <p:cNvSpPr/>
              <p:nvPr/>
            </p:nvSpPr>
            <p:spPr>
              <a:xfrm>
                <a:off x="3941458" y="4497465"/>
                <a:ext cx="298556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9189" extrusionOk="0">
                    <a:moveTo>
                      <a:pt x="513" y="1481"/>
                    </a:moveTo>
                    <a:lnTo>
                      <a:pt x="513" y="1481"/>
                    </a:lnTo>
                    <a:cubicBezTo>
                      <a:pt x="526" y="1485"/>
                      <a:pt x="538" y="1489"/>
                      <a:pt x="551" y="1493"/>
                    </a:cubicBezTo>
                    <a:cubicBezTo>
                      <a:pt x="716" y="1550"/>
                      <a:pt x="882" y="1606"/>
                      <a:pt x="1047" y="1666"/>
                    </a:cubicBezTo>
                    <a:cubicBezTo>
                      <a:pt x="1378" y="1785"/>
                      <a:pt x="1705" y="1911"/>
                      <a:pt x="2034" y="2036"/>
                    </a:cubicBezTo>
                    <a:cubicBezTo>
                      <a:pt x="2657" y="2275"/>
                      <a:pt x="3283" y="2511"/>
                      <a:pt x="3869" y="2832"/>
                    </a:cubicBezTo>
                    <a:cubicBezTo>
                      <a:pt x="4396" y="3121"/>
                      <a:pt x="4825" y="3542"/>
                      <a:pt x="5110" y="4071"/>
                    </a:cubicBezTo>
                    <a:cubicBezTo>
                      <a:pt x="5250" y="4330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0" y="5888"/>
                    </a:cubicBezTo>
                    <a:cubicBezTo>
                      <a:pt x="5415" y="6069"/>
                      <a:pt x="5412" y="6251"/>
                      <a:pt x="5409" y="6432"/>
                    </a:cubicBezTo>
                    <a:cubicBezTo>
                      <a:pt x="5375" y="6284"/>
                      <a:pt x="5331" y="6138"/>
                      <a:pt x="5279" y="5995"/>
                    </a:cubicBezTo>
                    <a:cubicBezTo>
                      <a:pt x="5095" y="5503"/>
                      <a:pt x="4795" y="5070"/>
                      <a:pt x="4435" y="4689"/>
                    </a:cubicBezTo>
                    <a:cubicBezTo>
                      <a:pt x="4060" y="4293"/>
                      <a:pt x="3627" y="3954"/>
                      <a:pt x="3196" y="3620"/>
                    </a:cubicBezTo>
                    <a:cubicBezTo>
                      <a:pt x="2652" y="3198"/>
                      <a:pt x="2101" y="2788"/>
                      <a:pt x="1558" y="2366"/>
                    </a:cubicBezTo>
                    <a:cubicBezTo>
                      <a:pt x="1273" y="2145"/>
                      <a:pt x="985" y="1928"/>
                      <a:pt x="719" y="1686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0" y="1427"/>
                      <a:pt x="334" y="1527"/>
                      <a:pt x="411" y="1611"/>
                    </a:cubicBezTo>
                    <a:cubicBezTo>
                      <a:pt x="625" y="1845"/>
                      <a:pt x="871" y="2043"/>
                      <a:pt x="1119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7" y="6115"/>
                      <a:pt x="5219" y="6428"/>
                      <a:pt x="5275" y="6747"/>
                    </a:cubicBezTo>
                    <a:cubicBezTo>
                      <a:pt x="5294" y="6857"/>
                      <a:pt x="5308" y="6969"/>
                      <a:pt x="5319" y="7081"/>
                    </a:cubicBezTo>
                    <a:cubicBezTo>
                      <a:pt x="5028" y="6622"/>
                      <a:pt x="4606" y="6268"/>
                      <a:pt x="4143" y="5988"/>
                    </a:cubicBezTo>
                    <a:lnTo>
                      <a:pt x="4137" y="5984"/>
                    </a:lnTo>
                    <a:cubicBezTo>
                      <a:pt x="4098" y="5943"/>
                      <a:pt x="4052" y="5908"/>
                      <a:pt x="4002" y="5880"/>
                    </a:cubicBezTo>
                    <a:cubicBezTo>
                      <a:pt x="3984" y="5870"/>
                      <a:pt x="3967" y="5866"/>
                      <a:pt x="3950" y="5866"/>
                    </a:cubicBezTo>
                    <a:cubicBezTo>
                      <a:pt x="3944" y="5866"/>
                      <a:pt x="3938" y="5867"/>
                      <a:pt x="3931" y="5868"/>
                    </a:cubicBezTo>
                    <a:cubicBezTo>
                      <a:pt x="3474" y="5612"/>
                      <a:pt x="2991" y="5402"/>
                      <a:pt x="2509" y="5201"/>
                    </a:cubicBezTo>
                    <a:cubicBezTo>
                      <a:pt x="2161" y="5056"/>
                      <a:pt x="1811" y="4920"/>
                      <a:pt x="1468" y="4767"/>
                    </a:cubicBezTo>
                    <a:cubicBezTo>
                      <a:pt x="1211" y="4653"/>
                      <a:pt x="968" y="4528"/>
                      <a:pt x="779" y="4316"/>
                    </a:cubicBezTo>
                    <a:cubicBezTo>
                      <a:pt x="421" y="3913"/>
                      <a:pt x="346" y="3314"/>
                      <a:pt x="266" y="2803"/>
                    </a:cubicBezTo>
                    <a:cubicBezTo>
                      <a:pt x="211" y="2444"/>
                      <a:pt x="177" y="2083"/>
                      <a:pt x="170" y="1720"/>
                    </a:cubicBezTo>
                    <a:cubicBezTo>
                      <a:pt x="167" y="1585"/>
                      <a:pt x="169" y="1451"/>
                      <a:pt x="171" y="1317"/>
                    </a:cubicBezTo>
                    <a:close/>
                    <a:moveTo>
                      <a:pt x="4314" y="6342"/>
                    </a:moveTo>
                    <a:lnTo>
                      <a:pt x="4314" y="6342"/>
                    </a:lnTo>
                    <a:cubicBezTo>
                      <a:pt x="4476" y="6459"/>
                      <a:pt x="4631" y="6585"/>
                      <a:pt x="4773" y="6728"/>
                    </a:cubicBezTo>
                    <a:cubicBezTo>
                      <a:pt x="4970" y="6924"/>
                      <a:pt x="5135" y="7149"/>
                      <a:pt x="5260" y="7396"/>
                    </a:cubicBezTo>
                    <a:cubicBezTo>
                      <a:pt x="5298" y="7472"/>
                      <a:pt x="5315" y="7549"/>
                      <a:pt x="5318" y="7624"/>
                    </a:cubicBezTo>
                    <a:cubicBezTo>
                      <a:pt x="5303" y="7701"/>
                      <a:pt x="5287" y="7778"/>
                      <a:pt x="5275" y="7856"/>
                    </a:cubicBezTo>
                    <a:cubicBezTo>
                      <a:pt x="5273" y="7861"/>
                      <a:pt x="5275" y="7865"/>
                      <a:pt x="5275" y="7869"/>
                    </a:cubicBezTo>
                    <a:cubicBezTo>
                      <a:pt x="5234" y="7978"/>
                      <a:pt x="5168" y="8080"/>
                      <a:pt x="5089" y="8171"/>
                    </a:cubicBezTo>
                    <a:cubicBezTo>
                      <a:pt x="4841" y="8455"/>
                      <a:pt x="4488" y="8630"/>
                      <a:pt x="4152" y="8790"/>
                    </a:cubicBezTo>
                    <a:cubicBezTo>
                      <a:pt x="3992" y="8864"/>
                      <a:pt x="3820" y="8945"/>
                      <a:pt x="3644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8" y="8971"/>
                      <a:pt x="3573" y="8971"/>
                      <a:pt x="3569" y="8971"/>
                    </a:cubicBezTo>
                    <a:cubicBezTo>
                      <a:pt x="3559" y="8969"/>
                      <a:pt x="3551" y="8969"/>
                      <a:pt x="3539" y="8961"/>
                    </a:cubicBezTo>
                    <a:cubicBezTo>
                      <a:pt x="3543" y="8929"/>
                      <a:pt x="3550" y="8895"/>
                      <a:pt x="3564" y="8857"/>
                    </a:cubicBezTo>
                    <a:cubicBezTo>
                      <a:pt x="3637" y="8666"/>
                      <a:pt x="3761" y="8495"/>
                      <a:pt x="3864" y="8320"/>
                    </a:cubicBezTo>
                    <a:cubicBezTo>
                      <a:pt x="4022" y="8051"/>
                      <a:pt x="4142" y="7751"/>
                      <a:pt x="4225" y="7451"/>
                    </a:cubicBezTo>
                    <a:cubicBezTo>
                      <a:pt x="4287" y="7227"/>
                      <a:pt x="4330" y="6995"/>
                      <a:pt x="4341" y="6762"/>
                    </a:cubicBezTo>
                    <a:cubicBezTo>
                      <a:pt x="4348" y="6625"/>
                      <a:pt x="4344" y="6480"/>
                      <a:pt x="4314" y="6342"/>
                    </a:cubicBezTo>
                    <a:close/>
                    <a:moveTo>
                      <a:pt x="177" y="0"/>
                    </a:moveTo>
                    <a:cubicBezTo>
                      <a:pt x="141" y="0"/>
                      <a:pt x="107" y="16"/>
                      <a:pt x="86" y="53"/>
                    </a:cubicBezTo>
                    <a:cubicBezTo>
                      <a:pt x="77" y="57"/>
                      <a:pt x="70" y="63"/>
                      <a:pt x="70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8" y="96"/>
                      <a:pt x="38" y="122"/>
                      <a:pt x="47" y="153"/>
                    </a:cubicBezTo>
                    <a:cubicBezTo>
                      <a:pt x="0" y="318"/>
                      <a:pt x="18" y="497"/>
                      <a:pt x="46" y="664"/>
                    </a:cubicBezTo>
                    <a:cubicBezTo>
                      <a:pt x="46" y="665"/>
                      <a:pt x="47" y="667"/>
                      <a:pt x="47" y="668"/>
                    </a:cubicBezTo>
                    <a:cubicBezTo>
                      <a:pt x="24" y="1198"/>
                      <a:pt x="3" y="1726"/>
                      <a:pt x="46" y="2254"/>
                    </a:cubicBezTo>
                    <a:cubicBezTo>
                      <a:pt x="74" y="2600"/>
                      <a:pt x="125" y="2944"/>
                      <a:pt x="188" y="3284"/>
                    </a:cubicBezTo>
                    <a:cubicBezTo>
                      <a:pt x="233" y="3528"/>
                      <a:pt x="289" y="3771"/>
                      <a:pt x="385" y="3999"/>
                    </a:cubicBezTo>
                    <a:cubicBezTo>
                      <a:pt x="476" y="4213"/>
                      <a:pt x="604" y="4409"/>
                      <a:pt x="778" y="4566"/>
                    </a:cubicBezTo>
                    <a:cubicBezTo>
                      <a:pt x="998" y="4765"/>
                      <a:pt x="1269" y="4880"/>
                      <a:pt x="1538" y="4997"/>
                    </a:cubicBezTo>
                    <a:cubicBezTo>
                      <a:pt x="2147" y="5264"/>
                      <a:pt x="2765" y="5506"/>
                      <a:pt x="3364" y="5795"/>
                    </a:cubicBezTo>
                    <a:cubicBezTo>
                      <a:pt x="3536" y="5879"/>
                      <a:pt x="3707" y="5967"/>
                      <a:pt x="3874" y="6063"/>
                    </a:cubicBezTo>
                    <a:cubicBezTo>
                      <a:pt x="3879" y="6066"/>
                      <a:pt x="3882" y="6071"/>
                      <a:pt x="3888" y="6075"/>
                    </a:cubicBezTo>
                    <a:cubicBezTo>
                      <a:pt x="4078" y="6180"/>
                      <a:pt x="4129" y="6406"/>
                      <a:pt x="4135" y="6608"/>
                    </a:cubicBezTo>
                    <a:cubicBezTo>
                      <a:pt x="4141" y="6826"/>
                      <a:pt x="4108" y="7044"/>
                      <a:pt x="4060" y="7256"/>
                    </a:cubicBezTo>
                    <a:cubicBezTo>
                      <a:pt x="3984" y="7582"/>
                      <a:pt x="3861" y="7905"/>
                      <a:pt x="3695" y="8195"/>
                    </a:cubicBezTo>
                    <a:cubicBezTo>
                      <a:pt x="3590" y="8378"/>
                      <a:pt x="3468" y="8550"/>
                      <a:pt x="3383" y="8743"/>
                    </a:cubicBezTo>
                    <a:cubicBezTo>
                      <a:pt x="3319" y="8890"/>
                      <a:pt x="3279" y="9086"/>
                      <a:pt x="3463" y="9163"/>
                    </a:cubicBezTo>
                    <a:cubicBezTo>
                      <a:pt x="3507" y="9181"/>
                      <a:pt x="3555" y="9188"/>
                      <a:pt x="3604" y="9188"/>
                    </a:cubicBezTo>
                    <a:cubicBezTo>
                      <a:pt x="3715" y="9188"/>
                      <a:pt x="3833" y="9150"/>
                      <a:pt x="3930" y="9115"/>
                    </a:cubicBezTo>
                    <a:cubicBezTo>
                      <a:pt x="4252" y="9004"/>
                      <a:pt x="4568" y="8841"/>
                      <a:pt x="4854" y="8655"/>
                    </a:cubicBezTo>
                    <a:cubicBezTo>
                      <a:pt x="5099" y="8496"/>
                      <a:pt x="5327" y="8275"/>
                      <a:pt x="5449" y="8006"/>
                    </a:cubicBezTo>
                    <a:cubicBezTo>
                      <a:pt x="5455" y="7992"/>
                      <a:pt x="5460" y="7979"/>
                      <a:pt x="5465" y="7966"/>
                    </a:cubicBezTo>
                    <a:cubicBezTo>
                      <a:pt x="5466" y="7966"/>
                      <a:pt x="5466" y="7966"/>
                      <a:pt x="5467" y="7966"/>
                    </a:cubicBezTo>
                    <a:cubicBezTo>
                      <a:pt x="5508" y="7966"/>
                      <a:pt x="5548" y="7939"/>
                      <a:pt x="5553" y="7884"/>
                    </a:cubicBezTo>
                    <a:cubicBezTo>
                      <a:pt x="5558" y="7806"/>
                      <a:pt x="5560" y="7728"/>
                      <a:pt x="5560" y="7650"/>
                    </a:cubicBezTo>
                    <a:cubicBezTo>
                      <a:pt x="5601" y="7459"/>
                      <a:pt x="5611" y="7255"/>
                      <a:pt x="5618" y="7067"/>
                    </a:cubicBezTo>
                    <a:cubicBezTo>
                      <a:pt x="5628" y="6765"/>
                      <a:pt x="5616" y="6464"/>
                      <a:pt x="5613" y="6162"/>
                    </a:cubicBezTo>
                    <a:cubicBezTo>
                      <a:pt x="5606" y="5513"/>
                      <a:pt x="5651" y="4862"/>
                      <a:pt x="5389" y="4250"/>
                    </a:cubicBezTo>
                    <a:cubicBezTo>
                      <a:pt x="5158" y="3708"/>
                      <a:pt x="4762" y="3225"/>
                      <a:pt x="4279" y="2886"/>
                    </a:cubicBezTo>
                    <a:cubicBezTo>
                      <a:pt x="4010" y="2698"/>
                      <a:pt x="3706" y="2552"/>
                      <a:pt x="3407" y="2415"/>
                    </a:cubicBezTo>
                    <a:cubicBezTo>
                      <a:pt x="3098" y="2273"/>
                      <a:pt x="2782" y="2147"/>
                      <a:pt x="2464" y="2024"/>
                    </a:cubicBezTo>
                    <a:cubicBezTo>
                      <a:pt x="2090" y="1879"/>
                      <a:pt x="1716" y="1734"/>
                      <a:pt x="1339" y="1598"/>
                    </a:cubicBezTo>
                    <a:cubicBezTo>
                      <a:pt x="1153" y="1530"/>
                      <a:pt x="966" y="1465"/>
                      <a:pt x="779" y="1403"/>
                    </a:cubicBezTo>
                    <a:cubicBezTo>
                      <a:pt x="686" y="1372"/>
                      <a:pt x="592" y="1343"/>
                      <a:pt x="498" y="1316"/>
                    </a:cubicBezTo>
                    <a:cubicBezTo>
                      <a:pt x="446" y="1301"/>
                      <a:pt x="394" y="1285"/>
                      <a:pt x="342" y="1274"/>
                    </a:cubicBezTo>
                    <a:cubicBezTo>
                      <a:pt x="340" y="1273"/>
                      <a:pt x="337" y="1273"/>
                      <a:pt x="334" y="1272"/>
                    </a:cubicBezTo>
                    <a:cubicBezTo>
                      <a:pt x="339" y="1265"/>
                      <a:pt x="344" y="1257"/>
                      <a:pt x="345" y="1247"/>
                    </a:cubicBezTo>
                    <a:cubicBezTo>
                      <a:pt x="347" y="1237"/>
                      <a:pt x="348" y="1226"/>
                      <a:pt x="349" y="1216"/>
                    </a:cubicBezTo>
                    <a:cubicBezTo>
                      <a:pt x="361" y="1126"/>
                      <a:pt x="356" y="1034"/>
                      <a:pt x="343" y="942"/>
                    </a:cubicBezTo>
                    <a:cubicBezTo>
                      <a:pt x="341" y="841"/>
                      <a:pt x="338" y="738"/>
                      <a:pt x="330" y="637"/>
                    </a:cubicBezTo>
                    <a:cubicBezTo>
                      <a:pt x="321" y="518"/>
                      <a:pt x="311" y="387"/>
                      <a:pt x="274" y="267"/>
                    </a:cubicBezTo>
                    <a:cubicBezTo>
                      <a:pt x="282" y="230"/>
                      <a:pt x="291" y="192"/>
                      <a:pt x="303" y="152"/>
                    </a:cubicBezTo>
                    <a:cubicBezTo>
                      <a:pt x="329" y="68"/>
                      <a:pt x="251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6" name="Google Shape;1336;p57"/>
            <p:cNvSpPr/>
            <p:nvPr/>
          </p:nvSpPr>
          <p:spPr>
            <a:xfrm>
              <a:off x="4118872" y="4506341"/>
              <a:ext cx="40628" cy="40417"/>
            </a:xfrm>
            <a:custGeom>
              <a:avLst/>
              <a:gdLst/>
              <a:ahLst/>
              <a:cxnLst/>
              <a:rect l="l" t="t" r="r" b="b"/>
              <a:pathLst>
                <a:path w="769" h="765" extrusionOk="0">
                  <a:moveTo>
                    <a:pt x="385" y="1"/>
                  </a:moveTo>
                  <a:cubicBezTo>
                    <a:pt x="177" y="1"/>
                    <a:pt x="1" y="175"/>
                    <a:pt x="1" y="382"/>
                  </a:cubicBezTo>
                  <a:cubicBezTo>
                    <a:pt x="1" y="590"/>
                    <a:pt x="176" y="765"/>
                    <a:pt x="385" y="765"/>
                  </a:cubicBezTo>
                  <a:cubicBezTo>
                    <a:pt x="592" y="765"/>
                    <a:pt x="769" y="589"/>
                    <a:pt x="769" y="382"/>
                  </a:cubicBezTo>
                  <a:cubicBezTo>
                    <a:pt x="769" y="175"/>
                    <a:pt x="593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4074756" y="4420011"/>
              <a:ext cx="21344" cy="22084"/>
            </a:xfrm>
            <a:custGeom>
              <a:avLst/>
              <a:gdLst/>
              <a:ahLst/>
              <a:cxnLst/>
              <a:rect l="l" t="t" r="r" b="b"/>
              <a:pathLst>
                <a:path w="404" h="418" extrusionOk="0">
                  <a:moveTo>
                    <a:pt x="202" y="0"/>
                  </a:moveTo>
                  <a:cubicBezTo>
                    <a:pt x="165" y="0"/>
                    <a:pt x="132" y="9"/>
                    <a:pt x="100" y="28"/>
                  </a:cubicBezTo>
                  <a:cubicBezTo>
                    <a:pt x="70" y="46"/>
                    <a:pt x="46" y="69"/>
                    <a:pt x="27" y="100"/>
                  </a:cubicBezTo>
                  <a:cubicBezTo>
                    <a:pt x="10" y="131"/>
                    <a:pt x="0" y="166"/>
                    <a:pt x="0" y="202"/>
                  </a:cubicBezTo>
                  <a:cubicBezTo>
                    <a:pt x="0" y="238"/>
                    <a:pt x="10" y="271"/>
                    <a:pt x="27" y="303"/>
                  </a:cubicBezTo>
                  <a:lnTo>
                    <a:pt x="43" y="327"/>
                  </a:lnTo>
                  <a:cubicBezTo>
                    <a:pt x="59" y="355"/>
                    <a:pt x="81" y="376"/>
                    <a:pt x="109" y="393"/>
                  </a:cubicBezTo>
                  <a:cubicBezTo>
                    <a:pt x="138" y="410"/>
                    <a:pt x="169" y="418"/>
                    <a:pt x="202" y="418"/>
                  </a:cubicBezTo>
                  <a:cubicBezTo>
                    <a:pt x="235" y="418"/>
                    <a:pt x="266" y="410"/>
                    <a:pt x="294" y="393"/>
                  </a:cubicBezTo>
                  <a:cubicBezTo>
                    <a:pt x="322" y="376"/>
                    <a:pt x="344" y="355"/>
                    <a:pt x="360" y="327"/>
                  </a:cubicBezTo>
                  <a:lnTo>
                    <a:pt x="376" y="303"/>
                  </a:lnTo>
                  <a:cubicBezTo>
                    <a:pt x="394" y="272"/>
                    <a:pt x="403" y="238"/>
                    <a:pt x="403" y="202"/>
                  </a:cubicBezTo>
                  <a:cubicBezTo>
                    <a:pt x="403" y="166"/>
                    <a:pt x="394" y="131"/>
                    <a:pt x="376" y="100"/>
                  </a:cubicBezTo>
                  <a:cubicBezTo>
                    <a:pt x="358" y="69"/>
                    <a:pt x="334" y="46"/>
                    <a:pt x="303" y="28"/>
                  </a:cubicBezTo>
                  <a:cubicBezTo>
                    <a:pt x="272" y="9"/>
                    <a:pt x="23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3909282" y="4757299"/>
              <a:ext cx="32703" cy="29216"/>
            </a:xfrm>
            <a:custGeom>
              <a:avLst/>
              <a:gdLst/>
              <a:ahLst/>
              <a:cxnLst/>
              <a:rect l="l" t="t" r="r" b="b"/>
              <a:pathLst>
                <a:path w="619" h="553" extrusionOk="0">
                  <a:moveTo>
                    <a:pt x="272" y="0"/>
                  </a:moveTo>
                  <a:cubicBezTo>
                    <a:pt x="237" y="0"/>
                    <a:pt x="203" y="8"/>
                    <a:pt x="172" y="24"/>
                  </a:cubicBezTo>
                  <a:cubicBezTo>
                    <a:pt x="138" y="36"/>
                    <a:pt x="108" y="54"/>
                    <a:pt x="83" y="81"/>
                  </a:cubicBezTo>
                  <a:cubicBezTo>
                    <a:pt x="56" y="107"/>
                    <a:pt x="37" y="136"/>
                    <a:pt x="26" y="170"/>
                  </a:cubicBezTo>
                  <a:cubicBezTo>
                    <a:pt x="9" y="203"/>
                    <a:pt x="1" y="239"/>
                    <a:pt x="2" y="277"/>
                  </a:cubicBezTo>
                  <a:cubicBezTo>
                    <a:pt x="6" y="301"/>
                    <a:pt x="9" y="326"/>
                    <a:pt x="12" y="350"/>
                  </a:cubicBezTo>
                  <a:cubicBezTo>
                    <a:pt x="25" y="398"/>
                    <a:pt x="49" y="438"/>
                    <a:pt x="83" y="472"/>
                  </a:cubicBezTo>
                  <a:cubicBezTo>
                    <a:pt x="102" y="487"/>
                    <a:pt x="120" y="501"/>
                    <a:pt x="139" y="515"/>
                  </a:cubicBezTo>
                  <a:cubicBezTo>
                    <a:pt x="182" y="540"/>
                    <a:pt x="229" y="553"/>
                    <a:pt x="279" y="553"/>
                  </a:cubicBezTo>
                  <a:lnTo>
                    <a:pt x="298" y="553"/>
                  </a:lnTo>
                  <a:cubicBezTo>
                    <a:pt x="316" y="552"/>
                    <a:pt x="331" y="550"/>
                    <a:pt x="350" y="547"/>
                  </a:cubicBezTo>
                  <a:cubicBezTo>
                    <a:pt x="363" y="547"/>
                    <a:pt x="377" y="544"/>
                    <a:pt x="390" y="541"/>
                  </a:cubicBezTo>
                  <a:cubicBezTo>
                    <a:pt x="412" y="532"/>
                    <a:pt x="434" y="523"/>
                    <a:pt x="455" y="513"/>
                  </a:cubicBezTo>
                  <a:cubicBezTo>
                    <a:pt x="478" y="501"/>
                    <a:pt x="497" y="484"/>
                    <a:pt x="514" y="468"/>
                  </a:cubicBezTo>
                  <a:cubicBezTo>
                    <a:pt x="517" y="465"/>
                    <a:pt x="521" y="462"/>
                    <a:pt x="524" y="460"/>
                  </a:cubicBezTo>
                  <a:cubicBezTo>
                    <a:pt x="530" y="453"/>
                    <a:pt x="536" y="447"/>
                    <a:pt x="542" y="442"/>
                  </a:cubicBezTo>
                  <a:cubicBezTo>
                    <a:pt x="544" y="439"/>
                    <a:pt x="547" y="437"/>
                    <a:pt x="551" y="434"/>
                  </a:cubicBezTo>
                  <a:cubicBezTo>
                    <a:pt x="552" y="433"/>
                    <a:pt x="553" y="432"/>
                    <a:pt x="554" y="431"/>
                  </a:cubicBezTo>
                  <a:cubicBezTo>
                    <a:pt x="565" y="416"/>
                    <a:pt x="576" y="402"/>
                    <a:pt x="588" y="387"/>
                  </a:cubicBezTo>
                  <a:cubicBezTo>
                    <a:pt x="605" y="359"/>
                    <a:pt x="619" y="310"/>
                    <a:pt x="618" y="277"/>
                  </a:cubicBezTo>
                  <a:cubicBezTo>
                    <a:pt x="615" y="258"/>
                    <a:pt x="613" y="238"/>
                    <a:pt x="609" y="220"/>
                  </a:cubicBezTo>
                  <a:cubicBezTo>
                    <a:pt x="606" y="210"/>
                    <a:pt x="602" y="202"/>
                    <a:pt x="598" y="193"/>
                  </a:cubicBezTo>
                  <a:cubicBezTo>
                    <a:pt x="590" y="166"/>
                    <a:pt x="574" y="142"/>
                    <a:pt x="554" y="123"/>
                  </a:cubicBezTo>
                  <a:cubicBezTo>
                    <a:pt x="553" y="123"/>
                    <a:pt x="552" y="122"/>
                    <a:pt x="551" y="121"/>
                  </a:cubicBezTo>
                  <a:cubicBezTo>
                    <a:pt x="547" y="117"/>
                    <a:pt x="545" y="115"/>
                    <a:pt x="542" y="112"/>
                  </a:cubicBezTo>
                  <a:cubicBezTo>
                    <a:pt x="536" y="107"/>
                    <a:pt x="530" y="101"/>
                    <a:pt x="524" y="96"/>
                  </a:cubicBezTo>
                  <a:cubicBezTo>
                    <a:pt x="521" y="93"/>
                    <a:pt x="517" y="90"/>
                    <a:pt x="514" y="86"/>
                  </a:cubicBezTo>
                  <a:cubicBezTo>
                    <a:pt x="505" y="77"/>
                    <a:pt x="496" y="71"/>
                    <a:pt x="483" y="62"/>
                  </a:cubicBezTo>
                  <a:cubicBezTo>
                    <a:pt x="456" y="38"/>
                    <a:pt x="425" y="21"/>
                    <a:pt x="390" y="13"/>
                  </a:cubicBezTo>
                  <a:cubicBezTo>
                    <a:pt x="389" y="13"/>
                    <a:pt x="388" y="12"/>
                    <a:pt x="387" y="12"/>
                  </a:cubicBezTo>
                  <a:cubicBezTo>
                    <a:pt x="352" y="3"/>
                    <a:pt x="315" y="3"/>
                    <a:pt x="279" y="1"/>
                  </a:cubicBezTo>
                  <a:cubicBezTo>
                    <a:pt x="276" y="1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4008133" y="4799302"/>
              <a:ext cx="18650" cy="18544"/>
            </a:xfrm>
            <a:custGeom>
              <a:avLst/>
              <a:gdLst/>
              <a:ahLst/>
              <a:cxnLst/>
              <a:rect l="l" t="t" r="r" b="b"/>
              <a:pathLst>
                <a:path w="353" h="351" extrusionOk="0">
                  <a:moveTo>
                    <a:pt x="183" y="1"/>
                  </a:moveTo>
                  <a:cubicBezTo>
                    <a:pt x="181" y="1"/>
                    <a:pt x="179" y="1"/>
                    <a:pt x="177" y="1"/>
                  </a:cubicBezTo>
                  <a:cubicBezTo>
                    <a:pt x="163" y="3"/>
                    <a:pt x="150" y="4"/>
                    <a:pt x="137" y="6"/>
                  </a:cubicBezTo>
                  <a:cubicBezTo>
                    <a:pt x="135" y="6"/>
                    <a:pt x="134" y="6"/>
                    <a:pt x="132" y="6"/>
                  </a:cubicBezTo>
                  <a:cubicBezTo>
                    <a:pt x="115" y="6"/>
                    <a:pt x="101" y="10"/>
                    <a:pt x="87" y="17"/>
                  </a:cubicBezTo>
                  <a:cubicBezTo>
                    <a:pt x="70" y="22"/>
                    <a:pt x="56" y="31"/>
                    <a:pt x="44" y="44"/>
                  </a:cubicBezTo>
                  <a:cubicBezTo>
                    <a:pt x="37" y="52"/>
                    <a:pt x="30" y="62"/>
                    <a:pt x="24" y="70"/>
                  </a:cubicBezTo>
                  <a:cubicBezTo>
                    <a:pt x="11" y="91"/>
                    <a:pt x="5" y="113"/>
                    <a:pt x="5" y="136"/>
                  </a:cubicBezTo>
                  <a:cubicBezTo>
                    <a:pt x="4" y="150"/>
                    <a:pt x="2" y="163"/>
                    <a:pt x="1" y="175"/>
                  </a:cubicBezTo>
                  <a:cubicBezTo>
                    <a:pt x="3" y="191"/>
                    <a:pt x="5" y="206"/>
                    <a:pt x="7" y="222"/>
                  </a:cubicBezTo>
                  <a:cubicBezTo>
                    <a:pt x="13" y="236"/>
                    <a:pt x="18" y="250"/>
                    <a:pt x="25" y="264"/>
                  </a:cubicBezTo>
                  <a:cubicBezTo>
                    <a:pt x="36" y="284"/>
                    <a:pt x="51" y="301"/>
                    <a:pt x="70" y="313"/>
                  </a:cubicBezTo>
                  <a:cubicBezTo>
                    <a:pt x="82" y="323"/>
                    <a:pt x="94" y="332"/>
                    <a:pt x="108" y="336"/>
                  </a:cubicBezTo>
                  <a:cubicBezTo>
                    <a:pt x="123" y="343"/>
                    <a:pt x="137" y="347"/>
                    <a:pt x="153" y="347"/>
                  </a:cubicBezTo>
                  <a:cubicBezTo>
                    <a:pt x="161" y="349"/>
                    <a:pt x="168" y="350"/>
                    <a:pt x="176" y="350"/>
                  </a:cubicBezTo>
                  <a:cubicBezTo>
                    <a:pt x="184" y="350"/>
                    <a:pt x="192" y="349"/>
                    <a:pt x="199" y="347"/>
                  </a:cubicBezTo>
                  <a:cubicBezTo>
                    <a:pt x="216" y="347"/>
                    <a:pt x="230" y="343"/>
                    <a:pt x="244" y="336"/>
                  </a:cubicBezTo>
                  <a:cubicBezTo>
                    <a:pt x="266" y="328"/>
                    <a:pt x="285" y="316"/>
                    <a:pt x="301" y="299"/>
                  </a:cubicBezTo>
                  <a:lnTo>
                    <a:pt x="328" y="263"/>
                  </a:lnTo>
                  <a:cubicBezTo>
                    <a:pt x="334" y="250"/>
                    <a:pt x="340" y="236"/>
                    <a:pt x="346" y="222"/>
                  </a:cubicBezTo>
                  <a:lnTo>
                    <a:pt x="352" y="175"/>
                  </a:lnTo>
                  <a:cubicBezTo>
                    <a:pt x="350" y="160"/>
                    <a:pt x="347" y="144"/>
                    <a:pt x="345" y="130"/>
                  </a:cubicBezTo>
                  <a:cubicBezTo>
                    <a:pt x="340" y="115"/>
                    <a:pt x="334" y="102"/>
                    <a:pt x="328" y="88"/>
                  </a:cubicBezTo>
                  <a:cubicBezTo>
                    <a:pt x="317" y="67"/>
                    <a:pt x="302" y="51"/>
                    <a:pt x="283" y="39"/>
                  </a:cubicBezTo>
                  <a:cubicBezTo>
                    <a:pt x="272" y="28"/>
                    <a:pt x="258" y="20"/>
                    <a:pt x="244" y="16"/>
                  </a:cubicBezTo>
                  <a:cubicBezTo>
                    <a:pt x="225" y="6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7"/>
            <p:cNvSpPr/>
            <p:nvPr/>
          </p:nvSpPr>
          <p:spPr>
            <a:xfrm>
              <a:off x="3917683" y="4877548"/>
              <a:ext cx="29692" cy="30484"/>
            </a:xfrm>
            <a:custGeom>
              <a:avLst/>
              <a:gdLst/>
              <a:ahLst/>
              <a:cxnLst/>
              <a:rect l="l" t="t" r="r" b="b"/>
              <a:pathLst>
                <a:path w="562" h="577" extrusionOk="0">
                  <a:moveTo>
                    <a:pt x="281" y="0"/>
                  </a:moveTo>
                  <a:cubicBezTo>
                    <a:pt x="233" y="0"/>
                    <a:pt x="189" y="12"/>
                    <a:pt x="148" y="35"/>
                  </a:cubicBezTo>
                  <a:cubicBezTo>
                    <a:pt x="108" y="59"/>
                    <a:pt x="76" y="90"/>
                    <a:pt x="52" y="131"/>
                  </a:cubicBezTo>
                  <a:cubicBezTo>
                    <a:pt x="48" y="139"/>
                    <a:pt x="43" y="147"/>
                    <a:pt x="39" y="155"/>
                  </a:cubicBezTo>
                  <a:cubicBezTo>
                    <a:pt x="13" y="199"/>
                    <a:pt x="1" y="246"/>
                    <a:pt x="1" y="296"/>
                  </a:cubicBezTo>
                  <a:cubicBezTo>
                    <a:pt x="1" y="347"/>
                    <a:pt x="13" y="394"/>
                    <a:pt x="39" y="438"/>
                  </a:cubicBezTo>
                  <a:cubicBezTo>
                    <a:pt x="64" y="479"/>
                    <a:pt x="97" y="513"/>
                    <a:pt x="139" y="538"/>
                  </a:cubicBezTo>
                  <a:cubicBezTo>
                    <a:pt x="183" y="563"/>
                    <a:pt x="230" y="575"/>
                    <a:pt x="281" y="576"/>
                  </a:cubicBezTo>
                  <a:cubicBezTo>
                    <a:pt x="332" y="575"/>
                    <a:pt x="379" y="563"/>
                    <a:pt x="423" y="538"/>
                  </a:cubicBezTo>
                  <a:cubicBezTo>
                    <a:pt x="465" y="513"/>
                    <a:pt x="498" y="479"/>
                    <a:pt x="523" y="438"/>
                  </a:cubicBezTo>
                  <a:cubicBezTo>
                    <a:pt x="549" y="394"/>
                    <a:pt x="561" y="347"/>
                    <a:pt x="561" y="296"/>
                  </a:cubicBezTo>
                  <a:cubicBezTo>
                    <a:pt x="561" y="246"/>
                    <a:pt x="549" y="199"/>
                    <a:pt x="523" y="155"/>
                  </a:cubicBezTo>
                  <a:cubicBezTo>
                    <a:pt x="519" y="147"/>
                    <a:pt x="514" y="139"/>
                    <a:pt x="508" y="131"/>
                  </a:cubicBezTo>
                  <a:cubicBezTo>
                    <a:pt x="486" y="90"/>
                    <a:pt x="454" y="59"/>
                    <a:pt x="414" y="35"/>
                  </a:cubicBezTo>
                  <a:cubicBezTo>
                    <a:pt x="373" y="12"/>
                    <a:pt x="328" y="0"/>
                    <a:pt x="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4316046" y="4702722"/>
              <a:ext cx="25677" cy="19971"/>
            </a:xfrm>
            <a:custGeom>
              <a:avLst/>
              <a:gdLst/>
              <a:ahLst/>
              <a:cxnLst/>
              <a:rect l="l" t="t" r="r" b="b"/>
              <a:pathLst>
                <a:path w="486" h="378" extrusionOk="0">
                  <a:moveTo>
                    <a:pt x="243" y="1"/>
                  </a:moveTo>
                  <a:cubicBezTo>
                    <a:pt x="0" y="1"/>
                    <a:pt x="0" y="377"/>
                    <a:pt x="243" y="377"/>
                  </a:cubicBezTo>
                  <a:cubicBezTo>
                    <a:pt x="486" y="377"/>
                    <a:pt x="486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7"/>
          <p:cNvGrpSpPr/>
          <p:nvPr/>
        </p:nvGrpSpPr>
        <p:grpSpPr>
          <a:xfrm rot="-2345198">
            <a:off x="7393726" y="3655021"/>
            <a:ext cx="985559" cy="738192"/>
            <a:chOff x="6945874" y="1405450"/>
            <a:chExt cx="985551" cy="738186"/>
          </a:xfrm>
        </p:grpSpPr>
        <p:grpSp>
          <p:nvGrpSpPr>
            <p:cNvPr id="1343" name="Google Shape;1343;p57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1344" name="Google Shape;1344;p57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57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7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57"/>
          <p:cNvGrpSpPr/>
          <p:nvPr/>
        </p:nvGrpSpPr>
        <p:grpSpPr>
          <a:xfrm>
            <a:off x="855369" y="3347078"/>
            <a:ext cx="619166" cy="910197"/>
            <a:chOff x="2660619" y="2985278"/>
            <a:chExt cx="619166" cy="910197"/>
          </a:xfrm>
        </p:grpSpPr>
        <p:sp>
          <p:nvSpPr>
            <p:cNvPr id="1359" name="Google Shape;1359;p57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7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7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7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7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7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7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7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7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7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7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7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7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7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7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7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7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7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7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57"/>
          <p:cNvGrpSpPr/>
          <p:nvPr/>
        </p:nvGrpSpPr>
        <p:grpSpPr>
          <a:xfrm rot="-3025487">
            <a:off x="5939972" y="534796"/>
            <a:ext cx="519879" cy="241131"/>
            <a:chOff x="4968198" y="4040084"/>
            <a:chExt cx="519872" cy="241128"/>
          </a:xfrm>
        </p:grpSpPr>
        <p:sp>
          <p:nvSpPr>
            <p:cNvPr id="1383" name="Google Shape;1383;p57"/>
            <p:cNvSpPr/>
            <p:nvPr/>
          </p:nvSpPr>
          <p:spPr>
            <a:xfrm>
              <a:off x="4977655" y="4051549"/>
              <a:ext cx="106880" cy="123787"/>
            </a:xfrm>
            <a:custGeom>
              <a:avLst/>
              <a:gdLst/>
              <a:ahLst/>
              <a:cxnLst/>
              <a:rect l="l" t="t" r="r" b="b"/>
              <a:pathLst>
                <a:path w="2023" h="2343" extrusionOk="0">
                  <a:moveTo>
                    <a:pt x="358" y="1"/>
                  </a:moveTo>
                  <a:cubicBezTo>
                    <a:pt x="345" y="6"/>
                    <a:pt x="340" y="12"/>
                    <a:pt x="333" y="19"/>
                  </a:cubicBezTo>
                  <a:cubicBezTo>
                    <a:pt x="318" y="37"/>
                    <a:pt x="295" y="72"/>
                    <a:pt x="291" y="81"/>
                  </a:cubicBezTo>
                  <a:cubicBezTo>
                    <a:pt x="206" y="236"/>
                    <a:pt x="169" y="423"/>
                    <a:pt x="136" y="594"/>
                  </a:cubicBezTo>
                  <a:cubicBezTo>
                    <a:pt x="67" y="958"/>
                    <a:pt x="0" y="1347"/>
                    <a:pt x="83" y="1714"/>
                  </a:cubicBezTo>
                  <a:cubicBezTo>
                    <a:pt x="110" y="1831"/>
                    <a:pt x="154" y="1943"/>
                    <a:pt x="219" y="2041"/>
                  </a:cubicBezTo>
                  <a:cubicBezTo>
                    <a:pt x="222" y="2044"/>
                    <a:pt x="226" y="2045"/>
                    <a:pt x="230" y="2049"/>
                  </a:cubicBezTo>
                  <a:cubicBezTo>
                    <a:pt x="285" y="2105"/>
                    <a:pt x="339" y="2163"/>
                    <a:pt x="391" y="2221"/>
                  </a:cubicBezTo>
                  <a:cubicBezTo>
                    <a:pt x="454" y="2263"/>
                    <a:pt x="527" y="2294"/>
                    <a:pt x="610" y="2308"/>
                  </a:cubicBezTo>
                  <a:cubicBezTo>
                    <a:pt x="749" y="2331"/>
                    <a:pt x="888" y="2342"/>
                    <a:pt x="1027" y="2342"/>
                  </a:cubicBezTo>
                  <a:cubicBezTo>
                    <a:pt x="1165" y="2342"/>
                    <a:pt x="1303" y="2332"/>
                    <a:pt x="1440" y="2310"/>
                  </a:cubicBezTo>
                  <a:cubicBezTo>
                    <a:pt x="1638" y="2281"/>
                    <a:pt x="1833" y="2231"/>
                    <a:pt x="2023" y="2169"/>
                  </a:cubicBezTo>
                  <a:cubicBezTo>
                    <a:pt x="1894" y="2112"/>
                    <a:pt x="1774" y="2030"/>
                    <a:pt x="1666" y="1943"/>
                  </a:cubicBezTo>
                  <a:cubicBezTo>
                    <a:pt x="1485" y="1797"/>
                    <a:pt x="1322" y="1626"/>
                    <a:pt x="1177" y="1444"/>
                  </a:cubicBezTo>
                  <a:cubicBezTo>
                    <a:pt x="983" y="1200"/>
                    <a:pt x="810" y="926"/>
                    <a:pt x="686" y="641"/>
                  </a:cubicBezTo>
                  <a:cubicBezTo>
                    <a:pt x="605" y="454"/>
                    <a:pt x="540" y="254"/>
                    <a:pt x="427" y="83"/>
                  </a:cubicBezTo>
                  <a:cubicBezTo>
                    <a:pt x="405" y="49"/>
                    <a:pt x="381" y="22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5021560" y="4076486"/>
              <a:ext cx="407339" cy="146399"/>
            </a:xfrm>
            <a:custGeom>
              <a:avLst/>
              <a:gdLst/>
              <a:ahLst/>
              <a:cxnLst/>
              <a:rect l="l" t="t" r="r" b="b"/>
              <a:pathLst>
                <a:path w="7710" h="2771" extrusionOk="0">
                  <a:moveTo>
                    <a:pt x="1581" y="1770"/>
                  </a:moveTo>
                  <a:cubicBezTo>
                    <a:pt x="1583" y="1769"/>
                    <a:pt x="1585" y="1768"/>
                    <a:pt x="1587" y="1767"/>
                  </a:cubicBezTo>
                  <a:cubicBezTo>
                    <a:pt x="1644" y="1759"/>
                    <a:pt x="1698" y="1743"/>
                    <a:pt x="1751" y="1719"/>
                  </a:cubicBezTo>
                  <a:cubicBezTo>
                    <a:pt x="1777" y="1707"/>
                    <a:pt x="1792" y="1690"/>
                    <a:pt x="1803" y="1670"/>
                  </a:cubicBezTo>
                  <a:cubicBezTo>
                    <a:pt x="2278" y="1453"/>
                    <a:pt x="2734" y="1187"/>
                    <a:pt x="3182" y="918"/>
                  </a:cubicBezTo>
                  <a:cubicBezTo>
                    <a:pt x="3505" y="725"/>
                    <a:pt x="3822" y="523"/>
                    <a:pt x="4149" y="338"/>
                  </a:cubicBezTo>
                  <a:cubicBezTo>
                    <a:pt x="4393" y="200"/>
                    <a:pt x="4638" y="77"/>
                    <a:pt x="4921" y="51"/>
                  </a:cubicBezTo>
                  <a:cubicBezTo>
                    <a:pt x="5459" y="0"/>
                    <a:pt x="5988" y="293"/>
                    <a:pt x="6449" y="531"/>
                  </a:cubicBezTo>
                  <a:cubicBezTo>
                    <a:pt x="6773" y="697"/>
                    <a:pt x="7086" y="883"/>
                    <a:pt x="7384" y="1092"/>
                  </a:cubicBezTo>
                  <a:cubicBezTo>
                    <a:pt x="7495" y="1169"/>
                    <a:pt x="7602" y="1249"/>
                    <a:pt x="7710" y="1330"/>
                  </a:cubicBezTo>
                  <a:cubicBezTo>
                    <a:pt x="7579" y="1322"/>
                    <a:pt x="7443" y="1338"/>
                    <a:pt x="7329" y="1349"/>
                  </a:cubicBezTo>
                  <a:cubicBezTo>
                    <a:pt x="7015" y="1384"/>
                    <a:pt x="6708" y="1464"/>
                    <a:pt x="6404" y="1549"/>
                  </a:cubicBezTo>
                  <a:cubicBezTo>
                    <a:pt x="5754" y="1730"/>
                    <a:pt x="5108" y="1921"/>
                    <a:pt x="4460" y="2107"/>
                  </a:cubicBezTo>
                  <a:cubicBezTo>
                    <a:pt x="3417" y="2406"/>
                    <a:pt x="2306" y="2770"/>
                    <a:pt x="1210" y="2556"/>
                  </a:cubicBezTo>
                  <a:cubicBezTo>
                    <a:pt x="891" y="2493"/>
                    <a:pt x="589" y="2374"/>
                    <a:pt x="298" y="2231"/>
                  </a:cubicBezTo>
                  <a:cubicBezTo>
                    <a:pt x="196" y="2181"/>
                    <a:pt x="98" y="2126"/>
                    <a:pt x="1" y="2069"/>
                  </a:cubicBezTo>
                  <a:cubicBezTo>
                    <a:pt x="544" y="2106"/>
                    <a:pt x="1081" y="1976"/>
                    <a:pt x="1581" y="1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5046550" y="4156159"/>
              <a:ext cx="364703" cy="118979"/>
            </a:xfrm>
            <a:custGeom>
              <a:avLst/>
              <a:gdLst/>
              <a:ahLst/>
              <a:cxnLst/>
              <a:rect l="l" t="t" r="r" b="b"/>
              <a:pathLst>
                <a:path w="6903" h="2252" extrusionOk="0">
                  <a:moveTo>
                    <a:pt x="434" y="1347"/>
                  </a:moveTo>
                  <a:cubicBezTo>
                    <a:pt x="291" y="1236"/>
                    <a:pt x="145" y="1127"/>
                    <a:pt x="0" y="1017"/>
                  </a:cubicBezTo>
                  <a:cubicBezTo>
                    <a:pt x="141" y="1077"/>
                    <a:pt x="285" y="1129"/>
                    <a:pt x="432" y="1170"/>
                  </a:cubicBezTo>
                  <a:cubicBezTo>
                    <a:pt x="939" y="1312"/>
                    <a:pt x="1467" y="1327"/>
                    <a:pt x="1987" y="1262"/>
                  </a:cubicBezTo>
                  <a:cubicBezTo>
                    <a:pt x="2531" y="1194"/>
                    <a:pt x="3061" y="1047"/>
                    <a:pt x="3586" y="897"/>
                  </a:cubicBezTo>
                  <a:cubicBezTo>
                    <a:pt x="4248" y="708"/>
                    <a:pt x="4906" y="507"/>
                    <a:pt x="5569" y="319"/>
                  </a:cubicBezTo>
                  <a:cubicBezTo>
                    <a:pt x="5915" y="221"/>
                    <a:pt x="6262" y="115"/>
                    <a:pt x="6615" y="45"/>
                  </a:cubicBezTo>
                  <a:cubicBezTo>
                    <a:pt x="6710" y="27"/>
                    <a:pt x="6806" y="13"/>
                    <a:pt x="6903" y="1"/>
                  </a:cubicBezTo>
                  <a:cubicBezTo>
                    <a:pt x="6892" y="9"/>
                    <a:pt x="6881" y="16"/>
                    <a:pt x="6871" y="23"/>
                  </a:cubicBezTo>
                  <a:cubicBezTo>
                    <a:pt x="6727" y="123"/>
                    <a:pt x="6583" y="224"/>
                    <a:pt x="6437" y="321"/>
                  </a:cubicBezTo>
                  <a:cubicBezTo>
                    <a:pt x="6147" y="517"/>
                    <a:pt x="5850" y="706"/>
                    <a:pt x="5555" y="896"/>
                  </a:cubicBezTo>
                  <a:cubicBezTo>
                    <a:pt x="4994" y="1257"/>
                    <a:pt x="4433" y="1621"/>
                    <a:pt x="3827" y="1903"/>
                  </a:cubicBezTo>
                  <a:cubicBezTo>
                    <a:pt x="3283" y="2155"/>
                    <a:pt x="2687" y="2252"/>
                    <a:pt x="2091" y="2169"/>
                  </a:cubicBezTo>
                  <a:cubicBezTo>
                    <a:pt x="1798" y="2128"/>
                    <a:pt x="1516" y="2043"/>
                    <a:pt x="1253" y="1905"/>
                  </a:cubicBezTo>
                  <a:cubicBezTo>
                    <a:pt x="960" y="1753"/>
                    <a:pt x="696" y="1549"/>
                    <a:pt x="434" y="1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4968198" y="4040084"/>
              <a:ext cx="519872" cy="241128"/>
            </a:xfrm>
            <a:custGeom>
              <a:avLst/>
              <a:gdLst/>
              <a:ahLst/>
              <a:cxnLst/>
              <a:rect l="l" t="t" r="r" b="b"/>
              <a:pathLst>
                <a:path w="9840" h="4564" extrusionOk="0">
                  <a:moveTo>
                    <a:pt x="544" y="214"/>
                  </a:moveTo>
                  <a:cubicBezTo>
                    <a:pt x="567" y="235"/>
                    <a:pt x="591" y="262"/>
                    <a:pt x="614" y="296"/>
                  </a:cubicBezTo>
                  <a:cubicBezTo>
                    <a:pt x="726" y="468"/>
                    <a:pt x="792" y="667"/>
                    <a:pt x="872" y="854"/>
                  </a:cubicBezTo>
                  <a:cubicBezTo>
                    <a:pt x="996" y="1140"/>
                    <a:pt x="1170" y="1414"/>
                    <a:pt x="1363" y="1658"/>
                  </a:cubicBezTo>
                  <a:cubicBezTo>
                    <a:pt x="1508" y="1839"/>
                    <a:pt x="1671" y="2011"/>
                    <a:pt x="1852" y="2156"/>
                  </a:cubicBezTo>
                  <a:cubicBezTo>
                    <a:pt x="1961" y="2244"/>
                    <a:pt x="2080" y="2326"/>
                    <a:pt x="2209" y="2383"/>
                  </a:cubicBezTo>
                  <a:cubicBezTo>
                    <a:pt x="2019" y="2445"/>
                    <a:pt x="1824" y="2494"/>
                    <a:pt x="1626" y="2524"/>
                  </a:cubicBezTo>
                  <a:cubicBezTo>
                    <a:pt x="1489" y="2545"/>
                    <a:pt x="1351" y="2556"/>
                    <a:pt x="1214" y="2556"/>
                  </a:cubicBezTo>
                  <a:cubicBezTo>
                    <a:pt x="1074" y="2556"/>
                    <a:pt x="935" y="2545"/>
                    <a:pt x="797" y="2521"/>
                  </a:cubicBezTo>
                  <a:cubicBezTo>
                    <a:pt x="713" y="2508"/>
                    <a:pt x="642" y="2477"/>
                    <a:pt x="579" y="2434"/>
                  </a:cubicBezTo>
                  <a:cubicBezTo>
                    <a:pt x="525" y="2377"/>
                    <a:pt x="471" y="2318"/>
                    <a:pt x="416" y="2262"/>
                  </a:cubicBezTo>
                  <a:cubicBezTo>
                    <a:pt x="412" y="2259"/>
                    <a:pt x="408" y="2258"/>
                    <a:pt x="405" y="2255"/>
                  </a:cubicBezTo>
                  <a:cubicBezTo>
                    <a:pt x="341" y="2157"/>
                    <a:pt x="296" y="2045"/>
                    <a:pt x="270" y="1928"/>
                  </a:cubicBezTo>
                  <a:cubicBezTo>
                    <a:pt x="187" y="1561"/>
                    <a:pt x="253" y="1172"/>
                    <a:pt x="322" y="808"/>
                  </a:cubicBezTo>
                  <a:cubicBezTo>
                    <a:pt x="355" y="636"/>
                    <a:pt x="392" y="450"/>
                    <a:pt x="477" y="295"/>
                  </a:cubicBezTo>
                  <a:cubicBezTo>
                    <a:pt x="481" y="286"/>
                    <a:pt x="504" y="251"/>
                    <a:pt x="520" y="233"/>
                  </a:cubicBezTo>
                  <a:cubicBezTo>
                    <a:pt x="526" y="226"/>
                    <a:pt x="531" y="219"/>
                    <a:pt x="544" y="214"/>
                  </a:cubicBezTo>
                  <a:close/>
                  <a:moveTo>
                    <a:pt x="6063" y="730"/>
                  </a:moveTo>
                  <a:cubicBezTo>
                    <a:pt x="6558" y="730"/>
                    <a:pt x="7042" y="996"/>
                    <a:pt x="7466" y="1215"/>
                  </a:cubicBezTo>
                  <a:cubicBezTo>
                    <a:pt x="7790" y="1383"/>
                    <a:pt x="8103" y="1569"/>
                    <a:pt x="8402" y="1777"/>
                  </a:cubicBezTo>
                  <a:cubicBezTo>
                    <a:pt x="8512" y="1854"/>
                    <a:pt x="8619" y="1934"/>
                    <a:pt x="8727" y="2016"/>
                  </a:cubicBezTo>
                  <a:cubicBezTo>
                    <a:pt x="8700" y="2014"/>
                    <a:pt x="8673" y="2013"/>
                    <a:pt x="8647" y="2013"/>
                  </a:cubicBezTo>
                  <a:cubicBezTo>
                    <a:pt x="8542" y="2013"/>
                    <a:pt x="8437" y="2025"/>
                    <a:pt x="8347" y="2035"/>
                  </a:cubicBezTo>
                  <a:cubicBezTo>
                    <a:pt x="8032" y="2069"/>
                    <a:pt x="7726" y="2150"/>
                    <a:pt x="7421" y="2235"/>
                  </a:cubicBezTo>
                  <a:cubicBezTo>
                    <a:pt x="6772" y="2416"/>
                    <a:pt x="6125" y="2606"/>
                    <a:pt x="5477" y="2792"/>
                  </a:cubicBezTo>
                  <a:cubicBezTo>
                    <a:pt x="4654" y="3029"/>
                    <a:pt x="3788" y="3306"/>
                    <a:pt x="2921" y="3306"/>
                  </a:cubicBezTo>
                  <a:cubicBezTo>
                    <a:pt x="2690" y="3306"/>
                    <a:pt x="2459" y="3286"/>
                    <a:pt x="2229" y="3241"/>
                  </a:cubicBezTo>
                  <a:cubicBezTo>
                    <a:pt x="1909" y="3179"/>
                    <a:pt x="1607" y="3060"/>
                    <a:pt x="1316" y="2916"/>
                  </a:cubicBezTo>
                  <a:cubicBezTo>
                    <a:pt x="1214" y="2867"/>
                    <a:pt x="1115" y="2812"/>
                    <a:pt x="1018" y="2755"/>
                  </a:cubicBezTo>
                  <a:lnTo>
                    <a:pt x="1018" y="2755"/>
                  </a:lnTo>
                  <a:cubicBezTo>
                    <a:pt x="1080" y="2759"/>
                    <a:pt x="1142" y="2761"/>
                    <a:pt x="1203" y="2761"/>
                  </a:cubicBezTo>
                  <a:cubicBezTo>
                    <a:pt x="1683" y="2761"/>
                    <a:pt x="2155" y="2637"/>
                    <a:pt x="2598" y="2455"/>
                  </a:cubicBezTo>
                  <a:cubicBezTo>
                    <a:pt x="2600" y="2454"/>
                    <a:pt x="2602" y="2453"/>
                    <a:pt x="2604" y="2452"/>
                  </a:cubicBezTo>
                  <a:cubicBezTo>
                    <a:pt x="2661" y="2445"/>
                    <a:pt x="2716" y="2429"/>
                    <a:pt x="2768" y="2404"/>
                  </a:cubicBezTo>
                  <a:cubicBezTo>
                    <a:pt x="2794" y="2393"/>
                    <a:pt x="2810" y="2374"/>
                    <a:pt x="2820" y="2355"/>
                  </a:cubicBezTo>
                  <a:cubicBezTo>
                    <a:pt x="3296" y="2138"/>
                    <a:pt x="3753" y="1872"/>
                    <a:pt x="4199" y="1604"/>
                  </a:cubicBezTo>
                  <a:cubicBezTo>
                    <a:pt x="4522" y="1411"/>
                    <a:pt x="4839" y="1209"/>
                    <a:pt x="5166" y="1023"/>
                  </a:cubicBezTo>
                  <a:cubicBezTo>
                    <a:pt x="5410" y="885"/>
                    <a:pt x="5655" y="763"/>
                    <a:pt x="5938" y="736"/>
                  </a:cubicBezTo>
                  <a:cubicBezTo>
                    <a:pt x="5980" y="732"/>
                    <a:pt x="6021" y="730"/>
                    <a:pt x="6063" y="730"/>
                  </a:cubicBezTo>
                  <a:close/>
                  <a:moveTo>
                    <a:pt x="8393" y="2195"/>
                  </a:moveTo>
                  <a:cubicBezTo>
                    <a:pt x="8382" y="2202"/>
                    <a:pt x="8371" y="2209"/>
                    <a:pt x="8360" y="2216"/>
                  </a:cubicBezTo>
                  <a:cubicBezTo>
                    <a:pt x="8216" y="2317"/>
                    <a:pt x="8073" y="2417"/>
                    <a:pt x="7928" y="2514"/>
                  </a:cubicBezTo>
                  <a:cubicBezTo>
                    <a:pt x="7636" y="2710"/>
                    <a:pt x="7340" y="2900"/>
                    <a:pt x="7045" y="3089"/>
                  </a:cubicBezTo>
                  <a:cubicBezTo>
                    <a:pt x="6484" y="3450"/>
                    <a:pt x="5923" y="3815"/>
                    <a:pt x="5317" y="4096"/>
                  </a:cubicBezTo>
                  <a:cubicBezTo>
                    <a:pt x="4900" y="4289"/>
                    <a:pt x="4452" y="4391"/>
                    <a:pt x="3997" y="4391"/>
                  </a:cubicBezTo>
                  <a:cubicBezTo>
                    <a:pt x="3859" y="4391"/>
                    <a:pt x="3720" y="4382"/>
                    <a:pt x="3581" y="4363"/>
                  </a:cubicBezTo>
                  <a:cubicBezTo>
                    <a:pt x="3288" y="4322"/>
                    <a:pt x="3006" y="4236"/>
                    <a:pt x="2744" y="4099"/>
                  </a:cubicBezTo>
                  <a:cubicBezTo>
                    <a:pt x="2450" y="3946"/>
                    <a:pt x="2186" y="3742"/>
                    <a:pt x="1925" y="3541"/>
                  </a:cubicBezTo>
                  <a:cubicBezTo>
                    <a:pt x="1781" y="3429"/>
                    <a:pt x="1635" y="3319"/>
                    <a:pt x="1490" y="3210"/>
                  </a:cubicBezTo>
                  <a:lnTo>
                    <a:pt x="1490" y="3210"/>
                  </a:lnTo>
                  <a:cubicBezTo>
                    <a:pt x="1631" y="3270"/>
                    <a:pt x="1775" y="3323"/>
                    <a:pt x="1923" y="3363"/>
                  </a:cubicBezTo>
                  <a:cubicBezTo>
                    <a:pt x="2243" y="3453"/>
                    <a:pt x="2572" y="3492"/>
                    <a:pt x="2902" y="3492"/>
                  </a:cubicBezTo>
                  <a:cubicBezTo>
                    <a:pt x="3094" y="3492"/>
                    <a:pt x="3286" y="3479"/>
                    <a:pt x="3478" y="3455"/>
                  </a:cubicBezTo>
                  <a:cubicBezTo>
                    <a:pt x="4021" y="3387"/>
                    <a:pt x="4551" y="3240"/>
                    <a:pt x="5076" y="3090"/>
                  </a:cubicBezTo>
                  <a:cubicBezTo>
                    <a:pt x="5738" y="2901"/>
                    <a:pt x="6396" y="2700"/>
                    <a:pt x="7059" y="2512"/>
                  </a:cubicBezTo>
                  <a:cubicBezTo>
                    <a:pt x="7405" y="2414"/>
                    <a:pt x="7752" y="2309"/>
                    <a:pt x="8105" y="2239"/>
                  </a:cubicBezTo>
                  <a:cubicBezTo>
                    <a:pt x="8201" y="2219"/>
                    <a:pt x="8297" y="2206"/>
                    <a:pt x="8393" y="2195"/>
                  </a:cubicBezTo>
                  <a:close/>
                  <a:moveTo>
                    <a:pt x="539" y="0"/>
                  </a:moveTo>
                  <a:cubicBezTo>
                    <a:pt x="503" y="0"/>
                    <a:pt x="465" y="10"/>
                    <a:pt x="425" y="35"/>
                  </a:cubicBezTo>
                  <a:cubicBezTo>
                    <a:pt x="291" y="116"/>
                    <a:pt x="231" y="296"/>
                    <a:pt x="189" y="438"/>
                  </a:cubicBezTo>
                  <a:cubicBezTo>
                    <a:pt x="89" y="763"/>
                    <a:pt x="35" y="1113"/>
                    <a:pt x="16" y="1452"/>
                  </a:cubicBezTo>
                  <a:cubicBezTo>
                    <a:pt x="1" y="1743"/>
                    <a:pt x="46" y="2057"/>
                    <a:pt x="192" y="2313"/>
                  </a:cubicBezTo>
                  <a:cubicBezTo>
                    <a:pt x="199" y="2327"/>
                    <a:pt x="207" y="2338"/>
                    <a:pt x="215" y="2351"/>
                  </a:cubicBezTo>
                  <a:cubicBezTo>
                    <a:pt x="190" y="2383"/>
                    <a:pt x="188" y="2432"/>
                    <a:pt x="230" y="2469"/>
                  </a:cubicBezTo>
                  <a:cubicBezTo>
                    <a:pt x="289" y="2519"/>
                    <a:pt x="351" y="2567"/>
                    <a:pt x="414" y="2613"/>
                  </a:cubicBezTo>
                  <a:cubicBezTo>
                    <a:pt x="545" y="2760"/>
                    <a:pt x="705" y="2887"/>
                    <a:pt x="854" y="3003"/>
                  </a:cubicBezTo>
                  <a:cubicBezTo>
                    <a:pt x="1091" y="3190"/>
                    <a:pt x="1343" y="3358"/>
                    <a:pt x="1589" y="3533"/>
                  </a:cubicBezTo>
                  <a:cubicBezTo>
                    <a:pt x="2119" y="3912"/>
                    <a:pt x="2622" y="4332"/>
                    <a:pt x="3272" y="4483"/>
                  </a:cubicBezTo>
                  <a:cubicBezTo>
                    <a:pt x="3505" y="4536"/>
                    <a:pt x="3747" y="4563"/>
                    <a:pt x="3990" y="4563"/>
                  </a:cubicBezTo>
                  <a:cubicBezTo>
                    <a:pt x="4344" y="4563"/>
                    <a:pt x="4699" y="4506"/>
                    <a:pt x="5032" y="4394"/>
                  </a:cubicBezTo>
                  <a:cubicBezTo>
                    <a:pt x="5344" y="4289"/>
                    <a:pt x="5641" y="4130"/>
                    <a:pt x="5927" y="3971"/>
                  </a:cubicBezTo>
                  <a:cubicBezTo>
                    <a:pt x="6225" y="3806"/>
                    <a:pt x="6514" y="3627"/>
                    <a:pt x="6802" y="3444"/>
                  </a:cubicBezTo>
                  <a:cubicBezTo>
                    <a:pt x="7140" y="3228"/>
                    <a:pt x="7478" y="3012"/>
                    <a:pt x="7811" y="2790"/>
                  </a:cubicBezTo>
                  <a:cubicBezTo>
                    <a:pt x="7974" y="2679"/>
                    <a:pt x="8138" y="2569"/>
                    <a:pt x="8299" y="2454"/>
                  </a:cubicBezTo>
                  <a:cubicBezTo>
                    <a:pt x="8378" y="2397"/>
                    <a:pt x="8457" y="2339"/>
                    <a:pt x="8535" y="2279"/>
                  </a:cubicBezTo>
                  <a:cubicBezTo>
                    <a:pt x="8578" y="2247"/>
                    <a:pt x="8621" y="2214"/>
                    <a:pt x="8662" y="2179"/>
                  </a:cubicBezTo>
                  <a:cubicBezTo>
                    <a:pt x="8664" y="2177"/>
                    <a:pt x="8665" y="2176"/>
                    <a:pt x="8667" y="2174"/>
                  </a:cubicBezTo>
                  <a:cubicBezTo>
                    <a:pt x="8671" y="2182"/>
                    <a:pt x="8674" y="2190"/>
                    <a:pt x="8681" y="2198"/>
                  </a:cubicBezTo>
                  <a:cubicBezTo>
                    <a:pt x="8688" y="2205"/>
                    <a:pt x="8696" y="2211"/>
                    <a:pt x="8704" y="2218"/>
                  </a:cubicBezTo>
                  <a:lnTo>
                    <a:pt x="8704" y="2219"/>
                  </a:lnTo>
                  <a:cubicBezTo>
                    <a:pt x="8769" y="2282"/>
                    <a:pt x="8848" y="2332"/>
                    <a:pt x="8931" y="2376"/>
                  </a:cubicBezTo>
                  <a:cubicBezTo>
                    <a:pt x="9013" y="2433"/>
                    <a:pt x="9098" y="2491"/>
                    <a:pt x="9184" y="2545"/>
                  </a:cubicBezTo>
                  <a:cubicBezTo>
                    <a:pt x="9286" y="2608"/>
                    <a:pt x="9399" y="2677"/>
                    <a:pt x="9517" y="2719"/>
                  </a:cubicBezTo>
                  <a:cubicBezTo>
                    <a:pt x="9544" y="2747"/>
                    <a:pt x="9568" y="2777"/>
                    <a:pt x="9593" y="2810"/>
                  </a:cubicBezTo>
                  <a:cubicBezTo>
                    <a:pt x="9616" y="2840"/>
                    <a:pt x="9648" y="2853"/>
                    <a:pt x="9680" y="2853"/>
                  </a:cubicBezTo>
                  <a:cubicBezTo>
                    <a:pt x="9759" y="2853"/>
                    <a:pt x="9840" y="2777"/>
                    <a:pt x="9801" y="2694"/>
                  </a:cubicBezTo>
                  <a:cubicBezTo>
                    <a:pt x="9804" y="2685"/>
                    <a:pt x="9803" y="2674"/>
                    <a:pt x="9794" y="2667"/>
                  </a:cubicBezTo>
                  <a:cubicBezTo>
                    <a:pt x="9793" y="2666"/>
                    <a:pt x="9791" y="2665"/>
                    <a:pt x="9789" y="2663"/>
                  </a:cubicBezTo>
                  <a:cubicBezTo>
                    <a:pt x="9789" y="2637"/>
                    <a:pt x="9774" y="2613"/>
                    <a:pt x="9743" y="2603"/>
                  </a:cubicBezTo>
                  <a:cubicBezTo>
                    <a:pt x="9638" y="2469"/>
                    <a:pt x="9483" y="2377"/>
                    <a:pt x="9331" y="2301"/>
                  </a:cubicBezTo>
                  <a:cubicBezTo>
                    <a:pt x="9329" y="2300"/>
                    <a:pt x="9328" y="2299"/>
                    <a:pt x="9325" y="2299"/>
                  </a:cubicBezTo>
                  <a:cubicBezTo>
                    <a:pt x="8911" y="1968"/>
                    <a:pt x="8495" y="1639"/>
                    <a:pt x="8041" y="1362"/>
                  </a:cubicBezTo>
                  <a:cubicBezTo>
                    <a:pt x="7745" y="1181"/>
                    <a:pt x="7437" y="1019"/>
                    <a:pt x="7122" y="869"/>
                  </a:cubicBezTo>
                  <a:cubicBezTo>
                    <a:pt x="6899" y="762"/>
                    <a:pt x="6669" y="663"/>
                    <a:pt x="6426" y="605"/>
                  </a:cubicBezTo>
                  <a:cubicBezTo>
                    <a:pt x="6296" y="575"/>
                    <a:pt x="6162" y="558"/>
                    <a:pt x="6029" y="558"/>
                  </a:cubicBezTo>
                  <a:cubicBezTo>
                    <a:pt x="5931" y="558"/>
                    <a:pt x="5833" y="567"/>
                    <a:pt x="5736" y="587"/>
                  </a:cubicBezTo>
                  <a:cubicBezTo>
                    <a:pt x="5445" y="647"/>
                    <a:pt x="5191" y="797"/>
                    <a:pt x="4938" y="944"/>
                  </a:cubicBezTo>
                  <a:cubicBezTo>
                    <a:pt x="4363" y="1276"/>
                    <a:pt x="3801" y="1631"/>
                    <a:pt x="3213" y="1941"/>
                  </a:cubicBezTo>
                  <a:cubicBezTo>
                    <a:pt x="3044" y="2030"/>
                    <a:pt x="2872" y="2115"/>
                    <a:pt x="2696" y="2194"/>
                  </a:cubicBezTo>
                  <a:cubicBezTo>
                    <a:pt x="2690" y="2195"/>
                    <a:pt x="2685" y="2195"/>
                    <a:pt x="2678" y="2198"/>
                  </a:cubicBezTo>
                  <a:cubicBezTo>
                    <a:pt x="2623" y="2223"/>
                    <a:pt x="2565" y="2234"/>
                    <a:pt x="2508" y="2234"/>
                  </a:cubicBezTo>
                  <a:cubicBezTo>
                    <a:pt x="2364" y="2234"/>
                    <a:pt x="2220" y="2163"/>
                    <a:pt x="2100" y="2082"/>
                  </a:cubicBezTo>
                  <a:cubicBezTo>
                    <a:pt x="1920" y="1959"/>
                    <a:pt x="1762" y="1804"/>
                    <a:pt x="1620" y="1639"/>
                  </a:cubicBezTo>
                  <a:cubicBezTo>
                    <a:pt x="1399" y="1386"/>
                    <a:pt x="1211" y="1098"/>
                    <a:pt x="1074" y="792"/>
                  </a:cubicBezTo>
                  <a:cubicBezTo>
                    <a:pt x="987" y="600"/>
                    <a:pt x="920" y="400"/>
                    <a:pt x="813" y="218"/>
                  </a:cubicBezTo>
                  <a:cubicBezTo>
                    <a:pt x="751" y="112"/>
                    <a:pt x="657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57"/>
          <p:cNvGrpSpPr/>
          <p:nvPr/>
        </p:nvGrpSpPr>
        <p:grpSpPr>
          <a:xfrm>
            <a:off x="855385" y="2088378"/>
            <a:ext cx="433127" cy="387743"/>
            <a:chOff x="6023035" y="1606269"/>
            <a:chExt cx="433127" cy="387743"/>
          </a:xfrm>
        </p:grpSpPr>
        <p:sp>
          <p:nvSpPr>
            <p:cNvPr id="1388" name="Google Shape;1388;p57"/>
            <p:cNvSpPr/>
            <p:nvPr/>
          </p:nvSpPr>
          <p:spPr>
            <a:xfrm>
              <a:off x="6226602" y="1606269"/>
              <a:ext cx="39783" cy="39466"/>
            </a:xfrm>
            <a:custGeom>
              <a:avLst/>
              <a:gdLst/>
              <a:ahLst/>
              <a:cxnLst/>
              <a:rect l="l" t="t" r="r" b="b"/>
              <a:pathLst>
                <a:path w="753" h="747" extrusionOk="0">
                  <a:moveTo>
                    <a:pt x="365" y="1"/>
                  </a:moveTo>
                  <a:cubicBezTo>
                    <a:pt x="318" y="1"/>
                    <a:pt x="273" y="12"/>
                    <a:pt x="232" y="33"/>
                  </a:cubicBezTo>
                  <a:cubicBezTo>
                    <a:pt x="186" y="48"/>
                    <a:pt x="146" y="74"/>
                    <a:pt x="112" y="110"/>
                  </a:cubicBezTo>
                  <a:cubicBezTo>
                    <a:pt x="76" y="144"/>
                    <a:pt x="50" y="184"/>
                    <a:pt x="35" y="230"/>
                  </a:cubicBezTo>
                  <a:cubicBezTo>
                    <a:pt x="12" y="275"/>
                    <a:pt x="0" y="322"/>
                    <a:pt x="3" y="374"/>
                  </a:cubicBezTo>
                  <a:cubicBezTo>
                    <a:pt x="7" y="407"/>
                    <a:pt x="12" y="439"/>
                    <a:pt x="16" y="472"/>
                  </a:cubicBezTo>
                  <a:cubicBezTo>
                    <a:pt x="34" y="535"/>
                    <a:pt x="66" y="590"/>
                    <a:pt x="112" y="637"/>
                  </a:cubicBezTo>
                  <a:cubicBezTo>
                    <a:pt x="137" y="656"/>
                    <a:pt x="163" y="676"/>
                    <a:pt x="188" y="696"/>
                  </a:cubicBezTo>
                  <a:cubicBezTo>
                    <a:pt x="247" y="729"/>
                    <a:pt x="309" y="746"/>
                    <a:pt x="377" y="746"/>
                  </a:cubicBezTo>
                  <a:cubicBezTo>
                    <a:pt x="381" y="746"/>
                    <a:pt x="385" y="747"/>
                    <a:pt x="389" y="747"/>
                  </a:cubicBezTo>
                  <a:cubicBezTo>
                    <a:pt x="435" y="747"/>
                    <a:pt x="480" y="735"/>
                    <a:pt x="521" y="714"/>
                  </a:cubicBezTo>
                  <a:cubicBezTo>
                    <a:pt x="567" y="699"/>
                    <a:pt x="607" y="674"/>
                    <a:pt x="640" y="637"/>
                  </a:cubicBezTo>
                  <a:cubicBezTo>
                    <a:pt x="678" y="604"/>
                    <a:pt x="704" y="563"/>
                    <a:pt x="718" y="517"/>
                  </a:cubicBezTo>
                  <a:cubicBezTo>
                    <a:pt x="742" y="473"/>
                    <a:pt x="752" y="425"/>
                    <a:pt x="750" y="374"/>
                  </a:cubicBezTo>
                  <a:cubicBezTo>
                    <a:pt x="746" y="341"/>
                    <a:pt x="742" y="308"/>
                    <a:pt x="737" y="275"/>
                  </a:cubicBezTo>
                  <a:cubicBezTo>
                    <a:pt x="719" y="212"/>
                    <a:pt x="687" y="157"/>
                    <a:pt x="640" y="110"/>
                  </a:cubicBezTo>
                  <a:cubicBezTo>
                    <a:pt x="616" y="91"/>
                    <a:pt x="591" y="71"/>
                    <a:pt x="565" y="52"/>
                  </a:cubicBezTo>
                  <a:cubicBezTo>
                    <a:pt x="507" y="18"/>
                    <a:pt x="444" y="1"/>
                    <a:pt x="377" y="1"/>
                  </a:cubicBezTo>
                  <a:cubicBezTo>
                    <a:pt x="373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6272936" y="1806085"/>
              <a:ext cx="26839" cy="20816"/>
            </a:xfrm>
            <a:custGeom>
              <a:avLst/>
              <a:gdLst/>
              <a:ahLst/>
              <a:cxnLst/>
              <a:rect l="l" t="t" r="r" b="b"/>
              <a:pathLst>
                <a:path w="508" h="394" extrusionOk="0">
                  <a:moveTo>
                    <a:pt x="254" y="1"/>
                  </a:moveTo>
                  <a:cubicBezTo>
                    <a:pt x="0" y="1"/>
                    <a:pt x="0" y="394"/>
                    <a:pt x="254" y="394"/>
                  </a:cubicBezTo>
                  <a:cubicBezTo>
                    <a:pt x="507" y="394"/>
                    <a:pt x="50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6370942" y="1790816"/>
              <a:ext cx="23352" cy="23193"/>
            </a:xfrm>
            <a:custGeom>
              <a:avLst/>
              <a:gdLst/>
              <a:ahLst/>
              <a:cxnLst/>
              <a:rect l="l" t="t" r="r" b="b"/>
              <a:pathLst>
                <a:path w="442" h="439" extrusionOk="0">
                  <a:moveTo>
                    <a:pt x="215" y="0"/>
                  </a:moveTo>
                  <a:cubicBezTo>
                    <a:pt x="186" y="0"/>
                    <a:pt x="161" y="7"/>
                    <a:pt x="137" y="19"/>
                  </a:cubicBezTo>
                  <a:cubicBezTo>
                    <a:pt x="109" y="28"/>
                    <a:pt x="86" y="44"/>
                    <a:pt x="65" y="65"/>
                  </a:cubicBezTo>
                  <a:cubicBezTo>
                    <a:pt x="45" y="84"/>
                    <a:pt x="29" y="108"/>
                    <a:pt x="20" y="135"/>
                  </a:cubicBezTo>
                  <a:cubicBezTo>
                    <a:pt x="6" y="162"/>
                    <a:pt x="0" y="190"/>
                    <a:pt x="1" y="220"/>
                  </a:cubicBezTo>
                  <a:cubicBezTo>
                    <a:pt x="4" y="239"/>
                    <a:pt x="6" y="258"/>
                    <a:pt x="9" y="278"/>
                  </a:cubicBezTo>
                  <a:cubicBezTo>
                    <a:pt x="20" y="315"/>
                    <a:pt x="38" y="347"/>
                    <a:pt x="65" y="375"/>
                  </a:cubicBezTo>
                  <a:cubicBezTo>
                    <a:pt x="81" y="386"/>
                    <a:pt x="95" y="397"/>
                    <a:pt x="110" y="409"/>
                  </a:cubicBezTo>
                  <a:cubicBezTo>
                    <a:pt x="145" y="429"/>
                    <a:pt x="181" y="438"/>
                    <a:pt x="221" y="439"/>
                  </a:cubicBezTo>
                  <a:cubicBezTo>
                    <a:pt x="223" y="439"/>
                    <a:pt x="226" y="439"/>
                    <a:pt x="228" y="439"/>
                  </a:cubicBezTo>
                  <a:cubicBezTo>
                    <a:pt x="255" y="439"/>
                    <a:pt x="281" y="433"/>
                    <a:pt x="306" y="419"/>
                  </a:cubicBezTo>
                  <a:cubicBezTo>
                    <a:pt x="333" y="411"/>
                    <a:pt x="357" y="395"/>
                    <a:pt x="376" y="375"/>
                  </a:cubicBezTo>
                  <a:cubicBezTo>
                    <a:pt x="398" y="354"/>
                    <a:pt x="413" y="331"/>
                    <a:pt x="422" y="303"/>
                  </a:cubicBezTo>
                  <a:cubicBezTo>
                    <a:pt x="435" y="278"/>
                    <a:pt x="442" y="250"/>
                    <a:pt x="441" y="220"/>
                  </a:cubicBezTo>
                  <a:cubicBezTo>
                    <a:pt x="438" y="200"/>
                    <a:pt x="435" y="180"/>
                    <a:pt x="433" y="162"/>
                  </a:cubicBezTo>
                  <a:cubicBezTo>
                    <a:pt x="422" y="125"/>
                    <a:pt x="403" y="92"/>
                    <a:pt x="376" y="65"/>
                  </a:cubicBezTo>
                  <a:lnTo>
                    <a:pt x="332" y="30"/>
                  </a:lnTo>
                  <a:cubicBezTo>
                    <a:pt x="298" y="11"/>
                    <a:pt x="261" y="0"/>
                    <a:pt x="221" y="0"/>
                  </a:cubicBezTo>
                  <a:cubicBezTo>
                    <a:pt x="219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6301942" y="1969498"/>
              <a:ext cx="23933" cy="24514"/>
            </a:xfrm>
            <a:custGeom>
              <a:avLst/>
              <a:gdLst/>
              <a:ahLst/>
              <a:cxnLst/>
              <a:rect l="l" t="t" r="r" b="b"/>
              <a:pathLst>
                <a:path w="453" h="464" extrusionOk="0">
                  <a:moveTo>
                    <a:pt x="199" y="0"/>
                  </a:moveTo>
                  <a:cubicBezTo>
                    <a:pt x="197" y="0"/>
                    <a:pt x="195" y="0"/>
                    <a:pt x="193" y="0"/>
                  </a:cubicBezTo>
                  <a:lnTo>
                    <a:pt x="188" y="0"/>
                  </a:lnTo>
                  <a:lnTo>
                    <a:pt x="144" y="7"/>
                  </a:lnTo>
                  <a:cubicBezTo>
                    <a:pt x="107" y="36"/>
                    <a:pt x="68" y="65"/>
                    <a:pt x="30" y="93"/>
                  </a:cubicBezTo>
                  <a:cubicBezTo>
                    <a:pt x="24" y="108"/>
                    <a:pt x="18" y="122"/>
                    <a:pt x="12" y="138"/>
                  </a:cubicBezTo>
                  <a:lnTo>
                    <a:pt x="12" y="139"/>
                  </a:lnTo>
                  <a:cubicBezTo>
                    <a:pt x="11" y="141"/>
                    <a:pt x="11" y="142"/>
                    <a:pt x="10" y="144"/>
                  </a:cubicBezTo>
                  <a:cubicBezTo>
                    <a:pt x="5" y="165"/>
                    <a:pt x="3" y="185"/>
                    <a:pt x="1" y="206"/>
                  </a:cubicBezTo>
                  <a:cubicBezTo>
                    <a:pt x="1" y="210"/>
                    <a:pt x="0" y="213"/>
                    <a:pt x="0" y="218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8"/>
                    <a:pt x="3" y="250"/>
                    <a:pt x="5" y="259"/>
                  </a:cubicBezTo>
                  <a:cubicBezTo>
                    <a:pt x="5" y="279"/>
                    <a:pt x="11" y="296"/>
                    <a:pt x="20" y="313"/>
                  </a:cubicBezTo>
                  <a:cubicBezTo>
                    <a:pt x="25" y="331"/>
                    <a:pt x="34" y="347"/>
                    <a:pt x="48" y="360"/>
                  </a:cubicBezTo>
                  <a:cubicBezTo>
                    <a:pt x="56" y="372"/>
                    <a:pt x="60" y="379"/>
                    <a:pt x="68" y="386"/>
                  </a:cubicBezTo>
                  <a:cubicBezTo>
                    <a:pt x="84" y="398"/>
                    <a:pt x="101" y="411"/>
                    <a:pt x="116" y="422"/>
                  </a:cubicBezTo>
                  <a:cubicBezTo>
                    <a:pt x="118" y="424"/>
                    <a:pt x="120" y="425"/>
                    <a:pt x="121" y="426"/>
                  </a:cubicBezTo>
                  <a:cubicBezTo>
                    <a:pt x="126" y="429"/>
                    <a:pt x="131" y="432"/>
                    <a:pt x="135" y="435"/>
                  </a:cubicBezTo>
                  <a:cubicBezTo>
                    <a:pt x="159" y="449"/>
                    <a:pt x="185" y="457"/>
                    <a:pt x="213" y="459"/>
                  </a:cubicBezTo>
                  <a:cubicBezTo>
                    <a:pt x="224" y="462"/>
                    <a:pt x="235" y="463"/>
                    <a:pt x="246" y="463"/>
                  </a:cubicBezTo>
                  <a:cubicBezTo>
                    <a:pt x="263" y="463"/>
                    <a:pt x="280" y="460"/>
                    <a:pt x="297" y="455"/>
                  </a:cubicBezTo>
                  <a:lnTo>
                    <a:pt x="347" y="435"/>
                  </a:lnTo>
                  <a:cubicBezTo>
                    <a:pt x="371" y="421"/>
                    <a:pt x="391" y="404"/>
                    <a:pt x="406" y="381"/>
                  </a:cubicBezTo>
                  <a:cubicBezTo>
                    <a:pt x="419" y="367"/>
                    <a:pt x="427" y="352"/>
                    <a:pt x="432" y="334"/>
                  </a:cubicBezTo>
                  <a:cubicBezTo>
                    <a:pt x="446" y="310"/>
                    <a:pt x="452" y="283"/>
                    <a:pt x="451" y="254"/>
                  </a:cubicBezTo>
                  <a:cubicBezTo>
                    <a:pt x="448" y="235"/>
                    <a:pt x="446" y="217"/>
                    <a:pt x="443" y="198"/>
                  </a:cubicBezTo>
                  <a:cubicBezTo>
                    <a:pt x="433" y="163"/>
                    <a:pt x="415" y="132"/>
                    <a:pt x="389" y="106"/>
                  </a:cubicBezTo>
                  <a:cubicBezTo>
                    <a:pt x="387" y="104"/>
                    <a:pt x="385" y="102"/>
                    <a:pt x="383" y="100"/>
                  </a:cubicBezTo>
                  <a:cubicBezTo>
                    <a:pt x="378" y="92"/>
                    <a:pt x="373" y="86"/>
                    <a:pt x="368" y="79"/>
                  </a:cubicBezTo>
                  <a:cubicBezTo>
                    <a:pt x="354" y="69"/>
                    <a:pt x="339" y="57"/>
                    <a:pt x="325" y="46"/>
                  </a:cubicBezTo>
                  <a:cubicBezTo>
                    <a:pt x="320" y="44"/>
                    <a:pt x="315" y="42"/>
                    <a:pt x="310" y="40"/>
                  </a:cubicBezTo>
                  <a:cubicBezTo>
                    <a:pt x="304" y="38"/>
                    <a:pt x="298" y="34"/>
                    <a:pt x="293" y="29"/>
                  </a:cubicBezTo>
                  <a:cubicBezTo>
                    <a:pt x="285" y="24"/>
                    <a:pt x="286" y="25"/>
                    <a:pt x="264" y="16"/>
                  </a:cubicBezTo>
                  <a:cubicBezTo>
                    <a:pt x="244" y="5"/>
                    <a:pt x="22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6023035" y="1638815"/>
              <a:ext cx="22718" cy="22559"/>
            </a:xfrm>
            <a:custGeom>
              <a:avLst/>
              <a:gdLst/>
              <a:ahLst/>
              <a:cxnLst/>
              <a:rect l="l" t="t" r="r" b="b"/>
              <a:pathLst>
                <a:path w="430" h="427" extrusionOk="0">
                  <a:moveTo>
                    <a:pt x="208" y="1"/>
                  </a:moveTo>
                  <a:cubicBezTo>
                    <a:pt x="181" y="1"/>
                    <a:pt x="155" y="7"/>
                    <a:pt x="132" y="20"/>
                  </a:cubicBezTo>
                  <a:cubicBezTo>
                    <a:pt x="106" y="28"/>
                    <a:pt x="83" y="42"/>
                    <a:pt x="64" y="64"/>
                  </a:cubicBezTo>
                  <a:cubicBezTo>
                    <a:pt x="42" y="83"/>
                    <a:pt x="28" y="106"/>
                    <a:pt x="20" y="132"/>
                  </a:cubicBezTo>
                  <a:cubicBezTo>
                    <a:pt x="6" y="157"/>
                    <a:pt x="0" y="185"/>
                    <a:pt x="1" y="214"/>
                  </a:cubicBezTo>
                  <a:cubicBezTo>
                    <a:pt x="4" y="233"/>
                    <a:pt x="6" y="251"/>
                    <a:pt x="9" y="270"/>
                  </a:cubicBezTo>
                  <a:cubicBezTo>
                    <a:pt x="19" y="306"/>
                    <a:pt x="37" y="337"/>
                    <a:pt x="64" y="364"/>
                  </a:cubicBezTo>
                  <a:cubicBezTo>
                    <a:pt x="78" y="375"/>
                    <a:pt x="92" y="386"/>
                    <a:pt x="107" y="397"/>
                  </a:cubicBezTo>
                  <a:cubicBezTo>
                    <a:pt x="140" y="417"/>
                    <a:pt x="176" y="426"/>
                    <a:pt x="214" y="426"/>
                  </a:cubicBezTo>
                  <a:cubicBezTo>
                    <a:pt x="216" y="426"/>
                    <a:pt x="218" y="426"/>
                    <a:pt x="220" y="426"/>
                  </a:cubicBezTo>
                  <a:cubicBezTo>
                    <a:pt x="248" y="426"/>
                    <a:pt x="273" y="420"/>
                    <a:pt x="297" y="408"/>
                  </a:cubicBezTo>
                  <a:cubicBezTo>
                    <a:pt x="323" y="399"/>
                    <a:pt x="346" y="385"/>
                    <a:pt x="365" y="364"/>
                  </a:cubicBezTo>
                  <a:cubicBezTo>
                    <a:pt x="386" y="344"/>
                    <a:pt x="401" y="322"/>
                    <a:pt x="409" y="296"/>
                  </a:cubicBezTo>
                  <a:cubicBezTo>
                    <a:pt x="423" y="270"/>
                    <a:pt x="429" y="243"/>
                    <a:pt x="428" y="214"/>
                  </a:cubicBezTo>
                  <a:cubicBezTo>
                    <a:pt x="425" y="194"/>
                    <a:pt x="423" y="176"/>
                    <a:pt x="420" y="157"/>
                  </a:cubicBezTo>
                  <a:cubicBezTo>
                    <a:pt x="409" y="121"/>
                    <a:pt x="392" y="90"/>
                    <a:pt x="365" y="63"/>
                  </a:cubicBezTo>
                  <a:cubicBezTo>
                    <a:pt x="351" y="53"/>
                    <a:pt x="336" y="41"/>
                    <a:pt x="322" y="30"/>
                  </a:cubicBezTo>
                  <a:cubicBezTo>
                    <a:pt x="289" y="11"/>
                    <a:pt x="253" y="1"/>
                    <a:pt x="214" y="1"/>
                  </a:cubicBezTo>
                  <a:cubicBezTo>
                    <a:pt x="212" y="1"/>
                    <a:pt x="210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6433655" y="1655880"/>
              <a:ext cx="22507" cy="22295"/>
            </a:xfrm>
            <a:custGeom>
              <a:avLst/>
              <a:gdLst/>
              <a:ahLst/>
              <a:cxnLst/>
              <a:rect l="l" t="t" r="r" b="b"/>
              <a:pathLst>
                <a:path w="426" h="422" extrusionOk="0">
                  <a:moveTo>
                    <a:pt x="206" y="1"/>
                  </a:moveTo>
                  <a:cubicBezTo>
                    <a:pt x="180" y="1"/>
                    <a:pt x="155" y="6"/>
                    <a:pt x="131" y="18"/>
                  </a:cubicBezTo>
                  <a:cubicBezTo>
                    <a:pt x="105" y="27"/>
                    <a:pt x="83" y="41"/>
                    <a:pt x="63" y="62"/>
                  </a:cubicBezTo>
                  <a:cubicBezTo>
                    <a:pt x="42" y="81"/>
                    <a:pt x="28" y="104"/>
                    <a:pt x="20" y="130"/>
                  </a:cubicBezTo>
                  <a:cubicBezTo>
                    <a:pt x="6" y="155"/>
                    <a:pt x="0" y="182"/>
                    <a:pt x="1" y="211"/>
                  </a:cubicBezTo>
                  <a:cubicBezTo>
                    <a:pt x="4" y="229"/>
                    <a:pt x="6" y="249"/>
                    <a:pt x="9" y="267"/>
                  </a:cubicBezTo>
                  <a:cubicBezTo>
                    <a:pt x="19" y="303"/>
                    <a:pt x="37" y="334"/>
                    <a:pt x="63" y="360"/>
                  </a:cubicBezTo>
                  <a:cubicBezTo>
                    <a:pt x="78" y="371"/>
                    <a:pt x="92" y="382"/>
                    <a:pt x="107" y="393"/>
                  </a:cubicBezTo>
                  <a:cubicBezTo>
                    <a:pt x="139" y="412"/>
                    <a:pt x="175" y="421"/>
                    <a:pt x="213" y="421"/>
                  </a:cubicBezTo>
                  <a:cubicBezTo>
                    <a:pt x="215" y="422"/>
                    <a:pt x="218" y="422"/>
                    <a:pt x="220" y="422"/>
                  </a:cubicBezTo>
                  <a:cubicBezTo>
                    <a:pt x="246" y="422"/>
                    <a:pt x="271" y="416"/>
                    <a:pt x="295" y="404"/>
                  </a:cubicBezTo>
                  <a:cubicBezTo>
                    <a:pt x="321" y="396"/>
                    <a:pt x="343" y="381"/>
                    <a:pt x="363" y="360"/>
                  </a:cubicBezTo>
                  <a:cubicBezTo>
                    <a:pt x="384" y="341"/>
                    <a:pt x="398" y="318"/>
                    <a:pt x="406" y="292"/>
                  </a:cubicBezTo>
                  <a:cubicBezTo>
                    <a:pt x="420" y="267"/>
                    <a:pt x="426" y="241"/>
                    <a:pt x="425" y="212"/>
                  </a:cubicBezTo>
                  <a:cubicBezTo>
                    <a:pt x="422" y="192"/>
                    <a:pt x="420" y="173"/>
                    <a:pt x="417" y="155"/>
                  </a:cubicBezTo>
                  <a:cubicBezTo>
                    <a:pt x="406" y="120"/>
                    <a:pt x="389" y="89"/>
                    <a:pt x="363" y="62"/>
                  </a:cubicBezTo>
                  <a:cubicBezTo>
                    <a:pt x="348" y="51"/>
                    <a:pt x="334" y="40"/>
                    <a:pt x="319" y="30"/>
                  </a:cubicBezTo>
                  <a:cubicBezTo>
                    <a:pt x="286" y="10"/>
                    <a:pt x="251" y="1"/>
                    <a:pt x="213" y="1"/>
                  </a:cubicBezTo>
                  <a:cubicBezTo>
                    <a:pt x="211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57"/>
          <p:cNvGrpSpPr/>
          <p:nvPr/>
        </p:nvGrpSpPr>
        <p:grpSpPr>
          <a:xfrm>
            <a:off x="2087275" y="1132957"/>
            <a:ext cx="364232" cy="399419"/>
            <a:chOff x="4577200" y="2059473"/>
            <a:chExt cx="364232" cy="399419"/>
          </a:xfrm>
        </p:grpSpPr>
        <p:sp>
          <p:nvSpPr>
            <p:cNvPr id="1395" name="Google Shape;1395;p57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7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7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7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AF63A3-2E78-417E-9546-AD4AB3E1F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585" y="2346037"/>
            <a:ext cx="3055036" cy="440700"/>
          </a:xfrm>
        </p:spPr>
        <p:txBody>
          <a:bodyPr/>
          <a:lstStyle/>
          <a:p>
            <a:r>
              <a:rPr lang="ru-RU" dirty="0">
                <a:latin typeface="Candara Light" panose="020E0502030303020204" pitchFamily="34" charset="0"/>
              </a:rPr>
              <a:t>C# обладает богатой стандартной библиотекой, что позволяет решать некоторые задачи легче</a:t>
            </a:r>
          </a:p>
        </p:txBody>
      </p:sp>
      <p:sp>
        <p:nvSpPr>
          <p:cNvPr id="1298" name="Google Shape;1298;p57"/>
          <p:cNvSpPr txBox="1">
            <a:spLocks noGrp="1"/>
          </p:cNvSpPr>
          <p:nvPr>
            <p:ph type="title"/>
          </p:nvPr>
        </p:nvSpPr>
        <p:spPr>
          <a:xfrm>
            <a:off x="1568021" y="3492126"/>
            <a:ext cx="61206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Segoe Print" panose="02000600000000000000" pitchFamily="2" charset="0"/>
              </a:rPr>
              <a:t>Выбор языка программирования</a:t>
            </a:r>
            <a:endParaRPr sz="3600" dirty="0">
              <a:latin typeface="Segoe Print" panose="020006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11B530-019E-466C-8B33-833611D72F83}"/>
              </a:ext>
            </a:extLst>
          </p:cNvPr>
          <p:cNvSpPr/>
          <p:nvPr/>
        </p:nvSpPr>
        <p:spPr>
          <a:xfrm>
            <a:off x="5875286" y="2110074"/>
            <a:ext cx="245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ndara Light" panose="020E0502030303020204" pitchFamily="34" charset="0"/>
              </a:rPr>
              <a:t>Для С# существует большое количество учебной литературы, что делает язык доступным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6A4177-8BDE-41A1-BE70-92EC1B1CE4A8}"/>
              </a:ext>
            </a:extLst>
          </p:cNvPr>
          <p:cNvSpPr/>
          <p:nvPr/>
        </p:nvSpPr>
        <p:spPr>
          <a:xfrm>
            <a:off x="1439108" y="901488"/>
            <a:ext cx="62713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ndara Light" panose="020E0502030303020204" pitchFamily="34" charset="0"/>
              </a:rPr>
              <a:t>Данный язык поддерживает объектно-ориентированную парадигму программирования. Благодаря чему можно приводить объекты сцены к объектам классов, а также пользоваться шаблонами проектирования.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16198662" scaled="0"/>
        </a:grad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6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Print" panose="02000600000000000000" pitchFamily="2" charset="0"/>
              </a:rPr>
              <a:t>Структура классов</a:t>
            </a:r>
            <a:endParaRPr dirty="0">
              <a:latin typeface="Segoe Print" panose="02000600000000000000" pitchFamily="2" charset="0"/>
            </a:endParaRPr>
          </a:p>
        </p:txBody>
      </p:sp>
      <p:grpSp>
        <p:nvGrpSpPr>
          <p:cNvPr id="1984" name="Google Shape;1984;p62"/>
          <p:cNvGrpSpPr/>
          <p:nvPr/>
        </p:nvGrpSpPr>
        <p:grpSpPr>
          <a:xfrm>
            <a:off x="6983088" y="4665611"/>
            <a:ext cx="708308" cy="432704"/>
            <a:chOff x="3921910" y="3223760"/>
            <a:chExt cx="801797" cy="489817"/>
          </a:xfrm>
        </p:grpSpPr>
        <p:sp>
          <p:nvSpPr>
            <p:cNvPr id="1985" name="Google Shape;1985;p62"/>
            <p:cNvSpPr/>
            <p:nvPr/>
          </p:nvSpPr>
          <p:spPr>
            <a:xfrm>
              <a:off x="4499324" y="3428225"/>
              <a:ext cx="116918" cy="86117"/>
            </a:xfrm>
            <a:custGeom>
              <a:avLst/>
              <a:gdLst/>
              <a:ahLst/>
              <a:cxnLst/>
              <a:rect l="l" t="t" r="r" b="b"/>
              <a:pathLst>
                <a:path w="2213" h="1630" extrusionOk="0">
                  <a:moveTo>
                    <a:pt x="2178" y="1409"/>
                  </a:moveTo>
                  <a:cubicBezTo>
                    <a:pt x="2146" y="1607"/>
                    <a:pt x="1898" y="1630"/>
                    <a:pt x="1736" y="1624"/>
                  </a:cubicBezTo>
                  <a:cubicBezTo>
                    <a:pt x="1495" y="1615"/>
                    <a:pt x="1256" y="1552"/>
                    <a:pt x="1028" y="1481"/>
                  </a:cubicBezTo>
                  <a:cubicBezTo>
                    <a:pt x="775" y="1402"/>
                    <a:pt x="525" y="1307"/>
                    <a:pt x="302" y="1163"/>
                  </a:cubicBezTo>
                  <a:cubicBezTo>
                    <a:pt x="162" y="1072"/>
                    <a:pt x="1" y="927"/>
                    <a:pt x="22" y="769"/>
                  </a:cubicBezTo>
                  <a:cubicBezTo>
                    <a:pt x="44" y="592"/>
                    <a:pt x="240" y="458"/>
                    <a:pt x="388" y="369"/>
                  </a:cubicBezTo>
                  <a:cubicBezTo>
                    <a:pt x="589" y="249"/>
                    <a:pt x="808" y="161"/>
                    <a:pt x="1030" y="86"/>
                  </a:cubicBezTo>
                  <a:cubicBezTo>
                    <a:pt x="1121" y="56"/>
                    <a:pt x="1212" y="28"/>
                    <a:pt x="1304" y="2"/>
                  </a:cubicBezTo>
                  <a:cubicBezTo>
                    <a:pt x="1305" y="2"/>
                    <a:pt x="1306" y="1"/>
                    <a:pt x="1307" y="0"/>
                  </a:cubicBezTo>
                  <a:cubicBezTo>
                    <a:pt x="1351" y="28"/>
                    <a:pt x="1396" y="54"/>
                    <a:pt x="1438" y="85"/>
                  </a:cubicBezTo>
                  <a:cubicBezTo>
                    <a:pt x="1688" y="265"/>
                    <a:pt x="1850" y="512"/>
                    <a:pt x="1990" y="781"/>
                  </a:cubicBezTo>
                  <a:cubicBezTo>
                    <a:pt x="2083" y="960"/>
                    <a:pt x="2212" y="1200"/>
                    <a:pt x="2178" y="14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6" name="Google Shape;1986;p62"/>
            <p:cNvGrpSpPr/>
            <p:nvPr/>
          </p:nvGrpSpPr>
          <p:grpSpPr>
            <a:xfrm>
              <a:off x="3921910" y="3332280"/>
              <a:ext cx="705737" cy="258245"/>
              <a:chOff x="3921910" y="3332280"/>
              <a:chExt cx="705737" cy="258245"/>
            </a:xfrm>
          </p:grpSpPr>
          <p:sp>
            <p:nvSpPr>
              <p:cNvPr id="1987" name="Google Shape;1987;p62"/>
              <p:cNvSpPr/>
              <p:nvPr/>
            </p:nvSpPr>
            <p:spPr>
              <a:xfrm>
                <a:off x="4031169" y="3343111"/>
                <a:ext cx="398304" cy="188031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3559" extrusionOk="0">
                    <a:moveTo>
                      <a:pt x="3" y="3545"/>
                    </a:moveTo>
                    <a:cubicBezTo>
                      <a:pt x="60" y="3400"/>
                      <a:pt x="212" y="3284"/>
                      <a:pt x="313" y="3171"/>
                    </a:cubicBezTo>
                    <a:cubicBezTo>
                      <a:pt x="424" y="3047"/>
                      <a:pt x="532" y="2921"/>
                      <a:pt x="645" y="2800"/>
                    </a:cubicBezTo>
                    <a:cubicBezTo>
                      <a:pt x="1136" y="2282"/>
                      <a:pt x="1684" y="1815"/>
                      <a:pt x="2267" y="1400"/>
                    </a:cubicBezTo>
                    <a:cubicBezTo>
                      <a:pt x="2853" y="983"/>
                      <a:pt x="3481" y="606"/>
                      <a:pt x="4151" y="336"/>
                    </a:cubicBezTo>
                    <a:cubicBezTo>
                      <a:pt x="4474" y="207"/>
                      <a:pt x="4813" y="88"/>
                      <a:pt x="5159" y="47"/>
                    </a:cubicBezTo>
                    <a:cubicBezTo>
                      <a:pt x="5546" y="0"/>
                      <a:pt x="5941" y="35"/>
                      <a:pt x="6318" y="124"/>
                    </a:cubicBezTo>
                    <a:cubicBezTo>
                      <a:pt x="6687" y="212"/>
                      <a:pt x="7030" y="370"/>
                      <a:pt x="7392" y="476"/>
                    </a:cubicBezTo>
                    <a:cubicBezTo>
                      <a:pt x="7440" y="490"/>
                      <a:pt x="7490" y="504"/>
                      <a:pt x="7538" y="518"/>
                    </a:cubicBezTo>
                    <a:cubicBezTo>
                      <a:pt x="7507" y="517"/>
                      <a:pt x="7476" y="514"/>
                      <a:pt x="7445" y="514"/>
                    </a:cubicBezTo>
                    <a:cubicBezTo>
                      <a:pt x="6647" y="513"/>
                      <a:pt x="5876" y="774"/>
                      <a:pt x="5136" y="1046"/>
                    </a:cubicBezTo>
                    <a:cubicBezTo>
                      <a:pt x="4371" y="1327"/>
                      <a:pt x="3626" y="1665"/>
                      <a:pt x="2896" y="2028"/>
                    </a:cubicBezTo>
                    <a:cubicBezTo>
                      <a:pt x="1918" y="2514"/>
                      <a:pt x="961" y="3039"/>
                      <a:pt x="0" y="3558"/>
                    </a:cubicBezTo>
                    <a:cubicBezTo>
                      <a:pt x="1" y="3553"/>
                      <a:pt x="1" y="3549"/>
                      <a:pt x="3" y="35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62"/>
              <p:cNvSpPr/>
              <p:nvPr/>
            </p:nvSpPr>
            <p:spPr>
              <a:xfrm>
                <a:off x="4035131" y="3383211"/>
                <a:ext cx="50920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3430" extrusionOk="0">
                    <a:moveTo>
                      <a:pt x="8700" y="1208"/>
                    </a:moveTo>
                    <a:cubicBezTo>
                      <a:pt x="8242" y="1588"/>
                      <a:pt x="7842" y="2026"/>
                      <a:pt x="7330" y="2340"/>
                    </a:cubicBezTo>
                    <a:cubicBezTo>
                      <a:pt x="6685" y="2735"/>
                      <a:pt x="5936" y="2975"/>
                      <a:pt x="5204" y="3154"/>
                    </a:cubicBezTo>
                    <a:cubicBezTo>
                      <a:pt x="4413" y="3347"/>
                      <a:pt x="3602" y="3430"/>
                      <a:pt x="2789" y="3402"/>
                    </a:cubicBezTo>
                    <a:cubicBezTo>
                      <a:pt x="2011" y="3374"/>
                      <a:pt x="1262" y="3180"/>
                      <a:pt x="494" y="3077"/>
                    </a:cubicBezTo>
                    <a:cubicBezTo>
                      <a:pt x="494" y="3077"/>
                      <a:pt x="493" y="3077"/>
                      <a:pt x="493" y="3077"/>
                    </a:cubicBezTo>
                    <a:cubicBezTo>
                      <a:pt x="839" y="2946"/>
                      <a:pt x="1171" y="2771"/>
                      <a:pt x="1512" y="2629"/>
                    </a:cubicBezTo>
                    <a:cubicBezTo>
                      <a:pt x="1730" y="2537"/>
                      <a:pt x="1951" y="2449"/>
                      <a:pt x="2167" y="2351"/>
                    </a:cubicBezTo>
                    <a:cubicBezTo>
                      <a:pt x="2396" y="2249"/>
                      <a:pt x="2635" y="2147"/>
                      <a:pt x="2848" y="2013"/>
                    </a:cubicBezTo>
                    <a:cubicBezTo>
                      <a:pt x="2887" y="1989"/>
                      <a:pt x="2863" y="1924"/>
                      <a:pt x="2816" y="1938"/>
                    </a:cubicBezTo>
                    <a:cubicBezTo>
                      <a:pt x="2579" y="2003"/>
                      <a:pt x="2347" y="2100"/>
                      <a:pt x="2118" y="2189"/>
                    </a:cubicBezTo>
                    <a:cubicBezTo>
                      <a:pt x="1892" y="2278"/>
                      <a:pt x="1668" y="2374"/>
                      <a:pt x="1445" y="2469"/>
                    </a:cubicBezTo>
                    <a:cubicBezTo>
                      <a:pt x="1042" y="2642"/>
                      <a:pt x="654" y="2836"/>
                      <a:pt x="272" y="3046"/>
                    </a:cubicBezTo>
                    <a:cubicBezTo>
                      <a:pt x="174" y="3029"/>
                      <a:pt x="71" y="3002"/>
                      <a:pt x="1" y="2958"/>
                    </a:cubicBezTo>
                    <a:cubicBezTo>
                      <a:pt x="690" y="2607"/>
                      <a:pt x="1371" y="2237"/>
                      <a:pt x="2057" y="1879"/>
                    </a:cubicBezTo>
                    <a:cubicBezTo>
                      <a:pt x="2738" y="1522"/>
                      <a:pt x="3428" y="1179"/>
                      <a:pt x="4134" y="872"/>
                    </a:cubicBezTo>
                    <a:cubicBezTo>
                      <a:pt x="4840" y="566"/>
                      <a:pt x="5571" y="276"/>
                      <a:pt x="6325" y="107"/>
                    </a:cubicBezTo>
                    <a:cubicBezTo>
                      <a:pt x="6572" y="52"/>
                      <a:pt x="6820" y="16"/>
                      <a:pt x="7067" y="0"/>
                    </a:cubicBezTo>
                    <a:cubicBezTo>
                      <a:pt x="6889" y="65"/>
                      <a:pt x="6715" y="141"/>
                      <a:pt x="6542" y="222"/>
                    </a:cubicBezTo>
                    <a:cubicBezTo>
                      <a:pt x="6063" y="443"/>
                      <a:pt x="5588" y="679"/>
                      <a:pt x="5095" y="867"/>
                    </a:cubicBezTo>
                    <a:cubicBezTo>
                      <a:pt x="5060" y="880"/>
                      <a:pt x="5072" y="932"/>
                      <a:pt x="5110" y="924"/>
                    </a:cubicBezTo>
                    <a:cubicBezTo>
                      <a:pt x="5619" y="815"/>
                      <a:pt x="6096" y="614"/>
                      <a:pt x="6570" y="410"/>
                    </a:cubicBezTo>
                    <a:cubicBezTo>
                      <a:pt x="6817" y="303"/>
                      <a:pt x="7058" y="206"/>
                      <a:pt x="7320" y="141"/>
                    </a:cubicBezTo>
                    <a:cubicBezTo>
                      <a:pt x="7440" y="112"/>
                      <a:pt x="7561" y="87"/>
                      <a:pt x="7682" y="60"/>
                    </a:cubicBezTo>
                    <a:cubicBezTo>
                      <a:pt x="7734" y="48"/>
                      <a:pt x="7792" y="39"/>
                      <a:pt x="7849" y="26"/>
                    </a:cubicBezTo>
                    <a:cubicBezTo>
                      <a:pt x="8030" y="51"/>
                      <a:pt x="8211" y="88"/>
                      <a:pt x="8391" y="140"/>
                    </a:cubicBezTo>
                    <a:cubicBezTo>
                      <a:pt x="8737" y="240"/>
                      <a:pt x="9063" y="391"/>
                      <a:pt x="9396" y="525"/>
                    </a:cubicBezTo>
                    <a:cubicBezTo>
                      <a:pt x="9477" y="557"/>
                      <a:pt x="9557" y="590"/>
                      <a:pt x="9638" y="624"/>
                    </a:cubicBezTo>
                    <a:cubicBezTo>
                      <a:pt x="9553" y="651"/>
                      <a:pt x="9471" y="687"/>
                      <a:pt x="9394" y="726"/>
                    </a:cubicBezTo>
                    <a:cubicBezTo>
                      <a:pt x="9143" y="853"/>
                      <a:pt x="8915" y="1028"/>
                      <a:pt x="8700" y="1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62"/>
              <p:cNvSpPr/>
              <p:nvPr/>
            </p:nvSpPr>
            <p:spPr>
              <a:xfrm>
                <a:off x="3921910" y="3332280"/>
                <a:ext cx="705737" cy="258245"/>
              </a:xfrm>
              <a:custGeom>
                <a:avLst/>
                <a:gdLst/>
                <a:ahLst/>
                <a:cxnLst/>
                <a:rect l="l" t="t" r="r" b="b"/>
                <a:pathLst>
                  <a:path w="13358" h="4888" extrusionOk="0">
                    <a:moveTo>
                      <a:pt x="12229" y="1819"/>
                    </a:moveTo>
                    <a:cubicBezTo>
                      <a:pt x="12273" y="1846"/>
                      <a:pt x="12317" y="1873"/>
                      <a:pt x="12360" y="1903"/>
                    </a:cubicBezTo>
                    <a:cubicBezTo>
                      <a:pt x="12611" y="2084"/>
                      <a:pt x="12772" y="2330"/>
                      <a:pt x="12913" y="2600"/>
                    </a:cubicBezTo>
                    <a:cubicBezTo>
                      <a:pt x="13006" y="2779"/>
                      <a:pt x="13135" y="3019"/>
                      <a:pt x="13101" y="3229"/>
                    </a:cubicBezTo>
                    <a:cubicBezTo>
                      <a:pt x="13071" y="3408"/>
                      <a:pt x="12862" y="3443"/>
                      <a:pt x="12701" y="3443"/>
                    </a:cubicBezTo>
                    <a:cubicBezTo>
                      <a:pt x="12686" y="3443"/>
                      <a:pt x="12672" y="3443"/>
                      <a:pt x="12658" y="3443"/>
                    </a:cubicBezTo>
                    <a:cubicBezTo>
                      <a:pt x="12418" y="3434"/>
                      <a:pt x="12178" y="3370"/>
                      <a:pt x="11949" y="3299"/>
                    </a:cubicBezTo>
                    <a:cubicBezTo>
                      <a:pt x="11697" y="3220"/>
                      <a:pt x="11447" y="3126"/>
                      <a:pt x="11225" y="2981"/>
                    </a:cubicBezTo>
                    <a:cubicBezTo>
                      <a:pt x="11084" y="2892"/>
                      <a:pt x="10923" y="2746"/>
                      <a:pt x="10943" y="2588"/>
                    </a:cubicBezTo>
                    <a:cubicBezTo>
                      <a:pt x="10967" y="2411"/>
                      <a:pt x="11162" y="2276"/>
                      <a:pt x="11310" y="2188"/>
                    </a:cubicBezTo>
                    <a:cubicBezTo>
                      <a:pt x="11511" y="2067"/>
                      <a:pt x="11730" y="1980"/>
                      <a:pt x="11952" y="1905"/>
                    </a:cubicBezTo>
                    <a:cubicBezTo>
                      <a:pt x="12042" y="1874"/>
                      <a:pt x="12133" y="1846"/>
                      <a:pt x="12225" y="1821"/>
                    </a:cubicBezTo>
                    <a:cubicBezTo>
                      <a:pt x="12226" y="1820"/>
                      <a:pt x="12227" y="1819"/>
                      <a:pt x="12229" y="1819"/>
                    </a:cubicBezTo>
                    <a:close/>
                    <a:moveTo>
                      <a:pt x="7569" y="233"/>
                    </a:moveTo>
                    <a:cubicBezTo>
                      <a:pt x="7842" y="233"/>
                      <a:pt x="8115" y="270"/>
                      <a:pt x="8380" y="333"/>
                    </a:cubicBezTo>
                    <a:cubicBezTo>
                      <a:pt x="8747" y="419"/>
                      <a:pt x="9092" y="577"/>
                      <a:pt x="9453" y="684"/>
                    </a:cubicBezTo>
                    <a:cubicBezTo>
                      <a:pt x="9502" y="699"/>
                      <a:pt x="9551" y="712"/>
                      <a:pt x="9600" y="725"/>
                    </a:cubicBezTo>
                    <a:cubicBezTo>
                      <a:pt x="9569" y="725"/>
                      <a:pt x="9537" y="722"/>
                      <a:pt x="9506" y="722"/>
                    </a:cubicBezTo>
                    <a:cubicBezTo>
                      <a:pt x="9503" y="722"/>
                      <a:pt x="9500" y="722"/>
                      <a:pt x="9497" y="722"/>
                    </a:cubicBezTo>
                    <a:cubicBezTo>
                      <a:pt x="8703" y="722"/>
                      <a:pt x="7935" y="982"/>
                      <a:pt x="7197" y="1253"/>
                    </a:cubicBezTo>
                    <a:cubicBezTo>
                      <a:pt x="6431" y="1535"/>
                      <a:pt x="5688" y="1873"/>
                      <a:pt x="4958" y="2236"/>
                    </a:cubicBezTo>
                    <a:cubicBezTo>
                      <a:pt x="3980" y="2722"/>
                      <a:pt x="3021" y="3246"/>
                      <a:pt x="2061" y="3765"/>
                    </a:cubicBezTo>
                    <a:cubicBezTo>
                      <a:pt x="2062" y="3761"/>
                      <a:pt x="2062" y="3757"/>
                      <a:pt x="2064" y="3752"/>
                    </a:cubicBezTo>
                    <a:cubicBezTo>
                      <a:pt x="2122" y="3607"/>
                      <a:pt x="2274" y="3492"/>
                      <a:pt x="2374" y="3379"/>
                    </a:cubicBezTo>
                    <a:cubicBezTo>
                      <a:pt x="2485" y="3254"/>
                      <a:pt x="2592" y="3128"/>
                      <a:pt x="2707" y="3007"/>
                    </a:cubicBezTo>
                    <a:cubicBezTo>
                      <a:pt x="3198" y="2489"/>
                      <a:pt x="3746" y="2022"/>
                      <a:pt x="4327" y="1608"/>
                    </a:cubicBezTo>
                    <a:cubicBezTo>
                      <a:pt x="4915" y="1190"/>
                      <a:pt x="5543" y="813"/>
                      <a:pt x="6213" y="543"/>
                    </a:cubicBezTo>
                    <a:cubicBezTo>
                      <a:pt x="6535" y="414"/>
                      <a:pt x="6874" y="296"/>
                      <a:pt x="7220" y="254"/>
                    </a:cubicBezTo>
                    <a:cubicBezTo>
                      <a:pt x="7336" y="240"/>
                      <a:pt x="7453" y="233"/>
                      <a:pt x="7569" y="233"/>
                    </a:cubicBezTo>
                    <a:close/>
                    <a:moveTo>
                      <a:pt x="9204" y="966"/>
                    </a:moveTo>
                    <a:lnTo>
                      <a:pt x="9204" y="966"/>
                    </a:lnTo>
                    <a:cubicBezTo>
                      <a:pt x="9025" y="1033"/>
                      <a:pt x="8852" y="1108"/>
                      <a:pt x="8679" y="1188"/>
                    </a:cubicBezTo>
                    <a:cubicBezTo>
                      <a:pt x="8199" y="1409"/>
                      <a:pt x="7725" y="1645"/>
                      <a:pt x="7232" y="1834"/>
                    </a:cubicBezTo>
                    <a:cubicBezTo>
                      <a:pt x="7199" y="1846"/>
                      <a:pt x="7207" y="1892"/>
                      <a:pt x="7239" y="1892"/>
                    </a:cubicBezTo>
                    <a:cubicBezTo>
                      <a:pt x="7242" y="1892"/>
                      <a:pt x="7244" y="1891"/>
                      <a:pt x="7247" y="1891"/>
                    </a:cubicBezTo>
                    <a:cubicBezTo>
                      <a:pt x="7756" y="1782"/>
                      <a:pt x="8231" y="1581"/>
                      <a:pt x="8707" y="1376"/>
                    </a:cubicBezTo>
                    <a:cubicBezTo>
                      <a:pt x="8954" y="1270"/>
                      <a:pt x="9195" y="1172"/>
                      <a:pt x="9457" y="1108"/>
                    </a:cubicBezTo>
                    <a:cubicBezTo>
                      <a:pt x="9577" y="1078"/>
                      <a:pt x="9697" y="1053"/>
                      <a:pt x="9817" y="1026"/>
                    </a:cubicBezTo>
                    <a:cubicBezTo>
                      <a:pt x="9870" y="1015"/>
                      <a:pt x="9929" y="1006"/>
                      <a:pt x="9986" y="993"/>
                    </a:cubicBezTo>
                    <a:cubicBezTo>
                      <a:pt x="10167" y="1018"/>
                      <a:pt x="10347" y="1054"/>
                      <a:pt x="10528" y="1107"/>
                    </a:cubicBezTo>
                    <a:cubicBezTo>
                      <a:pt x="10873" y="1207"/>
                      <a:pt x="11200" y="1357"/>
                      <a:pt x="11533" y="1492"/>
                    </a:cubicBezTo>
                    <a:cubicBezTo>
                      <a:pt x="11613" y="1524"/>
                      <a:pt x="11694" y="1557"/>
                      <a:pt x="11775" y="1591"/>
                    </a:cubicBezTo>
                    <a:cubicBezTo>
                      <a:pt x="11690" y="1618"/>
                      <a:pt x="11608" y="1654"/>
                      <a:pt x="11531" y="1693"/>
                    </a:cubicBezTo>
                    <a:cubicBezTo>
                      <a:pt x="11278" y="1820"/>
                      <a:pt x="11052" y="1995"/>
                      <a:pt x="10836" y="2174"/>
                    </a:cubicBezTo>
                    <a:cubicBezTo>
                      <a:pt x="10379" y="2556"/>
                      <a:pt x="9979" y="2993"/>
                      <a:pt x="9467" y="3306"/>
                    </a:cubicBezTo>
                    <a:cubicBezTo>
                      <a:pt x="8822" y="3702"/>
                      <a:pt x="8072" y="3942"/>
                      <a:pt x="7340" y="4121"/>
                    </a:cubicBezTo>
                    <a:cubicBezTo>
                      <a:pt x="6652" y="4288"/>
                      <a:pt x="5947" y="4374"/>
                      <a:pt x="5239" y="4374"/>
                    </a:cubicBezTo>
                    <a:cubicBezTo>
                      <a:pt x="5134" y="4374"/>
                      <a:pt x="5030" y="4372"/>
                      <a:pt x="4925" y="4368"/>
                    </a:cubicBezTo>
                    <a:cubicBezTo>
                      <a:pt x="4147" y="4341"/>
                      <a:pt x="3398" y="4146"/>
                      <a:pt x="2630" y="4044"/>
                    </a:cubicBezTo>
                    <a:cubicBezTo>
                      <a:pt x="2976" y="3913"/>
                      <a:pt x="3307" y="3738"/>
                      <a:pt x="3648" y="3595"/>
                    </a:cubicBezTo>
                    <a:cubicBezTo>
                      <a:pt x="3866" y="3503"/>
                      <a:pt x="4086" y="3415"/>
                      <a:pt x="4304" y="3319"/>
                    </a:cubicBezTo>
                    <a:cubicBezTo>
                      <a:pt x="4533" y="3216"/>
                      <a:pt x="4771" y="3114"/>
                      <a:pt x="4985" y="2979"/>
                    </a:cubicBezTo>
                    <a:cubicBezTo>
                      <a:pt x="5021" y="2958"/>
                      <a:pt x="5003" y="2902"/>
                      <a:pt x="4964" y="2902"/>
                    </a:cubicBezTo>
                    <a:cubicBezTo>
                      <a:pt x="4961" y="2902"/>
                      <a:pt x="4957" y="2903"/>
                      <a:pt x="4953" y="2904"/>
                    </a:cubicBezTo>
                    <a:cubicBezTo>
                      <a:pt x="4716" y="2970"/>
                      <a:pt x="4483" y="3066"/>
                      <a:pt x="4254" y="3156"/>
                    </a:cubicBezTo>
                    <a:cubicBezTo>
                      <a:pt x="4028" y="3244"/>
                      <a:pt x="3804" y="3340"/>
                      <a:pt x="3581" y="3436"/>
                    </a:cubicBezTo>
                    <a:cubicBezTo>
                      <a:pt x="3179" y="3609"/>
                      <a:pt x="2791" y="3803"/>
                      <a:pt x="2407" y="4013"/>
                    </a:cubicBezTo>
                    <a:cubicBezTo>
                      <a:pt x="2311" y="3996"/>
                      <a:pt x="2208" y="3968"/>
                      <a:pt x="2137" y="3925"/>
                    </a:cubicBezTo>
                    <a:cubicBezTo>
                      <a:pt x="2827" y="3574"/>
                      <a:pt x="3507" y="3204"/>
                      <a:pt x="4193" y="2845"/>
                    </a:cubicBezTo>
                    <a:cubicBezTo>
                      <a:pt x="4875" y="2489"/>
                      <a:pt x="5565" y="2145"/>
                      <a:pt x="6271" y="1839"/>
                    </a:cubicBezTo>
                    <a:cubicBezTo>
                      <a:pt x="6977" y="1532"/>
                      <a:pt x="7708" y="1242"/>
                      <a:pt x="8461" y="1074"/>
                    </a:cubicBezTo>
                    <a:cubicBezTo>
                      <a:pt x="8709" y="1018"/>
                      <a:pt x="8957" y="982"/>
                      <a:pt x="9204" y="966"/>
                    </a:cubicBezTo>
                    <a:close/>
                    <a:moveTo>
                      <a:pt x="7594" y="1"/>
                    </a:moveTo>
                    <a:cubicBezTo>
                      <a:pt x="7273" y="1"/>
                      <a:pt x="6951" y="45"/>
                      <a:pt x="6637" y="140"/>
                    </a:cubicBezTo>
                    <a:cubicBezTo>
                      <a:pt x="5940" y="349"/>
                      <a:pt x="5284" y="690"/>
                      <a:pt x="4672" y="1080"/>
                    </a:cubicBezTo>
                    <a:cubicBezTo>
                      <a:pt x="4030" y="1489"/>
                      <a:pt x="3424" y="1961"/>
                      <a:pt x="2873" y="2486"/>
                    </a:cubicBezTo>
                    <a:cubicBezTo>
                      <a:pt x="2618" y="2728"/>
                      <a:pt x="2390" y="2991"/>
                      <a:pt x="2151" y="3247"/>
                    </a:cubicBezTo>
                    <a:cubicBezTo>
                      <a:pt x="1983" y="3428"/>
                      <a:pt x="1746" y="3661"/>
                      <a:pt x="1815" y="3899"/>
                    </a:cubicBezTo>
                    <a:cubicBezTo>
                      <a:pt x="1403" y="4120"/>
                      <a:pt x="991" y="4340"/>
                      <a:pt x="576" y="4555"/>
                    </a:cubicBezTo>
                    <a:cubicBezTo>
                      <a:pt x="397" y="4647"/>
                      <a:pt x="215" y="4734"/>
                      <a:pt x="32" y="4820"/>
                    </a:cubicBezTo>
                    <a:cubicBezTo>
                      <a:pt x="0" y="4835"/>
                      <a:pt x="17" y="4887"/>
                      <a:pt x="49" y="4887"/>
                    </a:cubicBezTo>
                    <a:cubicBezTo>
                      <a:pt x="52" y="4887"/>
                      <a:pt x="56" y="4887"/>
                      <a:pt x="60" y="4885"/>
                    </a:cubicBezTo>
                    <a:cubicBezTo>
                      <a:pt x="406" y="4740"/>
                      <a:pt x="750" y="4591"/>
                      <a:pt x="1093" y="4438"/>
                    </a:cubicBezTo>
                    <a:cubicBezTo>
                      <a:pt x="1366" y="4316"/>
                      <a:pt x="1634" y="4181"/>
                      <a:pt x="1901" y="4045"/>
                    </a:cubicBezTo>
                    <a:cubicBezTo>
                      <a:pt x="1907" y="4052"/>
                      <a:pt x="1912" y="4059"/>
                      <a:pt x="1918" y="4065"/>
                    </a:cubicBezTo>
                    <a:cubicBezTo>
                      <a:pt x="2118" y="4269"/>
                      <a:pt x="2461" y="4277"/>
                      <a:pt x="2727" y="4310"/>
                    </a:cubicBezTo>
                    <a:cubicBezTo>
                      <a:pt x="3102" y="4357"/>
                      <a:pt x="3471" y="4450"/>
                      <a:pt x="3845" y="4509"/>
                    </a:cubicBezTo>
                    <a:cubicBezTo>
                      <a:pt x="4309" y="4582"/>
                      <a:pt x="4776" y="4618"/>
                      <a:pt x="5242" y="4618"/>
                    </a:cubicBezTo>
                    <a:cubicBezTo>
                      <a:pt x="6465" y="4618"/>
                      <a:pt x="7681" y="4370"/>
                      <a:pt x="8821" y="3904"/>
                    </a:cubicBezTo>
                    <a:cubicBezTo>
                      <a:pt x="9154" y="3767"/>
                      <a:pt x="9476" y="3605"/>
                      <a:pt x="9774" y="3401"/>
                    </a:cubicBezTo>
                    <a:cubicBezTo>
                      <a:pt x="10050" y="3213"/>
                      <a:pt x="10300" y="2995"/>
                      <a:pt x="10543" y="2766"/>
                    </a:cubicBezTo>
                    <a:cubicBezTo>
                      <a:pt x="10590" y="2723"/>
                      <a:pt x="10637" y="2682"/>
                      <a:pt x="10684" y="2638"/>
                    </a:cubicBezTo>
                    <a:cubicBezTo>
                      <a:pt x="10686" y="2700"/>
                      <a:pt x="10699" y="2762"/>
                      <a:pt x="10726" y="2825"/>
                    </a:cubicBezTo>
                    <a:cubicBezTo>
                      <a:pt x="10824" y="3052"/>
                      <a:pt x="11051" y="3197"/>
                      <a:pt x="11263" y="3306"/>
                    </a:cubicBezTo>
                    <a:cubicBezTo>
                      <a:pt x="11528" y="3442"/>
                      <a:pt x="11813" y="3541"/>
                      <a:pt x="12102" y="3607"/>
                    </a:cubicBezTo>
                    <a:cubicBezTo>
                      <a:pt x="12285" y="3649"/>
                      <a:pt x="12475" y="3684"/>
                      <a:pt x="12665" y="3684"/>
                    </a:cubicBezTo>
                    <a:cubicBezTo>
                      <a:pt x="12731" y="3684"/>
                      <a:pt x="12797" y="3680"/>
                      <a:pt x="12863" y="3670"/>
                    </a:cubicBezTo>
                    <a:cubicBezTo>
                      <a:pt x="13107" y="3632"/>
                      <a:pt x="13311" y="3487"/>
                      <a:pt x="13335" y="3229"/>
                    </a:cubicBezTo>
                    <a:cubicBezTo>
                      <a:pt x="13358" y="2977"/>
                      <a:pt x="13232" y="2722"/>
                      <a:pt x="13120" y="2506"/>
                    </a:cubicBezTo>
                    <a:cubicBezTo>
                      <a:pt x="12971" y="2221"/>
                      <a:pt x="12797" y="1960"/>
                      <a:pt x="12540" y="1759"/>
                    </a:cubicBezTo>
                    <a:cubicBezTo>
                      <a:pt x="12276" y="1554"/>
                      <a:pt x="11967" y="1422"/>
                      <a:pt x="11659" y="1297"/>
                    </a:cubicBezTo>
                    <a:cubicBezTo>
                      <a:pt x="11474" y="1222"/>
                      <a:pt x="11290" y="1141"/>
                      <a:pt x="11105" y="1067"/>
                    </a:cubicBezTo>
                    <a:cubicBezTo>
                      <a:pt x="11096" y="1056"/>
                      <a:pt x="11088" y="1046"/>
                      <a:pt x="11075" y="1038"/>
                    </a:cubicBezTo>
                    <a:cubicBezTo>
                      <a:pt x="10450" y="626"/>
                      <a:pt x="9669" y="533"/>
                      <a:pt x="8979" y="267"/>
                    </a:cubicBezTo>
                    <a:cubicBezTo>
                      <a:pt x="8533" y="96"/>
                      <a:pt x="8064" y="1"/>
                      <a:pt x="7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0" name="Google Shape;1990;p62"/>
            <p:cNvSpPr/>
            <p:nvPr/>
          </p:nvSpPr>
          <p:spPr>
            <a:xfrm>
              <a:off x="4238434" y="3255672"/>
              <a:ext cx="45119" cy="42266"/>
            </a:xfrm>
            <a:custGeom>
              <a:avLst/>
              <a:gdLst/>
              <a:ahLst/>
              <a:cxnLst/>
              <a:rect l="l" t="t" r="r" b="b"/>
              <a:pathLst>
                <a:path w="854" h="800" extrusionOk="0">
                  <a:moveTo>
                    <a:pt x="617" y="18"/>
                  </a:moveTo>
                  <a:cubicBezTo>
                    <a:pt x="621" y="19"/>
                    <a:pt x="625" y="21"/>
                    <a:pt x="628" y="23"/>
                  </a:cubicBezTo>
                  <a:lnTo>
                    <a:pt x="628" y="23"/>
                  </a:lnTo>
                  <a:lnTo>
                    <a:pt x="621" y="20"/>
                  </a:lnTo>
                  <a:cubicBezTo>
                    <a:pt x="620" y="20"/>
                    <a:pt x="618" y="19"/>
                    <a:pt x="617" y="18"/>
                  </a:cubicBezTo>
                  <a:close/>
                  <a:moveTo>
                    <a:pt x="461" y="0"/>
                  </a:moveTo>
                  <a:cubicBezTo>
                    <a:pt x="428" y="4"/>
                    <a:pt x="394" y="8"/>
                    <a:pt x="361" y="14"/>
                  </a:cubicBezTo>
                  <a:cubicBezTo>
                    <a:pt x="351" y="15"/>
                    <a:pt x="341" y="20"/>
                    <a:pt x="332" y="24"/>
                  </a:cubicBezTo>
                  <a:lnTo>
                    <a:pt x="332" y="24"/>
                  </a:lnTo>
                  <a:cubicBezTo>
                    <a:pt x="318" y="30"/>
                    <a:pt x="303" y="35"/>
                    <a:pt x="288" y="39"/>
                  </a:cubicBezTo>
                  <a:cubicBezTo>
                    <a:pt x="222" y="58"/>
                    <a:pt x="165" y="91"/>
                    <a:pt x="117" y="139"/>
                  </a:cubicBezTo>
                  <a:cubicBezTo>
                    <a:pt x="96" y="166"/>
                    <a:pt x="76" y="191"/>
                    <a:pt x="56" y="217"/>
                  </a:cubicBezTo>
                  <a:cubicBezTo>
                    <a:pt x="21" y="277"/>
                    <a:pt x="3" y="342"/>
                    <a:pt x="3" y="413"/>
                  </a:cubicBezTo>
                  <a:cubicBezTo>
                    <a:pt x="1" y="466"/>
                    <a:pt x="12" y="516"/>
                    <a:pt x="36" y="562"/>
                  </a:cubicBezTo>
                  <a:cubicBezTo>
                    <a:pt x="52" y="610"/>
                    <a:pt x="78" y="651"/>
                    <a:pt x="117" y="687"/>
                  </a:cubicBezTo>
                  <a:cubicBezTo>
                    <a:pt x="152" y="724"/>
                    <a:pt x="193" y="751"/>
                    <a:pt x="242" y="766"/>
                  </a:cubicBezTo>
                  <a:cubicBezTo>
                    <a:pt x="284" y="789"/>
                    <a:pt x="330" y="800"/>
                    <a:pt x="378" y="800"/>
                  </a:cubicBezTo>
                  <a:cubicBezTo>
                    <a:pt x="383" y="800"/>
                    <a:pt x="387" y="799"/>
                    <a:pt x="392" y="799"/>
                  </a:cubicBezTo>
                  <a:cubicBezTo>
                    <a:pt x="462" y="799"/>
                    <a:pt x="527" y="782"/>
                    <a:pt x="588" y="747"/>
                  </a:cubicBezTo>
                  <a:cubicBezTo>
                    <a:pt x="603" y="738"/>
                    <a:pt x="617" y="728"/>
                    <a:pt x="632" y="718"/>
                  </a:cubicBezTo>
                  <a:cubicBezTo>
                    <a:pt x="648" y="706"/>
                    <a:pt x="664" y="693"/>
                    <a:pt x="680" y="680"/>
                  </a:cubicBezTo>
                  <a:cubicBezTo>
                    <a:pt x="693" y="671"/>
                    <a:pt x="712" y="657"/>
                    <a:pt x="727" y="644"/>
                  </a:cubicBezTo>
                  <a:cubicBezTo>
                    <a:pt x="774" y="603"/>
                    <a:pt x="786" y="572"/>
                    <a:pt x="806" y="521"/>
                  </a:cubicBezTo>
                  <a:cubicBezTo>
                    <a:pt x="814" y="505"/>
                    <a:pt x="821" y="490"/>
                    <a:pt x="827" y="474"/>
                  </a:cubicBezTo>
                  <a:cubicBezTo>
                    <a:pt x="828" y="471"/>
                    <a:pt x="829" y="467"/>
                    <a:pt x="830" y="463"/>
                  </a:cubicBezTo>
                  <a:cubicBezTo>
                    <a:pt x="834" y="451"/>
                    <a:pt x="838" y="438"/>
                    <a:pt x="841" y="425"/>
                  </a:cubicBezTo>
                  <a:cubicBezTo>
                    <a:pt x="845" y="396"/>
                    <a:pt x="849" y="366"/>
                    <a:pt x="853" y="336"/>
                  </a:cubicBezTo>
                  <a:cubicBezTo>
                    <a:pt x="853" y="336"/>
                    <a:pt x="853" y="335"/>
                    <a:pt x="853" y="335"/>
                  </a:cubicBezTo>
                  <a:cubicBezTo>
                    <a:pt x="854" y="323"/>
                    <a:pt x="849" y="274"/>
                    <a:pt x="840" y="245"/>
                  </a:cubicBezTo>
                  <a:cubicBezTo>
                    <a:pt x="840" y="243"/>
                    <a:pt x="840" y="241"/>
                    <a:pt x="839" y="240"/>
                  </a:cubicBezTo>
                  <a:cubicBezTo>
                    <a:pt x="839" y="239"/>
                    <a:pt x="839" y="238"/>
                    <a:pt x="838" y="237"/>
                  </a:cubicBezTo>
                  <a:cubicBezTo>
                    <a:pt x="835" y="223"/>
                    <a:pt x="830" y="211"/>
                    <a:pt x="823" y="200"/>
                  </a:cubicBezTo>
                  <a:cubicBezTo>
                    <a:pt x="810" y="160"/>
                    <a:pt x="789" y="127"/>
                    <a:pt x="759" y="99"/>
                  </a:cubicBezTo>
                  <a:cubicBezTo>
                    <a:pt x="737" y="84"/>
                    <a:pt x="716" y="67"/>
                    <a:pt x="696" y="51"/>
                  </a:cubicBezTo>
                  <a:cubicBezTo>
                    <a:pt x="695" y="51"/>
                    <a:pt x="693" y="50"/>
                    <a:pt x="692" y="50"/>
                  </a:cubicBezTo>
                  <a:cubicBezTo>
                    <a:pt x="691" y="49"/>
                    <a:pt x="689" y="49"/>
                    <a:pt x="689" y="49"/>
                  </a:cubicBezTo>
                  <a:cubicBezTo>
                    <a:pt x="676" y="42"/>
                    <a:pt x="663" y="36"/>
                    <a:pt x="648" y="31"/>
                  </a:cubicBezTo>
                  <a:cubicBezTo>
                    <a:pt x="646" y="29"/>
                    <a:pt x="643" y="29"/>
                    <a:pt x="641" y="28"/>
                  </a:cubicBezTo>
                  <a:lnTo>
                    <a:pt x="636" y="26"/>
                  </a:lnTo>
                  <a:lnTo>
                    <a:pt x="636" y="26"/>
                  </a:lnTo>
                  <a:cubicBezTo>
                    <a:pt x="627" y="20"/>
                    <a:pt x="618" y="16"/>
                    <a:pt x="607" y="15"/>
                  </a:cubicBezTo>
                  <a:cubicBezTo>
                    <a:pt x="577" y="10"/>
                    <a:pt x="548" y="6"/>
                    <a:pt x="518" y="2"/>
                  </a:cubicBezTo>
                  <a:lnTo>
                    <a:pt x="491" y="2"/>
                  </a:lnTo>
                  <a:cubicBezTo>
                    <a:pt x="484" y="1"/>
                    <a:pt x="477" y="1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2"/>
            <p:cNvSpPr/>
            <p:nvPr/>
          </p:nvSpPr>
          <p:spPr>
            <a:xfrm>
              <a:off x="4448551" y="3223760"/>
              <a:ext cx="23246" cy="22824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28" y="0"/>
                  </a:moveTo>
                  <a:cubicBezTo>
                    <a:pt x="215" y="0"/>
                    <a:pt x="203" y="2"/>
                    <a:pt x="191" y="4"/>
                  </a:cubicBezTo>
                  <a:cubicBezTo>
                    <a:pt x="162" y="5"/>
                    <a:pt x="135" y="14"/>
                    <a:pt x="110" y="29"/>
                  </a:cubicBezTo>
                  <a:cubicBezTo>
                    <a:pt x="78" y="49"/>
                    <a:pt x="52" y="75"/>
                    <a:pt x="32" y="107"/>
                  </a:cubicBezTo>
                  <a:cubicBezTo>
                    <a:pt x="17" y="132"/>
                    <a:pt x="9" y="158"/>
                    <a:pt x="7" y="187"/>
                  </a:cubicBezTo>
                  <a:cubicBezTo>
                    <a:pt x="0" y="215"/>
                    <a:pt x="1" y="244"/>
                    <a:pt x="11" y="273"/>
                  </a:cubicBezTo>
                  <a:cubicBezTo>
                    <a:pt x="21" y="309"/>
                    <a:pt x="40" y="341"/>
                    <a:pt x="67" y="368"/>
                  </a:cubicBezTo>
                  <a:lnTo>
                    <a:pt x="110" y="401"/>
                  </a:lnTo>
                  <a:cubicBezTo>
                    <a:pt x="144" y="421"/>
                    <a:pt x="180" y="431"/>
                    <a:pt x="220" y="431"/>
                  </a:cubicBezTo>
                  <a:cubicBezTo>
                    <a:pt x="259" y="431"/>
                    <a:pt x="295" y="421"/>
                    <a:pt x="329" y="401"/>
                  </a:cubicBezTo>
                  <a:lnTo>
                    <a:pt x="373" y="368"/>
                  </a:lnTo>
                  <a:cubicBezTo>
                    <a:pt x="399" y="341"/>
                    <a:pt x="418" y="309"/>
                    <a:pt x="428" y="273"/>
                  </a:cubicBezTo>
                  <a:cubicBezTo>
                    <a:pt x="435" y="249"/>
                    <a:pt x="436" y="227"/>
                    <a:pt x="435" y="204"/>
                  </a:cubicBezTo>
                  <a:cubicBezTo>
                    <a:pt x="436" y="193"/>
                    <a:pt x="437" y="182"/>
                    <a:pt x="439" y="172"/>
                  </a:cubicBezTo>
                  <a:cubicBezTo>
                    <a:pt x="439" y="171"/>
                    <a:pt x="439" y="171"/>
                    <a:pt x="439" y="170"/>
                  </a:cubicBezTo>
                  <a:cubicBezTo>
                    <a:pt x="439" y="168"/>
                    <a:pt x="440" y="165"/>
                    <a:pt x="440" y="163"/>
                  </a:cubicBezTo>
                  <a:cubicBezTo>
                    <a:pt x="440" y="142"/>
                    <a:pt x="435" y="123"/>
                    <a:pt x="424" y="106"/>
                  </a:cubicBezTo>
                  <a:cubicBezTo>
                    <a:pt x="414" y="89"/>
                    <a:pt x="400" y="75"/>
                    <a:pt x="384" y="65"/>
                  </a:cubicBezTo>
                  <a:cubicBezTo>
                    <a:pt x="378" y="61"/>
                    <a:pt x="369" y="59"/>
                    <a:pt x="363" y="56"/>
                  </a:cubicBezTo>
                  <a:cubicBezTo>
                    <a:pt x="337" y="33"/>
                    <a:pt x="310" y="17"/>
                    <a:pt x="277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2"/>
            <p:cNvSpPr/>
            <p:nvPr/>
          </p:nvSpPr>
          <p:spPr>
            <a:xfrm>
              <a:off x="4608055" y="3309984"/>
              <a:ext cx="32650" cy="25254"/>
            </a:xfrm>
            <a:custGeom>
              <a:avLst/>
              <a:gdLst/>
              <a:ahLst/>
              <a:cxnLst/>
              <a:rect l="l" t="t" r="r" b="b"/>
              <a:pathLst>
                <a:path w="618" h="478" extrusionOk="0">
                  <a:moveTo>
                    <a:pt x="309" y="1"/>
                  </a:moveTo>
                  <a:cubicBezTo>
                    <a:pt x="0" y="1"/>
                    <a:pt x="0" y="477"/>
                    <a:pt x="309" y="477"/>
                  </a:cubicBezTo>
                  <a:cubicBezTo>
                    <a:pt x="617" y="477"/>
                    <a:pt x="618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2"/>
            <p:cNvSpPr/>
            <p:nvPr/>
          </p:nvSpPr>
          <p:spPr>
            <a:xfrm>
              <a:off x="4447283" y="3594703"/>
              <a:ext cx="20869" cy="19918"/>
            </a:xfrm>
            <a:custGeom>
              <a:avLst/>
              <a:gdLst/>
              <a:ahLst/>
              <a:cxnLst/>
              <a:rect l="l" t="t" r="r" b="b"/>
              <a:pathLst>
                <a:path w="395" h="377" extrusionOk="0">
                  <a:moveTo>
                    <a:pt x="196" y="1"/>
                  </a:moveTo>
                  <a:cubicBezTo>
                    <a:pt x="186" y="1"/>
                    <a:pt x="175" y="2"/>
                    <a:pt x="165" y="4"/>
                  </a:cubicBezTo>
                  <a:cubicBezTo>
                    <a:pt x="147" y="4"/>
                    <a:pt x="132" y="8"/>
                    <a:pt x="117" y="16"/>
                  </a:cubicBezTo>
                  <a:cubicBezTo>
                    <a:pt x="101" y="21"/>
                    <a:pt x="87" y="29"/>
                    <a:pt x="76" y="41"/>
                  </a:cubicBezTo>
                  <a:cubicBezTo>
                    <a:pt x="62" y="49"/>
                    <a:pt x="50" y="61"/>
                    <a:pt x="42" y="74"/>
                  </a:cubicBezTo>
                  <a:cubicBezTo>
                    <a:pt x="31" y="86"/>
                    <a:pt x="22" y="100"/>
                    <a:pt x="18" y="115"/>
                  </a:cubicBezTo>
                  <a:cubicBezTo>
                    <a:pt x="6" y="138"/>
                    <a:pt x="1" y="162"/>
                    <a:pt x="2" y="188"/>
                  </a:cubicBezTo>
                  <a:cubicBezTo>
                    <a:pt x="4" y="205"/>
                    <a:pt x="6" y="222"/>
                    <a:pt x="8" y="238"/>
                  </a:cubicBezTo>
                  <a:cubicBezTo>
                    <a:pt x="14" y="253"/>
                    <a:pt x="21" y="268"/>
                    <a:pt x="27" y="283"/>
                  </a:cubicBezTo>
                  <a:lnTo>
                    <a:pt x="56" y="321"/>
                  </a:lnTo>
                  <a:cubicBezTo>
                    <a:pt x="69" y="330"/>
                    <a:pt x="82" y="341"/>
                    <a:pt x="95" y="350"/>
                  </a:cubicBezTo>
                  <a:cubicBezTo>
                    <a:pt x="110" y="356"/>
                    <a:pt x="125" y="363"/>
                    <a:pt x="140" y="369"/>
                  </a:cubicBezTo>
                  <a:cubicBezTo>
                    <a:pt x="155" y="374"/>
                    <a:pt x="170" y="376"/>
                    <a:pt x="185" y="376"/>
                  </a:cubicBezTo>
                  <a:cubicBezTo>
                    <a:pt x="195" y="376"/>
                    <a:pt x="205" y="375"/>
                    <a:pt x="215" y="373"/>
                  </a:cubicBezTo>
                  <a:cubicBezTo>
                    <a:pt x="232" y="373"/>
                    <a:pt x="248" y="369"/>
                    <a:pt x="262" y="359"/>
                  </a:cubicBezTo>
                  <a:cubicBezTo>
                    <a:pt x="286" y="352"/>
                    <a:pt x="307" y="339"/>
                    <a:pt x="323" y="321"/>
                  </a:cubicBezTo>
                  <a:cubicBezTo>
                    <a:pt x="330" y="315"/>
                    <a:pt x="338" y="310"/>
                    <a:pt x="345" y="304"/>
                  </a:cubicBezTo>
                  <a:cubicBezTo>
                    <a:pt x="361" y="289"/>
                    <a:pt x="373" y="272"/>
                    <a:pt x="379" y="251"/>
                  </a:cubicBezTo>
                  <a:cubicBezTo>
                    <a:pt x="389" y="231"/>
                    <a:pt x="395" y="211"/>
                    <a:pt x="393" y="188"/>
                  </a:cubicBezTo>
                  <a:cubicBezTo>
                    <a:pt x="391" y="173"/>
                    <a:pt x="389" y="159"/>
                    <a:pt x="387" y="144"/>
                  </a:cubicBezTo>
                  <a:cubicBezTo>
                    <a:pt x="380" y="116"/>
                    <a:pt x="366" y="93"/>
                    <a:pt x="345" y="72"/>
                  </a:cubicBezTo>
                  <a:cubicBezTo>
                    <a:pt x="338" y="67"/>
                    <a:pt x="330" y="61"/>
                    <a:pt x="323" y="55"/>
                  </a:cubicBezTo>
                  <a:cubicBezTo>
                    <a:pt x="311" y="45"/>
                    <a:pt x="298" y="36"/>
                    <a:pt x="285" y="26"/>
                  </a:cubicBezTo>
                  <a:lnTo>
                    <a:pt x="240" y="7"/>
                  </a:lnTo>
                  <a:cubicBezTo>
                    <a:pt x="225" y="3"/>
                    <a:pt x="211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2"/>
            <p:cNvSpPr/>
            <p:nvPr/>
          </p:nvSpPr>
          <p:spPr>
            <a:xfrm>
              <a:off x="4706219" y="3578166"/>
              <a:ext cx="17488" cy="13472"/>
            </a:xfrm>
            <a:custGeom>
              <a:avLst/>
              <a:gdLst/>
              <a:ahLst/>
              <a:cxnLst/>
              <a:rect l="l" t="t" r="r" b="b"/>
              <a:pathLst>
                <a:path w="331" h="255" extrusionOk="0">
                  <a:moveTo>
                    <a:pt x="166" y="0"/>
                  </a:moveTo>
                  <a:cubicBezTo>
                    <a:pt x="1" y="0"/>
                    <a:pt x="0" y="255"/>
                    <a:pt x="166" y="255"/>
                  </a:cubicBezTo>
                  <a:cubicBezTo>
                    <a:pt x="330" y="255"/>
                    <a:pt x="330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2"/>
            <p:cNvSpPr/>
            <p:nvPr/>
          </p:nvSpPr>
          <p:spPr>
            <a:xfrm>
              <a:off x="4322174" y="3668775"/>
              <a:ext cx="43798" cy="44802"/>
            </a:xfrm>
            <a:custGeom>
              <a:avLst/>
              <a:gdLst/>
              <a:ahLst/>
              <a:cxnLst/>
              <a:rect l="l" t="t" r="r" b="b"/>
              <a:pathLst>
                <a:path w="829" h="848" extrusionOk="0">
                  <a:moveTo>
                    <a:pt x="414" y="1"/>
                  </a:moveTo>
                  <a:cubicBezTo>
                    <a:pt x="332" y="1"/>
                    <a:pt x="239" y="38"/>
                    <a:pt x="184" y="99"/>
                  </a:cubicBezTo>
                  <a:cubicBezTo>
                    <a:pt x="182" y="101"/>
                    <a:pt x="179" y="104"/>
                    <a:pt x="177" y="107"/>
                  </a:cubicBezTo>
                  <a:cubicBezTo>
                    <a:pt x="162" y="119"/>
                    <a:pt x="148" y="131"/>
                    <a:pt x="135" y="143"/>
                  </a:cubicBezTo>
                  <a:cubicBezTo>
                    <a:pt x="132" y="147"/>
                    <a:pt x="129" y="151"/>
                    <a:pt x="126" y="154"/>
                  </a:cubicBezTo>
                  <a:cubicBezTo>
                    <a:pt x="104" y="181"/>
                    <a:pt x="83" y="208"/>
                    <a:pt x="62" y="235"/>
                  </a:cubicBezTo>
                  <a:lnTo>
                    <a:pt x="21" y="333"/>
                  </a:lnTo>
                  <a:cubicBezTo>
                    <a:pt x="4" y="387"/>
                    <a:pt x="1" y="441"/>
                    <a:pt x="13" y="495"/>
                  </a:cubicBezTo>
                  <a:cubicBezTo>
                    <a:pt x="13" y="532"/>
                    <a:pt x="23" y="566"/>
                    <a:pt x="41" y="597"/>
                  </a:cubicBezTo>
                  <a:cubicBezTo>
                    <a:pt x="51" y="632"/>
                    <a:pt x="68" y="662"/>
                    <a:pt x="94" y="687"/>
                  </a:cubicBezTo>
                  <a:cubicBezTo>
                    <a:pt x="112" y="718"/>
                    <a:pt x="136" y="742"/>
                    <a:pt x="167" y="761"/>
                  </a:cubicBezTo>
                  <a:cubicBezTo>
                    <a:pt x="192" y="785"/>
                    <a:pt x="222" y="803"/>
                    <a:pt x="257" y="812"/>
                  </a:cubicBezTo>
                  <a:cubicBezTo>
                    <a:pt x="302" y="836"/>
                    <a:pt x="350" y="848"/>
                    <a:pt x="401" y="848"/>
                  </a:cubicBezTo>
                  <a:cubicBezTo>
                    <a:pt x="406" y="848"/>
                    <a:pt x="410" y="848"/>
                    <a:pt x="414" y="847"/>
                  </a:cubicBezTo>
                  <a:cubicBezTo>
                    <a:pt x="451" y="842"/>
                    <a:pt x="487" y="838"/>
                    <a:pt x="523" y="833"/>
                  </a:cubicBezTo>
                  <a:cubicBezTo>
                    <a:pt x="555" y="820"/>
                    <a:pt x="588" y="806"/>
                    <a:pt x="620" y="792"/>
                  </a:cubicBezTo>
                  <a:lnTo>
                    <a:pt x="703" y="729"/>
                  </a:lnTo>
                  <a:cubicBezTo>
                    <a:pt x="725" y="701"/>
                    <a:pt x="745" y="674"/>
                    <a:pt x="767" y="646"/>
                  </a:cubicBezTo>
                  <a:cubicBezTo>
                    <a:pt x="780" y="614"/>
                    <a:pt x="794" y="582"/>
                    <a:pt x="808" y="549"/>
                  </a:cubicBezTo>
                  <a:cubicBezTo>
                    <a:pt x="825" y="495"/>
                    <a:pt x="828" y="441"/>
                    <a:pt x="816" y="387"/>
                  </a:cubicBezTo>
                  <a:cubicBezTo>
                    <a:pt x="816" y="350"/>
                    <a:pt x="806" y="316"/>
                    <a:pt x="788" y="284"/>
                  </a:cubicBezTo>
                  <a:cubicBezTo>
                    <a:pt x="771" y="234"/>
                    <a:pt x="743" y="190"/>
                    <a:pt x="703" y="154"/>
                  </a:cubicBezTo>
                  <a:cubicBezTo>
                    <a:pt x="700" y="151"/>
                    <a:pt x="697" y="147"/>
                    <a:pt x="694" y="144"/>
                  </a:cubicBezTo>
                  <a:cubicBezTo>
                    <a:pt x="692" y="141"/>
                    <a:pt x="678" y="131"/>
                    <a:pt x="663" y="120"/>
                  </a:cubicBezTo>
                  <a:cubicBezTo>
                    <a:pt x="657" y="112"/>
                    <a:pt x="651" y="105"/>
                    <a:pt x="645" y="99"/>
                  </a:cubicBezTo>
                  <a:cubicBezTo>
                    <a:pt x="590" y="38"/>
                    <a:pt x="497" y="1"/>
                    <a:pt x="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2"/>
            <p:cNvSpPr/>
            <p:nvPr/>
          </p:nvSpPr>
          <p:spPr>
            <a:xfrm>
              <a:off x="4095784" y="3301689"/>
              <a:ext cx="32228" cy="24937"/>
            </a:xfrm>
            <a:custGeom>
              <a:avLst/>
              <a:gdLst/>
              <a:ahLst/>
              <a:cxnLst/>
              <a:rect l="l" t="t" r="r" b="b"/>
              <a:pathLst>
                <a:path w="610" h="472" extrusionOk="0">
                  <a:moveTo>
                    <a:pt x="305" y="1"/>
                  </a:moveTo>
                  <a:cubicBezTo>
                    <a:pt x="1" y="1"/>
                    <a:pt x="0" y="471"/>
                    <a:pt x="305" y="471"/>
                  </a:cubicBezTo>
                  <a:cubicBezTo>
                    <a:pt x="609" y="471"/>
                    <a:pt x="609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7" name="Google Shape;1997;p62"/>
          <p:cNvGrpSpPr/>
          <p:nvPr/>
        </p:nvGrpSpPr>
        <p:grpSpPr>
          <a:xfrm rot="-8721938">
            <a:off x="4781981" y="-82175"/>
            <a:ext cx="1133608" cy="387708"/>
            <a:chOff x="4127326" y="1570301"/>
            <a:chExt cx="1777301" cy="607859"/>
          </a:xfrm>
        </p:grpSpPr>
        <p:sp>
          <p:nvSpPr>
            <p:cNvPr id="1998" name="Google Shape;1998;p62"/>
            <p:cNvSpPr/>
            <p:nvPr/>
          </p:nvSpPr>
          <p:spPr>
            <a:xfrm>
              <a:off x="4155263" y="1576763"/>
              <a:ext cx="1737011" cy="592560"/>
            </a:xfrm>
            <a:custGeom>
              <a:avLst/>
              <a:gdLst/>
              <a:ahLst/>
              <a:cxnLst/>
              <a:rect l="l" t="t" r="r" b="b"/>
              <a:pathLst>
                <a:path w="18280" h="6236" extrusionOk="0">
                  <a:moveTo>
                    <a:pt x="91" y="4604"/>
                  </a:moveTo>
                  <a:cubicBezTo>
                    <a:pt x="143" y="4543"/>
                    <a:pt x="197" y="4482"/>
                    <a:pt x="255" y="4426"/>
                  </a:cubicBezTo>
                  <a:cubicBezTo>
                    <a:pt x="383" y="4303"/>
                    <a:pt x="538" y="4206"/>
                    <a:pt x="687" y="4110"/>
                  </a:cubicBezTo>
                  <a:cubicBezTo>
                    <a:pt x="842" y="4011"/>
                    <a:pt x="997" y="3912"/>
                    <a:pt x="1152" y="3810"/>
                  </a:cubicBezTo>
                  <a:cubicBezTo>
                    <a:pt x="1173" y="3796"/>
                    <a:pt x="1153" y="3760"/>
                    <a:pt x="1129" y="3771"/>
                  </a:cubicBezTo>
                  <a:cubicBezTo>
                    <a:pt x="960" y="3852"/>
                    <a:pt x="799" y="3942"/>
                    <a:pt x="641" y="4040"/>
                  </a:cubicBezTo>
                  <a:cubicBezTo>
                    <a:pt x="505" y="4125"/>
                    <a:pt x="364" y="4209"/>
                    <a:pt x="242" y="4314"/>
                  </a:cubicBezTo>
                  <a:cubicBezTo>
                    <a:pt x="153" y="4389"/>
                    <a:pt x="78" y="4477"/>
                    <a:pt x="1" y="4563"/>
                  </a:cubicBezTo>
                  <a:cubicBezTo>
                    <a:pt x="2" y="4547"/>
                    <a:pt x="4" y="4531"/>
                    <a:pt x="7" y="4514"/>
                  </a:cubicBezTo>
                  <a:cubicBezTo>
                    <a:pt x="26" y="4489"/>
                    <a:pt x="43" y="4463"/>
                    <a:pt x="64" y="4439"/>
                  </a:cubicBezTo>
                  <a:cubicBezTo>
                    <a:pt x="148" y="4343"/>
                    <a:pt x="241" y="4254"/>
                    <a:pt x="342" y="4176"/>
                  </a:cubicBezTo>
                  <a:cubicBezTo>
                    <a:pt x="365" y="4159"/>
                    <a:pt x="339" y="4126"/>
                    <a:pt x="315" y="4141"/>
                  </a:cubicBezTo>
                  <a:cubicBezTo>
                    <a:pt x="220" y="4203"/>
                    <a:pt x="132" y="4276"/>
                    <a:pt x="54" y="4359"/>
                  </a:cubicBezTo>
                  <a:cubicBezTo>
                    <a:pt x="65" y="4315"/>
                    <a:pt x="71" y="4269"/>
                    <a:pt x="61" y="4226"/>
                  </a:cubicBezTo>
                  <a:cubicBezTo>
                    <a:pt x="137" y="4117"/>
                    <a:pt x="225" y="4016"/>
                    <a:pt x="315" y="3920"/>
                  </a:cubicBezTo>
                  <a:cubicBezTo>
                    <a:pt x="481" y="3745"/>
                    <a:pt x="663" y="3586"/>
                    <a:pt x="844" y="3429"/>
                  </a:cubicBezTo>
                  <a:cubicBezTo>
                    <a:pt x="936" y="3349"/>
                    <a:pt x="1029" y="3269"/>
                    <a:pt x="1126" y="3194"/>
                  </a:cubicBezTo>
                  <a:cubicBezTo>
                    <a:pt x="1231" y="3113"/>
                    <a:pt x="1341" y="3038"/>
                    <a:pt x="1452" y="2967"/>
                  </a:cubicBezTo>
                  <a:cubicBezTo>
                    <a:pt x="1672" y="2825"/>
                    <a:pt x="1900" y="2699"/>
                    <a:pt x="2118" y="2558"/>
                  </a:cubicBezTo>
                  <a:cubicBezTo>
                    <a:pt x="2333" y="2421"/>
                    <a:pt x="2541" y="2268"/>
                    <a:pt x="2780" y="2173"/>
                  </a:cubicBezTo>
                  <a:cubicBezTo>
                    <a:pt x="2817" y="2157"/>
                    <a:pt x="2793" y="2101"/>
                    <a:pt x="2755" y="2115"/>
                  </a:cubicBezTo>
                  <a:cubicBezTo>
                    <a:pt x="2479" y="2216"/>
                    <a:pt x="2237" y="2387"/>
                    <a:pt x="1987" y="2539"/>
                  </a:cubicBezTo>
                  <a:cubicBezTo>
                    <a:pt x="1761" y="2677"/>
                    <a:pt x="1529" y="2806"/>
                    <a:pt x="1308" y="2953"/>
                  </a:cubicBezTo>
                  <a:cubicBezTo>
                    <a:pt x="1097" y="3094"/>
                    <a:pt x="903" y="3255"/>
                    <a:pt x="712" y="3421"/>
                  </a:cubicBezTo>
                  <a:cubicBezTo>
                    <a:pt x="474" y="3626"/>
                    <a:pt x="227" y="3847"/>
                    <a:pt x="33" y="4102"/>
                  </a:cubicBezTo>
                  <a:cubicBezTo>
                    <a:pt x="55" y="4063"/>
                    <a:pt x="77" y="4023"/>
                    <a:pt x="99" y="3986"/>
                  </a:cubicBezTo>
                  <a:cubicBezTo>
                    <a:pt x="227" y="3763"/>
                    <a:pt x="375" y="3550"/>
                    <a:pt x="526" y="3340"/>
                  </a:cubicBezTo>
                  <a:cubicBezTo>
                    <a:pt x="638" y="3183"/>
                    <a:pt x="750" y="3026"/>
                    <a:pt x="859" y="2866"/>
                  </a:cubicBezTo>
                  <a:cubicBezTo>
                    <a:pt x="1085" y="2536"/>
                    <a:pt x="1346" y="2229"/>
                    <a:pt x="1628" y="1945"/>
                  </a:cubicBezTo>
                  <a:cubicBezTo>
                    <a:pt x="1916" y="1657"/>
                    <a:pt x="2228" y="1391"/>
                    <a:pt x="2563" y="1158"/>
                  </a:cubicBezTo>
                  <a:cubicBezTo>
                    <a:pt x="2856" y="954"/>
                    <a:pt x="3124" y="720"/>
                    <a:pt x="3411" y="506"/>
                  </a:cubicBezTo>
                  <a:cubicBezTo>
                    <a:pt x="3559" y="395"/>
                    <a:pt x="3715" y="294"/>
                    <a:pt x="3886" y="225"/>
                  </a:cubicBezTo>
                  <a:cubicBezTo>
                    <a:pt x="4072" y="148"/>
                    <a:pt x="4274" y="108"/>
                    <a:pt x="4473" y="80"/>
                  </a:cubicBezTo>
                  <a:cubicBezTo>
                    <a:pt x="4885" y="21"/>
                    <a:pt x="5312" y="0"/>
                    <a:pt x="5726" y="52"/>
                  </a:cubicBezTo>
                  <a:cubicBezTo>
                    <a:pt x="6145" y="106"/>
                    <a:pt x="6555" y="215"/>
                    <a:pt x="6964" y="320"/>
                  </a:cubicBezTo>
                  <a:cubicBezTo>
                    <a:pt x="7376" y="424"/>
                    <a:pt x="7789" y="524"/>
                    <a:pt x="8203" y="621"/>
                  </a:cubicBezTo>
                  <a:cubicBezTo>
                    <a:pt x="8626" y="719"/>
                    <a:pt x="9056" y="804"/>
                    <a:pt x="9492" y="813"/>
                  </a:cubicBezTo>
                  <a:cubicBezTo>
                    <a:pt x="9943" y="822"/>
                    <a:pt x="10395" y="803"/>
                    <a:pt x="10846" y="805"/>
                  </a:cubicBezTo>
                  <a:cubicBezTo>
                    <a:pt x="11292" y="806"/>
                    <a:pt x="11740" y="810"/>
                    <a:pt x="12187" y="825"/>
                  </a:cubicBezTo>
                  <a:cubicBezTo>
                    <a:pt x="12623" y="840"/>
                    <a:pt x="13050" y="934"/>
                    <a:pt x="13463" y="1073"/>
                  </a:cubicBezTo>
                  <a:cubicBezTo>
                    <a:pt x="14185" y="1314"/>
                    <a:pt x="14893" y="1616"/>
                    <a:pt x="15484" y="2107"/>
                  </a:cubicBezTo>
                  <a:cubicBezTo>
                    <a:pt x="15621" y="2221"/>
                    <a:pt x="15754" y="2344"/>
                    <a:pt x="15870" y="2481"/>
                  </a:cubicBezTo>
                  <a:cubicBezTo>
                    <a:pt x="15990" y="2621"/>
                    <a:pt x="16092" y="2780"/>
                    <a:pt x="16196" y="2932"/>
                  </a:cubicBezTo>
                  <a:cubicBezTo>
                    <a:pt x="16448" y="3296"/>
                    <a:pt x="16694" y="3666"/>
                    <a:pt x="16935" y="4039"/>
                  </a:cubicBezTo>
                  <a:cubicBezTo>
                    <a:pt x="17401" y="4761"/>
                    <a:pt x="17844" y="5496"/>
                    <a:pt x="18279" y="6236"/>
                  </a:cubicBezTo>
                  <a:cubicBezTo>
                    <a:pt x="18205" y="6235"/>
                    <a:pt x="18136" y="6190"/>
                    <a:pt x="18081" y="6127"/>
                  </a:cubicBezTo>
                  <a:cubicBezTo>
                    <a:pt x="18083" y="6120"/>
                    <a:pt x="18082" y="6112"/>
                    <a:pt x="18077" y="6105"/>
                  </a:cubicBezTo>
                  <a:cubicBezTo>
                    <a:pt x="18050" y="6068"/>
                    <a:pt x="18025" y="6032"/>
                    <a:pt x="17999" y="5996"/>
                  </a:cubicBezTo>
                  <a:cubicBezTo>
                    <a:pt x="17983" y="5956"/>
                    <a:pt x="17971" y="5915"/>
                    <a:pt x="17968" y="5879"/>
                  </a:cubicBezTo>
                  <a:cubicBezTo>
                    <a:pt x="17965" y="5840"/>
                    <a:pt x="17926" y="5833"/>
                    <a:pt x="17899" y="5848"/>
                  </a:cubicBezTo>
                  <a:cubicBezTo>
                    <a:pt x="17877" y="5814"/>
                    <a:pt x="17853" y="5780"/>
                    <a:pt x="17832" y="5745"/>
                  </a:cubicBezTo>
                  <a:cubicBezTo>
                    <a:pt x="17520" y="5251"/>
                    <a:pt x="17276" y="4716"/>
                    <a:pt x="16957" y="4225"/>
                  </a:cubicBezTo>
                  <a:cubicBezTo>
                    <a:pt x="16902" y="4141"/>
                    <a:pt x="16844" y="4057"/>
                    <a:pt x="16782" y="3975"/>
                  </a:cubicBezTo>
                  <a:cubicBezTo>
                    <a:pt x="16760" y="3934"/>
                    <a:pt x="16736" y="3895"/>
                    <a:pt x="16712" y="3856"/>
                  </a:cubicBezTo>
                  <a:cubicBezTo>
                    <a:pt x="16666" y="3777"/>
                    <a:pt x="16617" y="3702"/>
                    <a:pt x="16553" y="3637"/>
                  </a:cubicBezTo>
                  <a:cubicBezTo>
                    <a:pt x="16472" y="3555"/>
                    <a:pt x="16378" y="3490"/>
                    <a:pt x="16280" y="3431"/>
                  </a:cubicBezTo>
                  <a:cubicBezTo>
                    <a:pt x="16191" y="3356"/>
                    <a:pt x="16098" y="3288"/>
                    <a:pt x="15999" y="3229"/>
                  </a:cubicBezTo>
                  <a:cubicBezTo>
                    <a:pt x="15945" y="3189"/>
                    <a:pt x="15885" y="3156"/>
                    <a:pt x="15826" y="3126"/>
                  </a:cubicBezTo>
                  <a:cubicBezTo>
                    <a:pt x="15802" y="3113"/>
                    <a:pt x="15779" y="3104"/>
                    <a:pt x="15756" y="3093"/>
                  </a:cubicBezTo>
                  <a:cubicBezTo>
                    <a:pt x="15756" y="3089"/>
                    <a:pt x="15754" y="3084"/>
                    <a:pt x="15749" y="3080"/>
                  </a:cubicBezTo>
                  <a:cubicBezTo>
                    <a:pt x="15524" y="2906"/>
                    <a:pt x="15262" y="2773"/>
                    <a:pt x="15000" y="2667"/>
                  </a:cubicBezTo>
                  <a:cubicBezTo>
                    <a:pt x="14526" y="2473"/>
                    <a:pt x="14026" y="2362"/>
                    <a:pt x="13520" y="2294"/>
                  </a:cubicBezTo>
                  <a:cubicBezTo>
                    <a:pt x="13261" y="2258"/>
                    <a:pt x="13000" y="2232"/>
                    <a:pt x="12740" y="2210"/>
                  </a:cubicBezTo>
                  <a:cubicBezTo>
                    <a:pt x="12602" y="2198"/>
                    <a:pt x="12464" y="2191"/>
                    <a:pt x="12326" y="2184"/>
                  </a:cubicBezTo>
                  <a:cubicBezTo>
                    <a:pt x="12186" y="2177"/>
                    <a:pt x="12046" y="2164"/>
                    <a:pt x="11906" y="2157"/>
                  </a:cubicBezTo>
                  <a:cubicBezTo>
                    <a:pt x="11860" y="2155"/>
                    <a:pt x="11851" y="2220"/>
                    <a:pt x="11897" y="2229"/>
                  </a:cubicBezTo>
                  <a:cubicBezTo>
                    <a:pt x="12049" y="2261"/>
                    <a:pt x="12204" y="2265"/>
                    <a:pt x="12359" y="2271"/>
                  </a:cubicBezTo>
                  <a:cubicBezTo>
                    <a:pt x="12513" y="2278"/>
                    <a:pt x="12667" y="2283"/>
                    <a:pt x="12821" y="2295"/>
                  </a:cubicBezTo>
                  <a:cubicBezTo>
                    <a:pt x="13330" y="2334"/>
                    <a:pt x="13839" y="2395"/>
                    <a:pt x="14335" y="2514"/>
                  </a:cubicBezTo>
                  <a:cubicBezTo>
                    <a:pt x="14581" y="2573"/>
                    <a:pt x="14821" y="2649"/>
                    <a:pt x="15054" y="2747"/>
                  </a:cubicBezTo>
                  <a:cubicBezTo>
                    <a:pt x="15254" y="2833"/>
                    <a:pt x="15444" y="2938"/>
                    <a:pt x="15632" y="3050"/>
                  </a:cubicBezTo>
                  <a:cubicBezTo>
                    <a:pt x="15630" y="3055"/>
                    <a:pt x="15628" y="3058"/>
                    <a:pt x="15627" y="3062"/>
                  </a:cubicBezTo>
                  <a:cubicBezTo>
                    <a:pt x="15624" y="3061"/>
                    <a:pt x="15620" y="3059"/>
                    <a:pt x="15616" y="3058"/>
                  </a:cubicBezTo>
                  <a:cubicBezTo>
                    <a:pt x="15313" y="2967"/>
                    <a:pt x="14994" y="2982"/>
                    <a:pt x="14699" y="3099"/>
                  </a:cubicBezTo>
                  <a:cubicBezTo>
                    <a:pt x="14673" y="3109"/>
                    <a:pt x="14647" y="3121"/>
                    <a:pt x="14622" y="3133"/>
                  </a:cubicBezTo>
                  <a:cubicBezTo>
                    <a:pt x="14537" y="3167"/>
                    <a:pt x="14454" y="3207"/>
                    <a:pt x="14374" y="3251"/>
                  </a:cubicBezTo>
                  <a:cubicBezTo>
                    <a:pt x="14307" y="3289"/>
                    <a:pt x="14242" y="3330"/>
                    <a:pt x="14178" y="3372"/>
                  </a:cubicBezTo>
                  <a:cubicBezTo>
                    <a:pt x="14122" y="3407"/>
                    <a:pt x="14059" y="3440"/>
                    <a:pt x="14010" y="3485"/>
                  </a:cubicBezTo>
                  <a:cubicBezTo>
                    <a:pt x="13945" y="3525"/>
                    <a:pt x="13879" y="3565"/>
                    <a:pt x="13812" y="3603"/>
                  </a:cubicBezTo>
                  <a:cubicBezTo>
                    <a:pt x="13707" y="3660"/>
                    <a:pt x="13599" y="3711"/>
                    <a:pt x="13489" y="3759"/>
                  </a:cubicBezTo>
                  <a:cubicBezTo>
                    <a:pt x="13463" y="3765"/>
                    <a:pt x="13438" y="3770"/>
                    <a:pt x="13412" y="3778"/>
                  </a:cubicBezTo>
                  <a:cubicBezTo>
                    <a:pt x="13355" y="3796"/>
                    <a:pt x="13299" y="3817"/>
                    <a:pt x="13244" y="3839"/>
                  </a:cubicBezTo>
                  <a:cubicBezTo>
                    <a:pt x="13045" y="3918"/>
                    <a:pt x="12847" y="4008"/>
                    <a:pt x="12633" y="4038"/>
                  </a:cubicBezTo>
                  <a:cubicBezTo>
                    <a:pt x="12525" y="4053"/>
                    <a:pt x="12414" y="4056"/>
                    <a:pt x="12304" y="4061"/>
                  </a:cubicBezTo>
                  <a:cubicBezTo>
                    <a:pt x="12251" y="4062"/>
                    <a:pt x="12198" y="4064"/>
                    <a:pt x="12145" y="4066"/>
                  </a:cubicBezTo>
                  <a:cubicBezTo>
                    <a:pt x="12094" y="4068"/>
                    <a:pt x="12034" y="4066"/>
                    <a:pt x="11986" y="4087"/>
                  </a:cubicBezTo>
                  <a:cubicBezTo>
                    <a:pt x="11961" y="4099"/>
                    <a:pt x="11967" y="4133"/>
                    <a:pt x="11993" y="4139"/>
                  </a:cubicBezTo>
                  <a:cubicBezTo>
                    <a:pt x="12051" y="4152"/>
                    <a:pt x="12120" y="4137"/>
                    <a:pt x="12179" y="4134"/>
                  </a:cubicBezTo>
                  <a:cubicBezTo>
                    <a:pt x="12240" y="4131"/>
                    <a:pt x="12301" y="4129"/>
                    <a:pt x="12362" y="4126"/>
                  </a:cubicBezTo>
                  <a:cubicBezTo>
                    <a:pt x="12464" y="4121"/>
                    <a:pt x="12566" y="4112"/>
                    <a:pt x="12666" y="4095"/>
                  </a:cubicBezTo>
                  <a:cubicBezTo>
                    <a:pt x="12394" y="4202"/>
                    <a:pt x="12119" y="4293"/>
                    <a:pt x="11838" y="4375"/>
                  </a:cubicBezTo>
                  <a:cubicBezTo>
                    <a:pt x="11201" y="4562"/>
                    <a:pt x="10562" y="4677"/>
                    <a:pt x="9897" y="4597"/>
                  </a:cubicBezTo>
                  <a:cubicBezTo>
                    <a:pt x="9546" y="4556"/>
                    <a:pt x="9200" y="4476"/>
                    <a:pt x="8864" y="4362"/>
                  </a:cubicBezTo>
                  <a:cubicBezTo>
                    <a:pt x="8522" y="4247"/>
                    <a:pt x="8197" y="4097"/>
                    <a:pt x="7867" y="3955"/>
                  </a:cubicBezTo>
                  <a:cubicBezTo>
                    <a:pt x="7180" y="3661"/>
                    <a:pt x="6466" y="3423"/>
                    <a:pt x="5726" y="3311"/>
                  </a:cubicBezTo>
                  <a:cubicBezTo>
                    <a:pt x="5354" y="3254"/>
                    <a:pt x="4979" y="3228"/>
                    <a:pt x="4605" y="3208"/>
                  </a:cubicBezTo>
                  <a:cubicBezTo>
                    <a:pt x="4252" y="3188"/>
                    <a:pt x="3899" y="3154"/>
                    <a:pt x="3546" y="3160"/>
                  </a:cubicBezTo>
                  <a:cubicBezTo>
                    <a:pt x="2882" y="3171"/>
                    <a:pt x="2225" y="3332"/>
                    <a:pt x="1642" y="3652"/>
                  </a:cubicBezTo>
                  <a:cubicBezTo>
                    <a:pt x="1325" y="3826"/>
                    <a:pt x="1000" y="3983"/>
                    <a:pt x="698" y="4180"/>
                  </a:cubicBezTo>
                  <a:cubicBezTo>
                    <a:pt x="507" y="4305"/>
                    <a:pt x="332" y="4452"/>
                    <a:pt x="148" y="4586"/>
                  </a:cubicBezTo>
                  <a:cubicBezTo>
                    <a:pt x="143" y="4586"/>
                    <a:pt x="138" y="4587"/>
                    <a:pt x="134" y="4588"/>
                  </a:cubicBezTo>
                  <a:cubicBezTo>
                    <a:pt x="120" y="4593"/>
                    <a:pt x="105" y="4599"/>
                    <a:pt x="91" y="4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2"/>
            <p:cNvSpPr/>
            <p:nvPr/>
          </p:nvSpPr>
          <p:spPr>
            <a:xfrm>
              <a:off x="5201561" y="1780112"/>
              <a:ext cx="41810" cy="5321"/>
            </a:xfrm>
            <a:custGeom>
              <a:avLst/>
              <a:gdLst/>
              <a:ahLst/>
              <a:cxnLst/>
              <a:rect l="l" t="t" r="r" b="b"/>
              <a:pathLst>
                <a:path w="440" h="56" extrusionOk="0">
                  <a:moveTo>
                    <a:pt x="351" y="1"/>
                  </a:moveTo>
                  <a:cubicBezTo>
                    <a:pt x="305" y="1"/>
                    <a:pt x="259" y="2"/>
                    <a:pt x="214" y="4"/>
                  </a:cubicBezTo>
                  <a:cubicBezTo>
                    <a:pt x="181" y="5"/>
                    <a:pt x="148" y="6"/>
                    <a:pt x="115" y="7"/>
                  </a:cubicBezTo>
                  <a:cubicBezTo>
                    <a:pt x="83" y="8"/>
                    <a:pt x="52" y="7"/>
                    <a:pt x="21" y="15"/>
                  </a:cubicBezTo>
                  <a:cubicBezTo>
                    <a:pt x="7" y="18"/>
                    <a:pt x="0" y="41"/>
                    <a:pt x="17" y="46"/>
                  </a:cubicBezTo>
                  <a:cubicBezTo>
                    <a:pt x="43" y="55"/>
                    <a:pt x="69" y="55"/>
                    <a:pt x="95" y="55"/>
                  </a:cubicBezTo>
                  <a:cubicBezTo>
                    <a:pt x="101" y="55"/>
                    <a:pt x="106" y="55"/>
                    <a:pt x="112" y="55"/>
                  </a:cubicBezTo>
                  <a:cubicBezTo>
                    <a:pt x="121" y="56"/>
                    <a:pt x="130" y="56"/>
                    <a:pt x="140" y="56"/>
                  </a:cubicBezTo>
                  <a:cubicBezTo>
                    <a:pt x="162" y="56"/>
                    <a:pt x="184" y="55"/>
                    <a:pt x="206" y="54"/>
                  </a:cubicBezTo>
                  <a:cubicBezTo>
                    <a:pt x="253" y="52"/>
                    <a:pt x="300" y="50"/>
                    <a:pt x="347" y="50"/>
                  </a:cubicBezTo>
                  <a:cubicBezTo>
                    <a:pt x="365" y="50"/>
                    <a:pt x="383" y="51"/>
                    <a:pt x="401" y="51"/>
                  </a:cubicBezTo>
                  <a:cubicBezTo>
                    <a:pt x="433" y="51"/>
                    <a:pt x="439" y="3"/>
                    <a:pt x="407" y="2"/>
                  </a:cubicBezTo>
                  <a:cubicBezTo>
                    <a:pt x="389" y="1"/>
                    <a:pt x="370" y="1"/>
                    <a:pt x="35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2"/>
            <p:cNvSpPr/>
            <p:nvPr/>
          </p:nvSpPr>
          <p:spPr>
            <a:xfrm>
              <a:off x="4474635" y="1736971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3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8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6" y="298"/>
                    <a:pt x="264" y="261"/>
                    <a:pt x="364" y="233"/>
                  </a:cubicBezTo>
                  <a:cubicBezTo>
                    <a:pt x="465" y="205"/>
                    <a:pt x="566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6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7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8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2"/>
            <p:cNvSpPr/>
            <p:nvPr/>
          </p:nvSpPr>
          <p:spPr>
            <a:xfrm>
              <a:off x="5257434" y="1966736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09" y="4"/>
                    <a:pt x="91" y="5"/>
                    <a:pt x="73" y="7"/>
                  </a:cubicBezTo>
                  <a:cubicBezTo>
                    <a:pt x="63" y="8"/>
                    <a:pt x="54" y="8"/>
                    <a:pt x="45" y="9"/>
                  </a:cubicBezTo>
                  <a:lnTo>
                    <a:pt x="41" y="9"/>
                  </a:lnTo>
                  <a:cubicBezTo>
                    <a:pt x="35" y="9"/>
                    <a:pt x="31" y="9"/>
                    <a:pt x="27" y="11"/>
                  </a:cubicBezTo>
                  <a:cubicBezTo>
                    <a:pt x="23" y="12"/>
                    <a:pt x="19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1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3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8" y="11"/>
                    <a:pt x="144" y="1"/>
                    <a:pt x="131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2"/>
            <p:cNvSpPr/>
            <p:nvPr/>
          </p:nvSpPr>
          <p:spPr>
            <a:xfrm>
              <a:off x="4953456" y="1955428"/>
              <a:ext cx="215701" cy="47796"/>
            </a:xfrm>
            <a:custGeom>
              <a:avLst/>
              <a:gdLst/>
              <a:ahLst/>
              <a:cxnLst/>
              <a:rect l="l" t="t" r="r" b="b"/>
              <a:pathLst>
                <a:path w="2270" h="503" extrusionOk="0">
                  <a:moveTo>
                    <a:pt x="42" y="1"/>
                  </a:moveTo>
                  <a:cubicBezTo>
                    <a:pt x="10" y="1"/>
                    <a:pt x="1" y="43"/>
                    <a:pt x="23" y="63"/>
                  </a:cubicBezTo>
                  <a:cubicBezTo>
                    <a:pt x="83" y="119"/>
                    <a:pt x="175" y="144"/>
                    <a:pt x="253" y="168"/>
                  </a:cubicBezTo>
                  <a:cubicBezTo>
                    <a:pt x="330" y="191"/>
                    <a:pt x="409" y="210"/>
                    <a:pt x="488" y="232"/>
                  </a:cubicBezTo>
                  <a:cubicBezTo>
                    <a:pt x="779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3" y="502"/>
                  </a:cubicBezTo>
                  <a:cubicBezTo>
                    <a:pt x="1977" y="502"/>
                    <a:pt x="2111" y="492"/>
                    <a:pt x="2242" y="471"/>
                  </a:cubicBezTo>
                  <a:cubicBezTo>
                    <a:pt x="2269" y="466"/>
                    <a:pt x="2263" y="429"/>
                    <a:pt x="2238" y="429"/>
                  </a:cubicBezTo>
                  <a:cubicBezTo>
                    <a:pt x="2237" y="429"/>
                    <a:pt x="2237" y="429"/>
                    <a:pt x="2237" y="429"/>
                  </a:cubicBezTo>
                  <a:cubicBezTo>
                    <a:pt x="2175" y="431"/>
                    <a:pt x="2113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50" y="393"/>
                    <a:pt x="1162" y="328"/>
                    <a:pt x="878" y="244"/>
                  </a:cubicBezTo>
                  <a:cubicBezTo>
                    <a:pt x="739" y="204"/>
                    <a:pt x="600" y="161"/>
                    <a:pt x="459" y="124"/>
                  </a:cubicBezTo>
                  <a:cubicBezTo>
                    <a:pt x="391" y="107"/>
                    <a:pt x="323" y="88"/>
                    <a:pt x="256" y="66"/>
                  </a:cubicBezTo>
                  <a:cubicBezTo>
                    <a:pt x="188" y="45"/>
                    <a:pt x="119" y="12"/>
                    <a:pt x="49" y="1"/>
                  </a:cubicBezTo>
                  <a:cubicBezTo>
                    <a:pt x="47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4922953" y="1940985"/>
              <a:ext cx="13208" cy="8457"/>
            </a:xfrm>
            <a:custGeom>
              <a:avLst/>
              <a:gdLst/>
              <a:ahLst/>
              <a:cxnLst/>
              <a:rect l="l" t="t" r="r" b="b"/>
              <a:pathLst>
                <a:path w="139" h="89" extrusionOk="0">
                  <a:moveTo>
                    <a:pt x="16" y="1"/>
                  </a:moveTo>
                  <a:cubicBezTo>
                    <a:pt x="11" y="1"/>
                    <a:pt x="7" y="5"/>
                    <a:pt x="4" y="8"/>
                  </a:cubicBezTo>
                  <a:cubicBezTo>
                    <a:pt x="1" y="14"/>
                    <a:pt x="3" y="19"/>
                    <a:pt x="5" y="24"/>
                  </a:cubicBezTo>
                  <a:cubicBezTo>
                    <a:pt x="15" y="39"/>
                    <a:pt x="31" y="52"/>
                    <a:pt x="46" y="62"/>
                  </a:cubicBezTo>
                  <a:cubicBezTo>
                    <a:pt x="63" y="72"/>
                    <a:pt x="81" y="80"/>
                    <a:pt x="100" y="87"/>
                  </a:cubicBezTo>
                  <a:cubicBezTo>
                    <a:pt x="103" y="88"/>
                    <a:pt x="106" y="89"/>
                    <a:pt x="109" y="89"/>
                  </a:cubicBezTo>
                  <a:cubicBezTo>
                    <a:pt x="119" y="89"/>
                    <a:pt x="128" y="83"/>
                    <a:pt x="133" y="74"/>
                  </a:cubicBezTo>
                  <a:cubicBezTo>
                    <a:pt x="138" y="61"/>
                    <a:pt x="132" y="46"/>
                    <a:pt x="120" y="40"/>
                  </a:cubicBezTo>
                  <a:cubicBezTo>
                    <a:pt x="103" y="33"/>
                    <a:pt x="87" y="26"/>
                    <a:pt x="69" y="20"/>
                  </a:cubicBezTo>
                  <a:cubicBezTo>
                    <a:pt x="53" y="14"/>
                    <a:pt x="36" y="6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4707536" y="1591301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6" y="0"/>
                    <a:pt x="1" y="40"/>
                    <a:pt x="29" y="46"/>
                  </a:cubicBezTo>
                  <a:cubicBezTo>
                    <a:pt x="109" y="64"/>
                    <a:pt x="190" y="83"/>
                    <a:pt x="270" y="101"/>
                  </a:cubicBezTo>
                  <a:cubicBezTo>
                    <a:pt x="347" y="118"/>
                    <a:pt x="425" y="128"/>
                    <a:pt x="503" y="142"/>
                  </a:cubicBezTo>
                  <a:cubicBezTo>
                    <a:pt x="577" y="156"/>
                    <a:pt x="640" y="193"/>
                    <a:pt x="709" y="223"/>
                  </a:cubicBezTo>
                  <a:cubicBezTo>
                    <a:pt x="765" y="248"/>
                    <a:pt x="831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49" y="200"/>
                    <a:pt x="817" y="181"/>
                  </a:cubicBezTo>
                  <a:cubicBezTo>
                    <a:pt x="786" y="163"/>
                    <a:pt x="755" y="145"/>
                    <a:pt x="723" y="129"/>
                  </a:cubicBezTo>
                  <a:cubicBezTo>
                    <a:pt x="659" y="94"/>
                    <a:pt x="593" y="67"/>
                    <a:pt x="521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7" y="3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4818713" y="1621044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6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7" y="76"/>
                    <a:pt x="159" y="89"/>
                  </a:cubicBezTo>
                  <a:cubicBezTo>
                    <a:pt x="181" y="95"/>
                    <a:pt x="201" y="102"/>
                    <a:pt x="224" y="105"/>
                  </a:cubicBezTo>
                  <a:cubicBezTo>
                    <a:pt x="235" y="107"/>
                    <a:pt x="247" y="109"/>
                    <a:pt x="259" y="109"/>
                  </a:cubicBezTo>
                  <a:cubicBezTo>
                    <a:pt x="271" y="109"/>
                    <a:pt x="283" y="107"/>
                    <a:pt x="292" y="100"/>
                  </a:cubicBezTo>
                  <a:cubicBezTo>
                    <a:pt x="300" y="95"/>
                    <a:pt x="302" y="82"/>
                    <a:pt x="296" y="76"/>
                  </a:cubicBezTo>
                  <a:cubicBezTo>
                    <a:pt x="280" y="60"/>
                    <a:pt x="255" y="56"/>
                    <a:pt x="235" y="49"/>
                  </a:cubicBezTo>
                  <a:cubicBezTo>
                    <a:pt x="214" y="43"/>
                    <a:pt x="193" y="38"/>
                    <a:pt x="172" y="32"/>
                  </a:cubicBezTo>
                  <a:cubicBezTo>
                    <a:pt x="129" y="18"/>
                    <a:pt x="85" y="6"/>
                    <a:pt x="39" y="1"/>
                  </a:cubicBezTo>
                  <a:cubicBezTo>
                    <a:pt x="38" y="1"/>
                    <a:pt x="37" y="1"/>
                    <a:pt x="36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4127326" y="1570301"/>
              <a:ext cx="1777301" cy="607859"/>
            </a:xfrm>
            <a:custGeom>
              <a:avLst/>
              <a:gdLst/>
              <a:ahLst/>
              <a:cxnLst/>
              <a:rect l="l" t="t" r="r" b="b"/>
              <a:pathLst>
                <a:path w="18704" h="6397" extrusionOk="0">
                  <a:moveTo>
                    <a:pt x="5522" y="92"/>
                  </a:moveTo>
                  <a:cubicBezTo>
                    <a:pt x="5688" y="92"/>
                    <a:pt x="5854" y="101"/>
                    <a:pt x="6019" y="122"/>
                  </a:cubicBezTo>
                  <a:cubicBezTo>
                    <a:pt x="6438" y="175"/>
                    <a:pt x="6849" y="284"/>
                    <a:pt x="7258" y="389"/>
                  </a:cubicBezTo>
                  <a:cubicBezTo>
                    <a:pt x="7670" y="493"/>
                    <a:pt x="8083" y="593"/>
                    <a:pt x="8497" y="690"/>
                  </a:cubicBezTo>
                  <a:cubicBezTo>
                    <a:pt x="8920" y="789"/>
                    <a:pt x="9350" y="873"/>
                    <a:pt x="9785" y="882"/>
                  </a:cubicBezTo>
                  <a:cubicBezTo>
                    <a:pt x="9872" y="884"/>
                    <a:pt x="9960" y="885"/>
                    <a:pt x="10047" y="885"/>
                  </a:cubicBezTo>
                  <a:cubicBezTo>
                    <a:pt x="10388" y="885"/>
                    <a:pt x="10729" y="874"/>
                    <a:pt x="11071" y="874"/>
                  </a:cubicBezTo>
                  <a:cubicBezTo>
                    <a:pt x="11094" y="874"/>
                    <a:pt x="11117" y="874"/>
                    <a:pt x="11140" y="874"/>
                  </a:cubicBezTo>
                  <a:cubicBezTo>
                    <a:pt x="11586" y="875"/>
                    <a:pt x="12033" y="880"/>
                    <a:pt x="12480" y="894"/>
                  </a:cubicBezTo>
                  <a:cubicBezTo>
                    <a:pt x="12916" y="909"/>
                    <a:pt x="13343" y="1003"/>
                    <a:pt x="13756" y="1142"/>
                  </a:cubicBezTo>
                  <a:cubicBezTo>
                    <a:pt x="14479" y="1384"/>
                    <a:pt x="15186" y="1685"/>
                    <a:pt x="15777" y="2177"/>
                  </a:cubicBezTo>
                  <a:cubicBezTo>
                    <a:pt x="15915" y="2291"/>
                    <a:pt x="16048" y="2413"/>
                    <a:pt x="16163" y="2550"/>
                  </a:cubicBezTo>
                  <a:cubicBezTo>
                    <a:pt x="16284" y="2690"/>
                    <a:pt x="16385" y="2849"/>
                    <a:pt x="16490" y="3001"/>
                  </a:cubicBezTo>
                  <a:cubicBezTo>
                    <a:pt x="16742" y="3366"/>
                    <a:pt x="16987" y="3736"/>
                    <a:pt x="17228" y="4108"/>
                  </a:cubicBezTo>
                  <a:cubicBezTo>
                    <a:pt x="17694" y="4830"/>
                    <a:pt x="18137" y="5565"/>
                    <a:pt x="18572" y="6305"/>
                  </a:cubicBezTo>
                  <a:cubicBezTo>
                    <a:pt x="18498" y="6304"/>
                    <a:pt x="18429" y="6259"/>
                    <a:pt x="18374" y="6196"/>
                  </a:cubicBezTo>
                  <a:cubicBezTo>
                    <a:pt x="18376" y="6189"/>
                    <a:pt x="18376" y="6182"/>
                    <a:pt x="18370" y="6174"/>
                  </a:cubicBezTo>
                  <a:cubicBezTo>
                    <a:pt x="18343" y="6139"/>
                    <a:pt x="18318" y="6101"/>
                    <a:pt x="18293" y="6065"/>
                  </a:cubicBezTo>
                  <a:cubicBezTo>
                    <a:pt x="18276" y="6025"/>
                    <a:pt x="18264" y="5984"/>
                    <a:pt x="18262" y="5948"/>
                  </a:cubicBezTo>
                  <a:cubicBezTo>
                    <a:pt x="18260" y="5922"/>
                    <a:pt x="18240" y="5910"/>
                    <a:pt x="18220" y="5910"/>
                  </a:cubicBezTo>
                  <a:cubicBezTo>
                    <a:pt x="18211" y="5910"/>
                    <a:pt x="18201" y="5912"/>
                    <a:pt x="18193" y="5917"/>
                  </a:cubicBezTo>
                  <a:cubicBezTo>
                    <a:pt x="18170" y="5883"/>
                    <a:pt x="18147" y="5849"/>
                    <a:pt x="18126" y="5815"/>
                  </a:cubicBezTo>
                  <a:cubicBezTo>
                    <a:pt x="17813" y="5320"/>
                    <a:pt x="17568" y="4785"/>
                    <a:pt x="17250" y="4294"/>
                  </a:cubicBezTo>
                  <a:cubicBezTo>
                    <a:pt x="17195" y="4210"/>
                    <a:pt x="17137" y="4126"/>
                    <a:pt x="17075" y="4044"/>
                  </a:cubicBezTo>
                  <a:cubicBezTo>
                    <a:pt x="17053" y="4003"/>
                    <a:pt x="17029" y="3964"/>
                    <a:pt x="17006" y="3925"/>
                  </a:cubicBezTo>
                  <a:cubicBezTo>
                    <a:pt x="16960" y="3846"/>
                    <a:pt x="16911" y="3771"/>
                    <a:pt x="16846" y="3706"/>
                  </a:cubicBezTo>
                  <a:cubicBezTo>
                    <a:pt x="16766" y="3625"/>
                    <a:pt x="16672" y="3559"/>
                    <a:pt x="16574" y="3500"/>
                  </a:cubicBezTo>
                  <a:cubicBezTo>
                    <a:pt x="16485" y="3425"/>
                    <a:pt x="16391" y="3358"/>
                    <a:pt x="16293" y="3299"/>
                  </a:cubicBezTo>
                  <a:cubicBezTo>
                    <a:pt x="16238" y="3259"/>
                    <a:pt x="16179" y="3225"/>
                    <a:pt x="16119" y="3195"/>
                  </a:cubicBezTo>
                  <a:cubicBezTo>
                    <a:pt x="16096" y="3184"/>
                    <a:pt x="16072" y="3173"/>
                    <a:pt x="16050" y="3162"/>
                  </a:cubicBezTo>
                  <a:cubicBezTo>
                    <a:pt x="16050" y="3158"/>
                    <a:pt x="16048" y="3154"/>
                    <a:pt x="16042" y="3149"/>
                  </a:cubicBezTo>
                  <a:cubicBezTo>
                    <a:pt x="15817" y="2975"/>
                    <a:pt x="15555" y="2843"/>
                    <a:pt x="15293" y="2736"/>
                  </a:cubicBezTo>
                  <a:cubicBezTo>
                    <a:pt x="14819" y="2543"/>
                    <a:pt x="14319" y="2431"/>
                    <a:pt x="13813" y="2363"/>
                  </a:cubicBezTo>
                  <a:cubicBezTo>
                    <a:pt x="13555" y="2329"/>
                    <a:pt x="13294" y="2301"/>
                    <a:pt x="13034" y="2279"/>
                  </a:cubicBezTo>
                  <a:cubicBezTo>
                    <a:pt x="12895" y="2268"/>
                    <a:pt x="12758" y="2260"/>
                    <a:pt x="12619" y="2253"/>
                  </a:cubicBezTo>
                  <a:cubicBezTo>
                    <a:pt x="12480" y="2246"/>
                    <a:pt x="12340" y="2233"/>
                    <a:pt x="12199" y="2226"/>
                  </a:cubicBezTo>
                  <a:cubicBezTo>
                    <a:pt x="12199" y="2226"/>
                    <a:pt x="12198" y="2226"/>
                    <a:pt x="12197" y="2226"/>
                  </a:cubicBezTo>
                  <a:cubicBezTo>
                    <a:pt x="12153" y="2226"/>
                    <a:pt x="12145" y="2289"/>
                    <a:pt x="12190" y="2299"/>
                  </a:cubicBezTo>
                  <a:cubicBezTo>
                    <a:pt x="12342" y="2330"/>
                    <a:pt x="12498" y="2335"/>
                    <a:pt x="12652" y="2341"/>
                  </a:cubicBezTo>
                  <a:cubicBezTo>
                    <a:pt x="12806" y="2347"/>
                    <a:pt x="12960" y="2352"/>
                    <a:pt x="13114" y="2365"/>
                  </a:cubicBezTo>
                  <a:cubicBezTo>
                    <a:pt x="13623" y="2403"/>
                    <a:pt x="14132" y="2464"/>
                    <a:pt x="14629" y="2584"/>
                  </a:cubicBezTo>
                  <a:cubicBezTo>
                    <a:pt x="14874" y="2643"/>
                    <a:pt x="15115" y="2719"/>
                    <a:pt x="15347" y="2818"/>
                  </a:cubicBezTo>
                  <a:cubicBezTo>
                    <a:pt x="15548" y="2902"/>
                    <a:pt x="15737" y="3008"/>
                    <a:pt x="15925" y="3120"/>
                  </a:cubicBezTo>
                  <a:cubicBezTo>
                    <a:pt x="15922" y="3124"/>
                    <a:pt x="15921" y="3127"/>
                    <a:pt x="15921" y="3131"/>
                  </a:cubicBezTo>
                  <a:cubicBezTo>
                    <a:pt x="15917" y="3130"/>
                    <a:pt x="15913" y="3128"/>
                    <a:pt x="15910" y="3127"/>
                  </a:cubicBezTo>
                  <a:cubicBezTo>
                    <a:pt x="15779" y="3088"/>
                    <a:pt x="15644" y="3068"/>
                    <a:pt x="15510" y="3068"/>
                  </a:cubicBezTo>
                  <a:cubicBezTo>
                    <a:pt x="15335" y="3068"/>
                    <a:pt x="15160" y="3102"/>
                    <a:pt x="14993" y="3168"/>
                  </a:cubicBezTo>
                  <a:cubicBezTo>
                    <a:pt x="14966" y="3178"/>
                    <a:pt x="14941" y="3191"/>
                    <a:pt x="14915" y="3202"/>
                  </a:cubicBezTo>
                  <a:cubicBezTo>
                    <a:pt x="14831" y="3236"/>
                    <a:pt x="14748" y="3277"/>
                    <a:pt x="14668" y="3321"/>
                  </a:cubicBezTo>
                  <a:cubicBezTo>
                    <a:pt x="14601" y="3358"/>
                    <a:pt x="14536" y="3400"/>
                    <a:pt x="14471" y="3441"/>
                  </a:cubicBezTo>
                  <a:cubicBezTo>
                    <a:pt x="14416" y="3476"/>
                    <a:pt x="14353" y="3509"/>
                    <a:pt x="14303" y="3555"/>
                  </a:cubicBezTo>
                  <a:cubicBezTo>
                    <a:pt x="14238" y="3595"/>
                    <a:pt x="14172" y="3634"/>
                    <a:pt x="14106" y="3672"/>
                  </a:cubicBezTo>
                  <a:cubicBezTo>
                    <a:pt x="14001" y="3729"/>
                    <a:pt x="13893" y="3780"/>
                    <a:pt x="13782" y="3829"/>
                  </a:cubicBezTo>
                  <a:cubicBezTo>
                    <a:pt x="13756" y="3834"/>
                    <a:pt x="13731" y="3840"/>
                    <a:pt x="13706" y="3847"/>
                  </a:cubicBezTo>
                  <a:cubicBezTo>
                    <a:pt x="13649" y="3866"/>
                    <a:pt x="13593" y="3887"/>
                    <a:pt x="13537" y="3908"/>
                  </a:cubicBezTo>
                  <a:cubicBezTo>
                    <a:pt x="13339" y="3988"/>
                    <a:pt x="13140" y="4078"/>
                    <a:pt x="12926" y="4108"/>
                  </a:cubicBezTo>
                  <a:cubicBezTo>
                    <a:pt x="12818" y="4123"/>
                    <a:pt x="12707" y="4126"/>
                    <a:pt x="12597" y="4130"/>
                  </a:cubicBezTo>
                  <a:cubicBezTo>
                    <a:pt x="12545" y="4132"/>
                    <a:pt x="12491" y="4133"/>
                    <a:pt x="12438" y="4135"/>
                  </a:cubicBezTo>
                  <a:cubicBezTo>
                    <a:pt x="12388" y="4138"/>
                    <a:pt x="12327" y="4136"/>
                    <a:pt x="12279" y="4158"/>
                  </a:cubicBezTo>
                  <a:cubicBezTo>
                    <a:pt x="12254" y="4169"/>
                    <a:pt x="12261" y="4203"/>
                    <a:pt x="12286" y="4208"/>
                  </a:cubicBezTo>
                  <a:cubicBezTo>
                    <a:pt x="12303" y="4212"/>
                    <a:pt x="12321" y="4213"/>
                    <a:pt x="12339" y="4213"/>
                  </a:cubicBezTo>
                  <a:cubicBezTo>
                    <a:pt x="12384" y="4213"/>
                    <a:pt x="12431" y="4205"/>
                    <a:pt x="12472" y="4203"/>
                  </a:cubicBezTo>
                  <a:cubicBezTo>
                    <a:pt x="12533" y="4200"/>
                    <a:pt x="12594" y="4198"/>
                    <a:pt x="12655" y="4195"/>
                  </a:cubicBezTo>
                  <a:cubicBezTo>
                    <a:pt x="12758" y="4191"/>
                    <a:pt x="12859" y="4182"/>
                    <a:pt x="12959" y="4165"/>
                  </a:cubicBezTo>
                  <a:lnTo>
                    <a:pt x="12959" y="4165"/>
                  </a:lnTo>
                  <a:cubicBezTo>
                    <a:pt x="12687" y="4271"/>
                    <a:pt x="12412" y="4362"/>
                    <a:pt x="12131" y="4445"/>
                  </a:cubicBezTo>
                  <a:cubicBezTo>
                    <a:pt x="11633" y="4590"/>
                    <a:pt x="11135" y="4692"/>
                    <a:pt x="10623" y="4692"/>
                  </a:cubicBezTo>
                  <a:cubicBezTo>
                    <a:pt x="10480" y="4692"/>
                    <a:pt x="10337" y="4684"/>
                    <a:pt x="10191" y="4667"/>
                  </a:cubicBezTo>
                  <a:cubicBezTo>
                    <a:pt x="9839" y="4625"/>
                    <a:pt x="9493" y="4545"/>
                    <a:pt x="9157" y="4432"/>
                  </a:cubicBezTo>
                  <a:cubicBezTo>
                    <a:pt x="8816" y="4316"/>
                    <a:pt x="8490" y="4166"/>
                    <a:pt x="8160" y="4025"/>
                  </a:cubicBezTo>
                  <a:cubicBezTo>
                    <a:pt x="7473" y="3731"/>
                    <a:pt x="6759" y="3493"/>
                    <a:pt x="6020" y="3380"/>
                  </a:cubicBezTo>
                  <a:cubicBezTo>
                    <a:pt x="5647" y="3323"/>
                    <a:pt x="5273" y="3298"/>
                    <a:pt x="4898" y="3278"/>
                  </a:cubicBezTo>
                  <a:cubicBezTo>
                    <a:pt x="4571" y="3259"/>
                    <a:pt x="4241" y="3229"/>
                    <a:pt x="3912" y="3229"/>
                  </a:cubicBezTo>
                  <a:cubicBezTo>
                    <a:pt x="3888" y="3229"/>
                    <a:pt x="3863" y="3229"/>
                    <a:pt x="3839" y="3229"/>
                  </a:cubicBezTo>
                  <a:cubicBezTo>
                    <a:pt x="3175" y="3240"/>
                    <a:pt x="2518" y="3402"/>
                    <a:pt x="1935" y="3722"/>
                  </a:cubicBezTo>
                  <a:cubicBezTo>
                    <a:pt x="1619" y="3895"/>
                    <a:pt x="1293" y="4053"/>
                    <a:pt x="991" y="4250"/>
                  </a:cubicBezTo>
                  <a:cubicBezTo>
                    <a:pt x="800" y="4374"/>
                    <a:pt x="626" y="4522"/>
                    <a:pt x="441" y="4656"/>
                  </a:cubicBezTo>
                  <a:cubicBezTo>
                    <a:pt x="436" y="4656"/>
                    <a:pt x="432" y="4656"/>
                    <a:pt x="427" y="4658"/>
                  </a:cubicBezTo>
                  <a:cubicBezTo>
                    <a:pt x="413" y="4662"/>
                    <a:pt x="398" y="4668"/>
                    <a:pt x="384" y="4673"/>
                  </a:cubicBezTo>
                  <a:cubicBezTo>
                    <a:pt x="436" y="4612"/>
                    <a:pt x="490" y="4550"/>
                    <a:pt x="549" y="4495"/>
                  </a:cubicBezTo>
                  <a:cubicBezTo>
                    <a:pt x="676" y="4372"/>
                    <a:pt x="831" y="4275"/>
                    <a:pt x="980" y="4180"/>
                  </a:cubicBezTo>
                  <a:cubicBezTo>
                    <a:pt x="1135" y="4080"/>
                    <a:pt x="1291" y="3982"/>
                    <a:pt x="1446" y="3879"/>
                  </a:cubicBezTo>
                  <a:cubicBezTo>
                    <a:pt x="1465" y="3867"/>
                    <a:pt x="1450" y="3838"/>
                    <a:pt x="1431" y="3838"/>
                  </a:cubicBezTo>
                  <a:cubicBezTo>
                    <a:pt x="1428" y="3838"/>
                    <a:pt x="1426" y="3839"/>
                    <a:pt x="1423" y="3840"/>
                  </a:cubicBezTo>
                  <a:cubicBezTo>
                    <a:pt x="1254" y="3921"/>
                    <a:pt x="1093" y="4011"/>
                    <a:pt x="934" y="4109"/>
                  </a:cubicBezTo>
                  <a:cubicBezTo>
                    <a:pt x="798" y="4195"/>
                    <a:pt x="657" y="4278"/>
                    <a:pt x="535" y="4383"/>
                  </a:cubicBezTo>
                  <a:cubicBezTo>
                    <a:pt x="447" y="4459"/>
                    <a:pt x="371" y="4546"/>
                    <a:pt x="294" y="4632"/>
                  </a:cubicBezTo>
                  <a:cubicBezTo>
                    <a:pt x="295" y="4616"/>
                    <a:pt x="298" y="4600"/>
                    <a:pt x="300" y="4585"/>
                  </a:cubicBezTo>
                  <a:cubicBezTo>
                    <a:pt x="319" y="4558"/>
                    <a:pt x="336" y="4532"/>
                    <a:pt x="358" y="4508"/>
                  </a:cubicBezTo>
                  <a:cubicBezTo>
                    <a:pt x="442" y="4412"/>
                    <a:pt x="535" y="4323"/>
                    <a:pt x="636" y="4245"/>
                  </a:cubicBezTo>
                  <a:cubicBezTo>
                    <a:pt x="655" y="4231"/>
                    <a:pt x="640" y="4206"/>
                    <a:pt x="621" y="4206"/>
                  </a:cubicBezTo>
                  <a:cubicBezTo>
                    <a:pt x="617" y="4206"/>
                    <a:pt x="612" y="4207"/>
                    <a:pt x="608" y="4210"/>
                  </a:cubicBezTo>
                  <a:cubicBezTo>
                    <a:pt x="513" y="4272"/>
                    <a:pt x="425" y="4346"/>
                    <a:pt x="348" y="4428"/>
                  </a:cubicBezTo>
                  <a:cubicBezTo>
                    <a:pt x="359" y="4384"/>
                    <a:pt x="364" y="4338"/>
                    <a:pt x="354" y="4295"/>
                  </a:cubicBezTo>
                  <a:cubicBezTo>
                    <a:pt x="431" y="4186"/>
                    <a:pt x="518" y="4085"/>
                    <a:pt x="609" y="3989"/>
                  </a:cubicBezTo>
                  <a:cubicBezTo>
                    <a:pt x="775" y="3814"/>
                    <a:pt x="955" y="3655"/>
                    <a:pt x="1137" y="3498"/>
                  </a:cubicBezTo>
                  <a:cubicBezTo>
                    <a:pt x="1230" y="3418"/>
                    <a:pt x="1321" y="3338"/>
                    <a:pt x="1419" y="3263"/>
                  </a:cubicBezTo>
                  <a:cubicBezTo>
                    <a:pt x="1524" y="3183"/>
                    <a:pt x="1635" y="3108"/>
                    <a:pt x="1746" y="3036"/>
                  </a:cubicBezTo>
                  <a:cubicBezTo>
                    <a:pt x="1965" y="2895"/>
                    <a:pt x="2193" y="2769"/>
                    <a:pt x="2412" y="2628"/>
                  </a:cubicBezTo>
                  <a:cubicBezTo>
                    <a:pt x="2626" y="2490"/>
                    <a:pt x="2835" y="2337"/>
                    <a:pt x="3073" y="2242"/>
                  </a:cubicBezTo>
                  <a:cubicBezTo>
                    <a:pt x="3106" y="2229"/>
                    <a:pt x="3091" y="2182"/>
                    <a:pt x="3060" y="2182"/>
                  </a:cubicBezTo>
                  <a:cubicBezTo>
                    <a:pt x="3057" y="2182"/>
                    <a:pt x="3053" y="2182"/>
                    <a:pt x="3049" y="2184"/>
                  </a:cubicBezTo>
                  <a:cubicBezTo>
                    <a:pt x="2772" y="2286"/>
                    <a:pt x="2530" y="2456"/>
                    <a:pt x="2280" y="2608"/>
                  </a:cubicBezTo>
                  <a:cubicBezTo>
                    <a:pt x="2053" y="2746"/>
                    <a:pt x="1822" y="2875"/>
                    <a:pt x="1602" y="3022"/>
                  </a:cubicBezTo>
                  <a:cubicBezTo>
                    <a:pt x="1390" y="3163"/>
                    <a:pt x="1196" y="3324"/>
                    <a:pt x="1005" y="3491"/>
                  </a:cubicBezTo>
                  <a:cubicBezTo>
                    <a:pt x="768" y="3696"/>
                    <a:pt x="520" y="3916"/>
                    <a:pt x="327" y="4171"/>
                  </a:cubicBezTo>
                  <a:cubicBezTo>
                    <a:pt x="349" y="4132"/>
                    <a:pt x="370" y="4092"/>
                    <a:pt x="392" y="4055"/>
                  </a:cubicBezTo>
                  <a:cubicBezTo>
                    <a:pt x="521" y="3832"/>
                    <a:pt x="668" y="3619"/>
                    <a:pt x="819" y="3409"/>
                  </a:cubicBezTo>
                  <a:cubicBezTo>
                    <a:pt x="932" y="3252"/>
                    <a:pt x="1043" y="3095"/>
                    <a:pt x="1152" y="2935"/>
                  </a:cubicBezTo>
                  <a:cubicBezTo>
                    <a:pt x="1378" y="2605"/>
                    <a:pt x="1639" y="2299"/>
                    <a:pt x="1921" y="2015"/>
                  </a:cubicBezTo>
                  <a:cubicBezTo>
                    <a:pt x="2209" y="1726"/>
                    <a:pt x="2522" y="1460"/>
                    <a:pt x="2856" y="1227"/>
                  </a:cubicBezTo>
                  <a:cubicBezTo>
                    <a:pt x="3149" y="1023"/>
                    <a:pt x="3417" y="789"/>
                    <a:pt x="3704" y="575"/>
                  </a:cubicBezTo>
                  <a:cubicBezTo>
                    <a:pt x="3851" y="464"/>
                    <a:pt x="4008" y="364"/>
                    <a:pt x="4179" y="294"/>
                  </a:cubicBezTo>
                  <a:cubicBezTo>
                    <a:pt x="4366" y="217"/>
                    <a:pt x="4567" y="177"/>
                    <a:pt x="4765" y="149"/>
                  </a:cubicBezTo>
                  <a:cubicBezTo>
                    <a:pt x="5014" y="113"/>
                    <a:pt x="5268" y="92"/>
                    <a:pt x="5522" y="92"/>
                  </a:cubicBezTo>
                  <a:close/>
                  <a:moveTo>
                    <a:pt x="5501" y="0"/>
                  </a:moveTo>
                  <a:cubicBezTo>
                    <a:pt x="5394" y="0"/>
                    <a:pt x="5286" y="4"/>
                    <a:pt x="5177" y="10"/>
                  </a:cubicBezTo>
                  <a:cubicBezTo>
                    <a:pt x="4784" y="36"/>
                    <a:pt x="4368" y="82"/>
                    <a:pt x="4014" y="264"/>
                  </a:cubicBezTo>
                  <a:cubicBezTo>
                    <a:pt x="3690" y="428"/>
                    <a:pt x="3424" y="679"/>
                    <a:pt x="3141" y="903"/>
                  </a:cubicBezTo>
                  <a:cubicBezTo>
                    <a:pt x="2993" y="1021"/>
                    <a:pt x="2834" y="1122"/>
                    <a:pt x="2681" y="1234"/>
                  </a:cubicBezTo>
                  <a:cubicBezTo>
                    <a:pt x="2512" y="1358"/>
                    <a:pt x="2348" y="1490"/>
                    <a:pt x="2190" y="1630"/>
                  </a:cubicBezTo>
                  <a:cubicBezTo>
                    <a:pt x="1883" y="1901"/>
                    <a:pt x="1598" y="2198"/>
                    <a:pt x="1342" y="2519"/>
                  </a:cubicBezTo>
                  <a:cubicBezTo>
                    <a:pt x="1173" y="2731"/>
                    <a:pt x="1027" y="2958"/>
                    <a:pt x="868" y="3177"/>
                  </a:cubicBezTo>
                  <a:cubicBezTo>
                    <a:pt x="723" y="3377"/>
                    <a:pt x="579" y="3576"/>
                    <a:pt x="447" y="3783"/>
                  </a:cubicBezTo>
                  <a:cubicBezTo>
                    <a:pt x="314" y="3990"/>
                    <a:pt x="183" y="4206"/>
                    <a:pt x="101" y="4440"/>
                  </a:cubicBezTo>
                  <a:cubicBezTo>
                    <a:pt x="50" y="4589"/>
                    <a:pt x="0" y="4790"/>
                    <a:pt x="117" y="4924"/>
                  </a:cubicBezTo>
                  <a:cubicBezTo>
                    <a:pt x="126" y="4934"/>
                    <a:pt x="141" y="4942"/>
                    <a:pt x="156" y="4942"/>
                  </a:cubicBezTo>
                  <a:cubicBezTo>
                    <a:pt x="161" y="4942"/>
                    <a:pt x="167" y="4941"/>
                    <a:pt x="173" y="4938"/>
                  </a:cubicBezTo>
                  <a:cubicBezTo>
                    <a:pt x="317" y="4863"/>
                    <a:pt x="450" y="4770"/>
                    <a:pt x="579" y="4672"/>
                  </a:cubicBezTo>
                  <a:cubicBezTo>
                    <a:pt x="866" y="4456"/>
                    <a:pt x="1148" y="4254"/>
                    <a:pt x="1464" y="4083"/>
                  </a:cubicBezTo>
                  <a:cubicBezTo>
                    <a:pt x="1765" y="3920"/>
                    <a:pt x="2065" y="3743"/>
                    <a:pt x="2383" y="3614"/>
                  </a:cubicBezTo>
                  <a:cubicBezTo>
                    <a:pt x="2896" y="3406"/>
                    <a:pt x="3427" y="3330"/>
                    <a:pt x="3970" y="3330"/>
                  </a:cubicBezTo>
                  <a:cubicBezTo>
                    <a:pt x="4104" y="3330"/>
                    <a:pt x="4238" y="3334"/>
                    <a:pt x="4374" y="3343"/>
                  </a:cubicBezTo>
                  <a:cubicBezTo>
                    <a:pt x="5116" y="3389"/>
                    <a:pt x="5856" y="3414"/>
                    <a:pt x="6583" y="3588"/>
                  </a:cubicBezTo>
                  <a:cubicBezTo>
                    <a:pt x="6951" y="3676"/>
                    <a:pt x="7311" y="3793"/>
                    <a:pt x="7664" y="3927"/>
                  </a:cubicBezTo>
                  <a:cubicBezTo>
                    <a:pt x="8010" y="4059"/>
                    <a:pt x="8346" y="4216"/>
                    <a:pt x="8689" y="4357"/>
                  </a:cubicBezTo>
                  <a:cubicBezTo>
                    <a:pt x="9310" y="4612"/>
                    <a:pt x="9967" y="4788"/>
                    <a:pt x="10641" y="4791"/>
                  </a:cubicBezTo>
                  <a:cubicBezTo>
                    <a:pt x="10649" y="4791"/>
                    <a:pt x="10656" y="4791"/>
                    <a:pt x="10664" y="4791"/>
                  </a:cubicBezTo>
                  <a:cubicBezTo>
                    <a:pt x="11281" y="4791"/>
                    <a:pt x="11872" y="4626"/>
                    <a:pt x="12458" y="4447"/>
                  </a:cubicBezTo>
                  <a:cubicBezTo>
                    <a:pt x="12799" y="4343"/>
                    <a:pt x="13124" y="4202"/>
                    <a:pt x="13451" y="4062"/>
                  </a:cubicBezTo>
                  <a:cubicBezTo>
                    <a:pt x="13616" y="3992"/>
                    <a:pt x="13786" y="3934"/>
                    <a:pt x="13949" y="3860"/>
                  </a:cubicBezTo>
                  <a:cubicBezTo>
                    <a:pt x="14062" y="3807"/>
                    <a:pt x="14173" y="3745"/>
                    <a:pt x="14281" y="3681"/>
                  </a:cubicBezTo>
                  <a:cubicBezTo>
                    <a:pt x="14413" y="3622"/>
                    <a:pt x="14541" y="3556"/>
                    <a:pt x="14670" y="3490"/>
                  </a:cubicBezTo>
                  <a:cubicBezTo>
                    <a:pt x="14792" y="3428"/>
                    <a:pt x="14918" y="3369"/>
                    <a:pt x="15049" y="3328"/>
                  </a:cubicBezTo>
                  <a:cubicBezTo>
                    <a:pt x="15134" y="3302"/>
                    <a:pt x="15219" y="3290"/>
                    <a:pt x="15307" y="3286"/>
                  </a:cubicBezTo>
                  <a:cubicBezTo>
                    <a:pt x="15310" y="3288"/>
                    <a:pt x="15315" y="3290"/>
                    <a:pt x="15319" y="3291"/>
                  </a:cubicBezTo>
                  <a:cubicBezTo>
                    <a:pt x="15354" y="3300"/>
                    <a:pt x="15390" y="3302"/>
                    <a:pt x="15427" y="3302"/>
                  </a:cubicBezTo>
                  <a:cubicBezTo>
                    <a:pt x="15466" y="3302"/>
                    <a:pt x="15505" y="3299"/>
                    <a:pt x="15544" y="3299"/>
                  </a:cubicBezTo>
                  <a:cubicBezTo>
                    <a:pt x="15547" y="3299"/>
                    <a:pt x="15551" y="3299"/>
                    <a:pt x="15554" y="3299"/>
                  </a:cubicBezTo>
                  <a:cubicBezTo>
                    <a:pt x="15669" y="3314"/>
                    <a:pt x="15784" y="3336"/>
                    <a:pt x="15899" y="3357"/>
                  </a:cubicBezTo>
                  <a:cubicBezTo>
                    <a:pt x="15988" y="3374"/>
                    <a:pt x="16076" y="3396"/>
                    <a:pt x="16161" y="3421"/>
                  </a:cubicBezTo>
                  <a:cubicBezTo>
                    <a:pt x="16216" y="3446"/>
                    <a:pt x="16274" y="3474"/>
                    <a:pt x="16333" y="3480"/>
                  </a:cubicBezTo>
                  <a:cubicBezTo>
                    <a:pt x="16381" y="3504"/>
                    <a:pt x="16428" y="3529"/>
                    <a:pt x="16474" y="3554"/>
                  </a:cubicBezTo>
                  <a:cubicBezTo>
                    <a:pt x="16496" y="3567"/>
                    <a:pt x="16519" y="3581"/>
                    <a:pt x="16543" y="3594"/>
                  </a:cubicBezTo>
                  <a:cubicBezTo>
                    <a:pt x="16693" y="3721"/>
                    <a:pt x="16826" y="3864"/>
                    <a:pt x="16948" y="4017"/>
                  </a:cubicBezTo>
                  <a:cubicBezTo>
                    <a:pt x="16991" y="4092"/>
                    <a:pt x="17032" y="4170"/>
                    <a:pt x="17087" y="4238"/>
                  </a:cubicBezTo>
                  <a:cubicBezTo>
                    <a:pt x="17095" y="4249"/>
                    <a:pt x="17106" y="4253"/>
                    <a:pt x="17117" y="4253"/>
                  </a:cubicBezTo>
                  <a:cubicBezTo>
                    <a:pt x="17119" y="4253"/>
                    <a:pt x="17120" y="4253"/>
                    <a:pt x="17122" y="4253"/>
                  </a:cubicBezTo>
                  <a:cubicBezTo>
                    <a:pt x="17506" y="4811"/>
                    <a:pt x="17784" y="5463"/>
                    <a:pt x="18176" y="6010"/>
                  </a:cubicBezTo>
                  <a:cubicBezTo>
                    <a:pt x="18215" y="6199"/>
                    <a:pt x="18387" y="6396"/>
                    <a:pt x="18582" y="6396"/>
                  </a:cubicBezTo>
                  <a:cubicBezTo>
                    <a:pt x="18610" y="6396"/>
                    <a:pt x="18638" y="6392"/>
                    <a:pt x="18667" y="6384"/>
                  </a:cubicBezTo>
                  <a:cubicBezTo>
                    <a:pt x="18689" y="6377"/>
                    <a:pt x="18704" y="6342"/>
                    <a:pt x="18692" y="6322"/>
                  </a:cubicBezTo>
                  <a:cubicBezTo>
                    <a:pt x="18584" y="6134"/>
                    <a:pt x="18474" y="5948"/>
                    <a:pt x="18364" y="5762"/>
                  </a:cubicBezTo>
                  <a:cubicBezTo>
                    <a:pt x="17897" y="4975"/>
                    <a:pt x="17414" y="4199"/>
                    <a:pt x="16906" y="3438"/>
                  </a:cubicBezTo>
                  <a:cubicBezTo>
                    <a:pt x="16782" y="3252"/>
                    <a:pt x="16656" y="3067"/>
                    <a:pt x="16527" y="2883"/>
                  </a:cubicBezTo>
                  <a:cubicBezTo>
                    <a:pt x="16421" y="2729"/>
                    <a:pt x="16317" y="2571"/>
                    <a:pt x="16190" y="2432"/>
                  </a:cubicBezTo>
                  <a:cubicBezTo>
                    <a:pt x="15947" y="2164"/>
                    <a:pt x="15655" y="1939"/>
                    <a:pt x="15351" y="1744"/>
                  </a:cubicBezTo>
                  <a:cubicBezTo>
                    <a:pt x="15031" y="1541"/>
                    <a:pt x="14687" y="1396"/>
                    <a:pt x="14336" y="1254"/>
                  </a:cubicBezTo>
                  <a:cubicBezTo>
                    <a:pt x="13945" y="1095"/>
                    <a:pt x="13544" y="953"/>
                    <a:pt x="13129" y="872"/>
                  </a:cubicBezTo>
                  <a:cubicBezTo>
                    <a:pt x="12674" y="782"/>
                    <a:pt x="12210" y="789"/>
                    <a:pt x="11749" y="782"/>
                  </a:cubicBezTo>
                  <a:cubicBezTo>
                    <a:pt x="11493" y="778"/>
                    <a:pt x="11237" y="776"/>
                    <a:pt x="10981" y="776"/>
                  </a:cubicBezTo>
                  <a:cubicBezTo>
                    <a:pt x="10787" y="776"/>
                    <a:pt x="10592" y="777"/>
                    <a:pt x="10397" y="780"/>
                  </a:cubicBezTo>
                  <a:cubicBezTo>
                    <a:pt x="10239" y="781"/>
                    <a:pt x="10079" y="787"/>
                    <a:pt x="9921" y="787"/>
                  </a:cubicBezTo>
                  <a:cubicBezTo>
                    <a:pt x="9845" y="787"/>
                    <a:pt x="9769" y="785"/>
                    <a:pt x="9693" y="782"/>
                  </a:cubicBezTo>
                  <a:cubicBezTo>
                    <a:pt x="9465" y="770"/>
                    <a:pt x="9237" y="740"/>
                    <a:pt x="9012" y="699"/>
                  </a:cubicBezTo>
                  <a:cubicBezTo>
                    <a:pt x="8567" y="618"/>
                    <a:pt x="8131" y="496"/>
                    <a:pt x="7691" y="395"/>
                  </a:cubicBezTo>
                  <a:cubicBezTo>
                    <a:pt x="7272" y="298"/>
                    <a:pt x="6858" y="178"/>
                    <a:pt x="6436" y="93"/>
                  </a:cubicBezTo>
                  <a:cubicBezTo>
                    <a:pt x="6123" y="30"/>
                    <a:pt x="5814" y="0"/>
                    <a:pt x="5501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5201371" y="1780207"/>
              <a:ext cx="42000" cy="5321"/>
            </a:xfrm>
            <a:custGeom>
              <a:avLst/>
              <a:gdLst/>
              <a:ahLst/>
              <a:cxnLst/>
              <a:rect l="l" t="t" r="r" b="b"/>
              <a:pathLst>
                <a:path w="442" h="56" extrusionOk="0">
                  <a:moveTo>
                    <a:pt x="352" y="1"/>
                  </a:moveTo>
                  <a:cubicBezTo>
                    <a:pt x="307" y="1"/>
                    <a:pt x="261" y="2"/>
                    <a:pt x="215" y="4"/>
                  </a:cubicBezTo>
                  <a:cubicBezTo>
                    <a:pt x="182" y="5"/>
                    <a:pt x="150" y="6"/>
                    <a:pt x="117" y="7"/>
                  </a:cubicBezTo>
                  <a:cubicBezTo>
                    <a:pt x="85" y="8"/>
                    <a:pt x="54" y="7"/>
                    <a:pt x="23" y="15"/>
                  </a:cubicBezTo>
                  <a:cubicBezTo>
                    <a:pt x="8" y="18"/>
                    <a:pt x="1" y="41"/>
                    <a:pt x="19" y="46"/>
                  </a:cubicBezTo>
                  <a:cubicBezTo>
                    <a:pt x="50" y="55"/>
                    <a:pt x="81" y="55"/>
                    <a:pt x="113" y="55"/>
                  </a:cubicBezTo>
                  <a:cubicBezTo>
                    <a:pt x="145" y="55"/>
                    <a:pt x="176" y="55"/>
                    <a:pt x="208" y="54"/>
                  </a:cubicBezTo>
                  <a:cubicBezTo>
                    <a:pt x="255" y="52"/>
                    <a:pt x="302" y="50"/>
                    <a:pt x="349" y="50"/>
                  </a:cubicBezTo>
                  <a:cubicBezTo>
                    <a:pt x="367" y="50"/>
                    <a:pt x="385" y="51"/>
                    <a:pt x="403" y="51"/>
                  </a:cubicBezTo>
                  <a:cubicBezTo>
                    <a:pt x="434" y="51"/>
                    <a:pt x="441" y="3"/>
                    <a:pt x="409" y="2"/>
                  </a:cubicBezTo>
                  <a:cubicBezTo>
                    <a:pt x="390" y="1"/>
                    <a:pt x="371" y="1"/>
                    <a:pt x="35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4474540" y="1737066"/>
              <a:ext cx="298181" cy="28697"/>
            </a:xfrm>
            <a:custGeom>
              <a:avLst/>
              <a:gdLst/>
              <a:ahLst/>
              <a:cxnLst/>
              <a:rect l="l" t="t" r="r" b="b"/>
              <a:pathLst>
                <a:path w="3138" h="302" extrusionOk="0">
                  <a:moveTo>
                    <a:pt x="1421" y="1"/>
                  </a:moveTo>
                  <a:cubicBezTo>
                    <a:pt x="1341" y="1"/>
                    <a:pt x="1262" y="2"/>
                    <a:pt x="1183" y="6"/>
                  </a:cubicBezTo>
                  <a:cubicBezTo>
                    <a:pt x="982" y="14"/>
                    <a:pt x="784" y="34"/>
                    <a:pt x="587" y="80"/>
                  </a:cubicBezTo>
                  <a:cubicBezTo>
                    <a:pt x="497" y="103"/>
                    <a:pt x="407" y="128"/>
                    <a:pt x="317" y="153"/>
                  </a:cubicBezTo>
                  <a:cubicBezTo>
                    <a:pt x="269" y="167"/>
                    <a:pt x="219" y="181"/>
                    <a:pt x="171" y="195"/>
                  </a:cubicBezTo>
                  <a:cubicBezTo>
                    <a:pt x="125" y="209"/>
                    <a:pt x="79" y="220"/>
                    <a:pt x="35" y="240"/>
                  </a:cubicBezTo>
                  <a:cubicBezTo>
                    <a:pt x="0" y="256"/>
                    <a:pt x="17" y="302"/>
                    <a:pt x="52" y="302"/>
                  </a:cubicBezTo>
                  <a:cubicBezTo>
                    <a:pt x="52" y="302"/>
                    <a:pt x="52" y="302"/>
                    <a:pt x="53" y="302"/>
                  </a:cubicBezTo>
                  <a:cubicBezTo>
                    <a:pt x="157" y="298"/>
                    <a:pt x="264" y="261"/>
                    <a:pt x="364" y="233"/>
                  </a:cubicBezTo>
                  <a:cubicBezTo>
                    <a:pt x="465" y="205"/>
                    <a:pt x="567" y="179"/>
                    <a:pt x="669" y="156"/>
                  </a:cubicBezTo>
                  <a:cubicBezTo>
                    <a:pt x="862" y="113"/>
                    <a:pt x="1061" y="99"/>
                    <a:pt x="1258" y="93"/>
                  </a:cubicBezTo>
                  <a:cubicBezTo>
                    <a:pt x="1318" y="91"/>
                    <a:pt x="1377" y="90"/>
                    <a:pt x="1436" y="90"/>
                  </a:cubicBezTo>
                  <a:cubicBezTo>
                    <a:pt x="1579" y="90"/>
                    <a:pt x="1723" y="95"/>
                    <a:pt x="1866" y="104"/>
                  </a:cubicBezTo>
                  <a:cubicBezTo>
                    <a:pt x="2072" y="117"/>
                    <a:pt x="2277" y="138"/>
                    <a:pt x="2481" y="159"/>
                  </a:cubicBezTo>
                  <a:cubicBezTo>
                    <a:pt x="2688" y="180"/>
                    <a:pt x="2895" y="200"/>
                    <a:pt x="3101" y="221"/>
                  </a:cubicBezTo>
                  <a:cubicBezTo>
                    <a:pt x="3102" y="221"/>
                    <a:pt x="3103" y="221"/>
                    <a:pt x="3104" y="221"/>
                  </a:cubicBezTo>
                  <a:cubicBezTo>
                    <a:pt x="3133" y="221"/>
                    <a:pt x="3138" y="177"/>
                    <a:pt x="3108" y="172"/>
                  </a:cubicBezTo>
                  <a:cubicBezTo>
                    <a:pt x="2875" y="135"/>
                    <a:pt x="2644" y="94"/>
                    <a:pt x="2410" y="67"/>
                  </a:cubicBezTo>
                  <a:cubicBezTo>
                    <a:pt x="2081" y="29"/>
                    <a:pt x="1751" y="1"/>
                    <a:pt x="142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2"/>
            <p:cNvSpPr/>
            <p:nvPr/>
          </p:nvSpPr>
          <p:spPr>
            <a:xfrm>
              <a:off x="5257339" y="1966831"/>
              <a:ext cx="15299" cy="5986"/>
            </a:xfrm>
            <a:custGeom>
              <a:avLst/>
              <a:gdLst/>
              <a:ahLst/>
              <a:cxnLst/>
              <a:rect l="l" t="t" r="r" b="b"/>
              <a:pathLst>
                <a:path w="161" h="63" extrusionOk="0">
                  <a:moveTo>
                    <a:pt x="132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110" y="4"/>
                    <a:pt x="91" y="5"/>
                    <a:pt x="73" y="7"/>
                  </a:cubicBezTo>
                  <a:cubicBezTo>
                    <a:pt x="63" y="8"/>
                    <a:pt x="54" y="8"/>
                    <a:pt x="46" y="9"/>
                  </a:cubicBezTo>
                  <a:lnTo>
                    <a:pt x="41" y="9"/>
                  </a:lnTo>
                  <a:cubicBezTo>
                    <a:pt x="35" y="9"/>
                    <a:pt x="32" y="9"/>
                    <a:pt x="27" y="11"/>
                  </a:cubicBezTo>
                  <a:cubicBezTo>
                    <a:pt x="23" y="12"/>
                    <a:pt x="20" y="14"/>
                    <a:pt x="16" y="17"/>
                  </a:cubicBezTo>
                  <a:cubicBezTo>
                    <a:pt x="3" y="22"/>
                    <a:pt x="0" y="38"/>
                    <a:pt x="12" y="47"/>
                  </a:cubicBezTo>
                  <a:cubicBezTo>
                    <a:pt x="16" y="51"/>
                    <a:pt x="21" y="54"/>
                    <a:pt x="26" y="56"/>
                  </a:cubicBezTo>
                  <a:cubicBezTo>
                    <a:pt x="32" y="59"/>
                    <a:pt x="39" y="60"/>
                    <a:pt x="45" y="60"/>
                  </a:cubicBezTo>
                  <a:cubicBezTo>
                    <a:pt x="54" y="61"/>
                    <a:pt x="63" y="62"/>
                    <a:pt x="73" y="62"/>
                  </a:cubicBezTo>
                  <a:cubicBezTo>
                    <a:pt x="94" y="62"/>
                    <a:pt x="115" y="60"/>
                    <a:pt x="136" y="56"/>
                  </a:cubicBezTo>
                  <a:cubicBezTo>
                    <a:pt x="151" y="54"/>
                    <a:pt x="161" y="40"/>
                    <a:pt x="160" y="25"/>
                  </a:cubicBezTo>
                  <a:cubicBezTo>
                    <a:pt x="159" y="12"/>
                    <a:pt x="144" y="1"/>
                    <a:pt x="13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4953456" y="1955523"/>
              <a:ext cx="215606" cy="47796"/>
            </a:xfrm>
            <a:custGeom>
              <a:avLst/>
              <a:gdLst/>
              <a:ahLst/>
              <a:cxnLst/>
              <a:rect l="l" t="t" r="r" b="b"/>
              <a:pathLst>
                <a:path w="2269" h="503" extrusionOk="0">
                  <a:moveTo>
                    <a:pt x="42" y="1"/>
                  </a:moveTo>
                  <a:cubicBezTo>
                    <a:pt x="11" y="1"/>
                    <a:pt x="1" y="43"/>
                    <a:pt x="22" y="63"/>
                  </a:cubicBezTo>
                  <a:cubicBezTo>
                    <a:pt x="82" y="120"/>
                    <a:pt x="174" y="145"/>
                    <a:pt x="252" y="168"/>
                  </a:cubicBezTo>
                  <a:cubicBezTo>
                    <a:pt x="329" y="191"/>
                    <a:pt x="409" y="211"/>
                    <a:pt x="487" y="232"/>
                  </a:cubicBezTo>
                  <a:cubicBezTo>
                    <a:pt x="778" y="308"/>
                    <a:pt x="1062" y="407"/>
                    <a:pt x="1359" y="460"/>
                  </a:cubicBezTo>
                  <a:cubicBezTo>
                    <a:pt x="1517" y="487"/>
                    <a:pt x="1680" y="502"/>
                    <a:pt x="1842" y="502"/>
                  </a:cubicBezTo>
                  <a:cubicBezTo>
                    <a:pt x="1976" y="502"/>
                    <a:pt x="2110" y="492"/>
                    <a:pt x="2242" y="471"/>
                  </a:cubicBezTo>
                  <a:cubicBezTo>
                    <a:pt x="2268" y="466"/>
                    <a:pt x="2263" y="429"/>
                    <a:pt x="2237" y="429"/>
                  </a:cubicBezTo>
                  <a:cubicBezTo>
                    <a:pt x="2236" y="429"/>
                    <a:pt x="2236" y="429"/>
                    <a:pt x="2236" y="429"/>
                  </a:cubicBezTo>
                  <a:cubicBezTo>
                    <a:pt x="2174" y="431"/>
                    <a:pt x="2112" y="432"/>
                    <a:pt x="2050" y="432"/>
                  </a:cubicBezTo>
                  <a:cubicBezTo>
                    <a:pt x="1948" y="432"/>
                    <a:pt x="1846" y="429"/>
                    <a:pt x="1746" y="420"/>
                  </a:cubicBezTo>
                  <a:cubicBezTo>
                    <a:pt x="1449" y="393"/>
                    <a:pt x="1161" y="328"/>
                    <a:pt x="877" y="244"/>
                  </a:cubicBezTo>
                  <a:cubicBezTo>
                    <a:pt x="738" y="204"/>
                    <a:pt x="599" y="161"/>
                    <a:pt x="458" y="124"/>
                  </a:cubicBezTo>
                  <a:cubicBezTo>
                    <a:pt x="390" y="107"/>
                    <a:pt x="322" y="88"/>
                    <a:pt x="255" y="66"/>
                  </a:cubicBezTo>
                  <a:cubicBezTo>
                    <a:pt x="186" y="45"/>
                    <a:pt x="118" y="13"/>
                    <a:pt x="48" y="1"/>
                  </a:cubicBezTo>
                  <a:cubicBezTo>
                    <a:pt x="46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4922953" y="1941175"/>
              <a:ext cx="13208" cy="8362"/>
            </a:xfrm>
            <a:custGeom>
              <a:avLst/>
              <a:gdLst/>
              <a:ahLst/>
              <a:cxnLst/>
              <a:rect l="l" t="t" r="r" b="b"/>
              <a:pathLst>
                <a:path w="139" h="88" extrusionOk="0">
                  <a:moveTo>
                    <a:pt x="16" y="0"/>
                  </a:moveTo>
                  <a:cubicBezTo>
                    <a:pt x="11" y="0"/>
                    <a:pt x="6" y="4"/>
                    <a:pt x="4" y="7"/>
                  </a:cubicBezTo>
                  <a:cubicBezTo>
                    <a:pt x="1" y="13"/>
                    <a:pt x="2" y="18"/>
                    <a:pt x="5" y="23"/>
                  </a:cubicBezTo>
                  <a:cubicBezTo>
                    <a:pt x="14" y="38"/>
                    <a:pt x="30" y="51"/>
                    <a:pt x="45" y="61"/>
                  </a:cubicBezTo>
                  <a:cubicBezTo>
                    <a:pt x="62" y="72"/>
                    <a:pt x="80" y="79"/>
                    <a:pt x="99" y="86"/>
                  </a:cubicBezTo>
                  <a:cubicBezTo>
                    <a:pt x="102" y="87"/>
                    <a:pt x="106" y="88"/>
                    <a:pt x="109" y="88"/>
                  </a:cubicBezTo>
                  <a:cubicBezTo>
                    <a:pt x="119" y="88"/>
                    <a:pt x="127" y="82"/>
                    <a:pt x="132" y="73"/>
                  </a:cubicBezTo>
                  <a:cubicBezTo>
                    <a:pt x="138" y="60"/>
                    <a:pt x="131" y="45"/>
                    <a:pt x="119" y="39"/>
                  </a:cubicBezTo>
                  <a:cubicBezTo>
                    <a:pt x="102" y="32"/>
                    <a:pt x="86" y="25"/>
                    <a:pt x="69" y="19"/>
                  </a:cubicBezTo>
                  <a:cubicBezTo>
                    <a:pt x="52" y="13"/>
                    <a:pt x="35" y="5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4707441" y="1591396"/>
              <a:ext cx="89131" cy="26891"/>
            </a:xfrm>
            <a:custGeom>
              <a:avLst/>
              <a:gdLst/>
              <a:ahLst/>
              <a:cxnLst/>
              <a:rect l="l" t="t" r="r" b="b"/>
              <a:pathLst>
                <a:path w="938" h="283" extrusionOk="0">
                  <a:moveTo>
                    <a:pt x="34" y="0"/>
                  </a:moveTo>
                  <a:cubicBezTo>
                    <a:pt x="5" y="0"/>
                    <a:pt x="1" y="40"/>
                    <a:pt x="29" y="46"/>
                  </a:cubicBezTo>
                  <a:cubicBezTo>
                    <a:pt x="110" y="65"/>
                    <a:pt x="190" y="83"/>
                    <a:pt x="270" y="101"/>
                  </a:cubicBezTo>
                  <a:cubicBezTo>
                    <a:pt x="348" y="118"/>
                    <a:pt x="425" y="128"/>
                    <a:pt x="503" y="142"/>
                  </a:cubicBezTo>
                  <a:cubicBezTo>
                    <a:pt x="577" y="157"/>
                    <a:pt x="640" y="193"/>
                    <a:pt x="709" y="223"/>
                  </a:cubicBezTo>
                  <a:cubicBezTo>
                    <a:pt x="765" y="248"/>
                    <a:pt x="832" y="283"/>
                    <a:pt x="896" y="283"/>
                  </a:cubicBezTo>
                  <a:cubicBezTo>
                    <a:pt x="899" y="283"/>
                    <a:pt x="901" y="283"/>
                    <a:pt x="904" y="283"/>
                  </a:cubicBezTo>
                  <a:cubicBezTo>
                    <a:pt x="928" y="282"/>
                    <a:pt x="937" y="244"/>
                    <a:pt x="918" y="232"/>
                  </a:cubicBezTo>
                  <a:cubicBezTo>
                    <a:pt x="885" y="212"/>
                    <a:pt x="850" y="200"/>
                    <a:pt x="818" y="181"/>
                  </a:cubicBezTo>
                  <a:cubicBezTo>
                    <a:pt x="787" y="163"/>
                    <a:pt x="755" y="145"/>
                    <a:pt x="724" y="129"/>
                  </a:cubicBezTo>
                  <a:cubicBezTo>
                    <a:pt x="659" y="94"/>
                    <a:pt x="593" y="68"/>
                    <a:pt x="522" y="54"/>
                  </a:cubicBezTo>
                  <a:cubicBezTo>
                    <a:pt x="442" y="39"/>
                    <a:pt x="360" y="30"/>
                    <a:pt x="281" y="20"/>
                  </a:cubicBezTo>
                  <a:cubicBezTo>
                    <a:pt x="199" y="11"/>
                    <a:pt x="118" y="4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4818618" y="1621139"/>
              <a:ext cx="28697" cy="10357"/>
            </a:xfrm>
            <a:custGeom>
              <a:avLst/>
              <a:gdLst/>
              <a:ahLst/>
              <a:cxnLst/>
              <a:rect l="l" t="t" r="r" b="b"/>
              <a:pathLst>
                <a:path w="302" h="109" extrusionOk="0">
                  <a:moveTo>
                    <a:pt x="37" y="1"/>
                  </a:moveTo>
                  <a:cubicBezTo>
                    <a:pt x="6" y="1"/>
                    <a:pt x="1" y="47"/>
                    <a:pt x="33" y="53"/>
                  </a:cubicBezTo>
                  <a:cubicBezTo>
                    <a:pt x="76" y="61"/>
                    <a:pt x="118" y="76"/>
                    <a:pt x="159" y="89"/>
                  </a:cubicBezTo>
                  <a:cubicBezTo>
                    <a:pt x="181" y="95"/>
                    <a:pt x="202" y="101"/>
                    <a:pt x="224" y="104"/>
                  </a:cubicBezTo>
                  <a:cubicBezTo>
                    <a:pt x="235" y="106"/>
                    <a:pt x="248" y="109"/>
                    <a:pt x="260" y="109"/>
                  </a:cubicBezTo>
                  <a:cubicBezTo>
                    <a:pt x="272" y="109"/>
                    <a:pt x="283" y="106"/>
                    <a:pt x="292" y="100"/>
                  </a:cubicBezTo>
                  <a:cubicBezTo>
                    <a:pt x="300" y="95"/>
                    <a:pt x="302" y="82"/>
                    <a:pt x="295" y="76"/>
                  </a:cubicBezTo>
                  <a:cubicBezTo>
                    <a:pt x="280" y="60"/>
                    <a:pt x="255" y="57"/>
                    <a:pt x="234" y="49"/>
                  </a:cubicBezTo>
                  <a:cubicBezTo>
                    <a:pt x="214" y="43"/>
                    <a:pt x="193" y="38"/>
                    <a:pt x="173" y="32"/>
                  </a:cubicBezTo>
                  <a:cubicBezTo>
                    <a:pt x="130" y="18"/>
                    <a:pt x="86" y="6"/>
                    <a:pt x="40" y="1"/>
                  </a:cubicBezTo>
                  <a:cubicBezTo>
                    <a:pt x="39" y="1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62"/>
          <p:cNvGrpSpPr/>
          <p:nvPr/>
        </p:nvGrpSpPr>
        <p:grpSpPr>
          <a:xfrm rot="-8583170">
            <a:off x="1081657" y="4198093"/>
            <a:ext cx="501381" cy="563920"/>
            <a:chOff x="4668496" y="4261564"/>
            <a:chExt cx="637953" cy="717528"/>
          </a:xfrm>
        </p:grpSpPr>
        <p:grpSp>
          <p:nvGrpSpPr>
            <p:cNvPr id="2015" name="Google Shape;2015;p62"/>
            <p:cNvGrpSpPr/>
            <p:nvPr/>
          </p:nvGrpSpPr>
          <p:grpSpPr>
            <a:xfrm>
              <a:off x="4717790" y="4385194"/>
              <a:ext cx="588660" cy="454729"/>
              <a:chOff x="4717790" y="4385194"/>
              <a:chExt cx="588660" cy="454729"/>
            </a:xfrm>
          </p:grpSpPr>
          <p:sp>
            <p:nvSpPr>
              <p:cNvPr id="2016" name="Google Shape;2016;p62"/>
              <p:cNvSpPr/>
              <p:nvPr/>
            </p:nvSpPr>
            <p:spPr>
              <a:xfrm>
                <a:off x="4959290" y="4487479"/>
                <a:ext cx="278322" cy="327086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6191" extrusionOk="0">
                    <a:moveTo>
                      <a:pt x="5251" y="13"/>
                    </a:moveTo>
                    <a:cubicBezTo>
                      <a:pt x="5267" y="168"/>
                      <a:pt x="5188" y="340"/>
                      <a:pt x="5150" y="487"/>
                    </a:cubicBezTo>
                    <a:cubicBezTo>
                      <a:pt x="5111" y="648"/>
                      <a:pt x="5075" y="810"/>
                      <a:pt x="5031" y="970"/>
                    </a:cubicBezTo>
                    <a:cubicBezTo>
                      <a:pt x="4839" y="1656"/>
                      <a:pt x="4573" y="2324"/>
                      <a:pt x="4252" y="2961"/>
                    </a:cubicBezTo>
                    <a:cubicBezTo>
                      <a:pt x="3928" y="3603"/>
                      <a:pt x="3549" y="4229"/>
                      <a:pt x="3083" y="4778"/>
                    </a:cubicBezTo>
                    <a:cubicBezTo>
                      <a:pt x="2858" y="5042"/>
                      <a:pt x="2613" y="5304"/>
                      <a:pt x="2327" y="5503"/>
                    </a:cubicBezTo>
                    <a:cubicBezTo>
                      <a:pt x="2006" y="5723"/>
                      <a:pt x="1641" y="5876"/>
                      <a:pt x="1264" y="5972"/>
                    </a:cubicBezTo>
                    <a:cubicBezTo>
                      <a:pt x="898" y="6065"/>
                      <a:pt x="521" y="6086"/>
                      <a:pt x="150" y="6159"/>
                    </a:cubicBezTo>
                    <a:cubicBezTo>
                      <a:pt x="101" y="6169"/>
                      <a:pt x="51" y="6180"/>
                      <a:pt x="1" y="6190"/>
                    </a:cubicBezTo>
                    <a:cubicBezTo>
                      <a:pt x="29" y="6177"/>
                      <a:pt x="58" y="6164"/>
                      <a:pt x="85" y="6150"/>
                    </a:cubicBezTo>
                    <a:cubicBezTo>
                      <a:pt x="791" y="5781"/>
                      <a:pt x="1353" y="5192"/>
                      <a:pt x="1879" y="4608"/>
                    </a:cubicBezTo>
                    <a:cubicBezTo>
                      <a:pt x="2425" y="4003"/>
                      <a:pt x="2925" y="3358"/>
                      <a:pt x="3401" y="2699"/>
                    </a:cubicBezTo>
                    <a:cubicBezTo>
                      <a:pt x="4039" y="1815"/>
                      <a:pt x="4641" y="906"/>
                      <a:pt x="5248" y="0"/>
                    </a:cubicBezTo>
                    <a:cubicBezTo>
                      <a:pt x="5249" y="4"/>
                      <a:pt x="5250" y="8"/>
                      <a:pt x="5251" y="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2"/>
              <p:cNvSpPr/>
              <p:nvPr/>
            </p:nvSpPr>
            <p:spPr>
              <a:xfrm>
                <a:off x="4836295" y="4481562"/>
                <a:ext cx="392704" cy="345947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6548" extrusionOk="0">
                    <a:moveTo>
                      <a:pt x="557" y="5595"/>
                    </a:moveTo>
                    <a:cubicBezTo>
                      <a:pt x="784" y="5046"/>
                      <a:pt x="933" y="4473"/>
                      <a:pt x="1239" y="3957"/>
                    </a:cubicBezTo>
                    <a:cubicBezTo>
                      <a:pt x="1624" y="3308"/>
                      <a:pt x="2174" y="2747"/>
                      <a:pt x="2739" y="2249"/>
                    </a:cubicBezTo>
                    <a:cubicBezTo>
                      <a:pt x="3347" y="1711"/>
                      <a:pt x="4026" y="1261"/>
                      <a:pt x="4759" y="909"/>
                    </a:cubicBezTo>
                    <a:cubicBezTo>
                      <a:pt x="5460" y="571"/>
                      <a:pt x="6214" y="396"/>
                      <a:pt x="6942" y="130"/>
                    </a:cubicBezTo>
                    <a:cubicBezTo>
                      <a:pt x="6942" y="130"/>
                      <a:pt x="6942" y="129"/>
                      <a:pt x="6942" y="129"/>
                    </a:cubicBezTo>
                    <a:cubicBezTo>
                      <a:pt x="6697" y="406"/>
                      <a:pt x="6486" y="715"/>
                      <a:pt x="6251" y="1000"/>
                    </a:cubicBezTo>
                    <a:cubicBezTo>
                      <a:pt x="6100" y="1182"/>
                      <a:pt x="5947" y="1362"/>
                      <a:pt x="5801" y="1548"/>
                    </a:cubicBezTo>
                    <a:cubicBezTo>
                      <a:pt x="5645" y="1746"/>
                      <a:pt x="5483" y="1947"/>
                      <a:pt x="5357" y="2164"/>
                    </a:cubicBezTo>
                    <a:cubicBezTo>
                      <a:pt x="5333" y="2205"/>
                      <a:pt x="5385" y="2249"/>
                      <a:pt x="5420" y="2216"/>
                    </a:cubicBezTo>
                    <a:cubicBezTo>
                      <a:pt x="5599" y="2049"/>
                      <a:pt x="5759" y="1855"/>
                      <a:pt x="5920" y="1669"/>
                    </a:cubicBezTo>
                    <a:cubicBezTo>
                      <a:pt x="6079" y="1486"/>
                      <a:pt x="6232" y="1297"/>
                      <a:pt x="6385" y="1109"/>
                    </a:cubicBezTo>
                    <a:cubicBezTo>
                      <a:pt x="6660" y="769"/>
                      <a:pt x="6912" y="417"/>
                      <a:pt x="7153" y="53"/>
                    </a:cubicBezTo>
                    <a:cubicBezTo>
                      <a:pt x="7246" y="24"/>
                      <a:pt x="7350" y="0"/>
                      <a:pt x="7433" y="6"/>
                    </a:cubicBezTo>
                    <a:cubicBezTo>
                      <a:pt x="6987" y="637"/>
                      <a:pt x="6558" y="1280"/>
                      <a:pt x="6120" y="1916"/>
                    </a:cubicBezTo>
                    <a:cubicBezTo>
                      <a:pt x="5683" y="2548"/>
                      <a:pt x="5234" y="3172"/>
                      <a:pt x="4753" y="3771"/>
                    </a:cubicBezTo>
                    <a:cubicBezTo>
                      <a:pt x="4271" y="4371"/>
                      <a:pt x="3760" y="4966"/>
                      <a:pt x="3173" y="5466"/>
                    </a:cubicBezTo>
                    <a:cubicBezTo>
                      <a:pt x="2980" y="5630"/>
                      <a:pt x="2777" y="5777"/>
                      <a:pt x="2566" y="5905"/>
                    </a:cubicBezTo>
                    <a:cubicBezTo>
                      <a:pt x="2693" y="5764"/>
                      <a:pt x="2811" y="5617"/>
                      <a:pt x="2927" y="5466"/>
                    </a:cubicBezTo>
                    <a:cubicBezTo>
                      <a:pt x="3248" y="5047"/>
                      <a:pt x="3557" y="4618"/>
                      <a:pt x="3905" y="4222"/>
                    </a:cubicBezTo>
                    <a:cubicBezTo>
                      <a:pt x="3930" y="4194"/>
                      <a:pt x="3895" y="4154"/>
                      <a:pt x="3865" y="4178"/>
                    </a:cubicBezTo>
                    <a:cubicBezTo>
                      <a:pt x="3466" y="4511"/>
                      <a:pt x="3139" y="4910"/>
                      <a:pt x="2814" y="5313"/>
                    </a:cubicBezTo>
                    <a:cubicBezTo>
                      <a:pt x="2646" y="5520"/>
                      <a:pt x="2477" y="5719"/>
                      <a:pt x="2277" y="5898"/>
                    </a:cubicBezTo>
                    <a:cubicBezTo>
                      <a:pt x="2185" y="5980"/>
                      <a:pt x="2089" y="6057"/>
                      <a:pt x="1996" y="6138"/>
                    </a:cubicBezTo>
                    <a:cubicBezTo>
                      <a:pt x="1954" y="6172"/>
                      <a:pt x="1907" y="6207"/>
                      <a:pt x="1862" y="6245"/>
                    </a:cubicBezTo>
                    <a:cubicBezTo>
                      <a:pt x="1691" y="6307"/>
                      <a:pt x="1514" y="6358"/>
                      <a:pt x="1330" y="6396"/>
                    </a:cubicBezTo>
                    <a:cubicBezTo>
                      <a:pt x="977" y="6468"/>
                      <a:pt x="618" y="6486"/>
                      <a:pt x="261" y="6522"/>
                    </a:cubicBezTo>
                    <a:cubicBezTo>
                      <a:pt x="174" y="6532"/>
                      <a:pt x="87" y="6540"/>
                      <a:pt x="0" y="6547"/>
                    </a:cubicBezTo>
                    <a:cubicBezTo>
                      <a:pt x="62" y="6484"/>
                      <a:pt x="118" y="6414"/>
                      <a:pt x="169" y="6343"/>
                    </a:cubicBezTo>
                    <a:cubicBezTo>
                      <a:pt x="331" y="6114"/>
                      <a:pt x="451" y="5853"/>
                      <a:pt x="557" y="559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2"/>
              <p:cNvSpPr/>
              <p:nvPr/>
            </p:nvSpPr>
            <p:spPr>
              <a:xfrm>
                <a:off x="4730470" y="4747631"/>
                <a:ext cx="123311" cy="8030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520" extrusionOk="0">
                    <a:moveTo>
                      <a:pt x="63" y="679"/>
                    </a:moveTo>
                    <a:cubicBezTo>
                      <a:pt x="0" y="489"/>
                      <a:pt x="208" y="353"/>
                      <a:pt x="355" y="283"/>
                    </a:cubicBezTo>
                    <a:cubicBezTo>
                      <a:pt x="571" y="179"/>
                      <a:pt x="813" y="125"/>
                      <a:pt x="1049" y="81"/>
                    </a:cubicBezTo>
                    <a:cubicBezTo>
                      <a:pt x="1308" y="34"/>
                      <a:pt x="1574" y="1"/>
                      <a:pt x="1839" y="25"/>
                    </a:cubicBezTo>
                    <a:cubicBezTo>
                      <a:pt x="2005" y="40"/>
                      <a:pt x="2215" y="94"/>
                      <a:pt x="2271" y="243"/>
                    </a:cubicBezTo>
                    <a:cubicBezTo>
                      <a:pt x="2334" y="411"/>
                      <a:pt x="2223" y="620"/>
                      <a:pt x="2134" y="767"/>
                    </a:cubicBezTo>
                    <a:cubicBezTo>
                      <a:pt x="2012" y="966"/>
                      <a:pt x="1860" y="1146"/>
                      <a:pt x="1699" y="1316"/>
                    </a:cubicBezTo>
                    <a:cubicBezTo>
                      <a:pt x="1633" y="1385"/>
                      <a:pt x="1566" y="1451"/>
                      <a:pt x="1497" y="1517"/>
                    </a:cubicBezTo>
                    <a:cubicBezTo>
                      <a:pt x="1495" y="1517"/>
                      <a:pt x="1494" y="1518"/>
                      <a:pt x="1494" y="1519"/>
                    </a:cubicBezTo>
                    <a:cubicBezTo>
                      <a:pt x="1442" y="1516"/>
                      <a:pt x="1390" y="1514"/>
                      <a:pt x="1338" y="1507"/>
                    </a:cubicBezTo>
                    <a:cubicBezTo>
                      <a:pt x="1032" y="1464"/>
                      <a:pt x="774" y="1320"/>
                      <a:pt x="524" y="1147"/>
                    </a:cubicBezTo>
                    <a:cubicBezTo>
                      <a:pt x="357" y="1032"/>
                      <a:pt x="132" y="880"/>
                      <a:pt x="63" y="6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2"/>
              <p:cNvSpPr/>
              <p:nvPr/>
            </p:nvSpPr>
            <p:spPr>
              <a:xfrm>
                <a:off x="4717790" y="4385194"/>
                <a:ext cx="588660" cy="454729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8607" extrusionOk="0">
                    <a:moveTo>
                      <a:pt x="9823" y="1930"/>
                    </a:moveTo>
                    <a:cubicBezTo>
                      <a:pt x="9824" y="1935"/>
                      <a:pt x="9826" y="1938"/>
                      <a:pt x="9826" y="1943"/>
                    </a:cubicBezTo>
                    <a:cubicBezTo>
                      <a:pt x="9843" y="2098"/>
                      <a:pt x="9763" y="2271"/>
                      <a:pt x="9727" y="2418"/>
                    </a:cubicBezTo>
                    <a:cubicBezTo>
                      <a:pt x="9686" y="2579"/>
                      <a:pt x="9650" y="2740"/>
                      <a:pt x="9606" y="2901"/>
                    </a:cubicBezTo>
                    <a:cubicBezTo>
                      <a:pt x="9414" y="3587"/>
                      <a:pt x="9149" y="4255"/>
                      <a:pt x="8828" y="4892"/>
                    </a:cubicBezTo>
                    <a:cubicBezTo>
                      <a:pt x="8505" y="5534"/>
                      <a:pt x="8124" y="6160"/>
                      <a:pt x="7658" y="6709"/>
                    </a:cubicBezTo>
                    <a:cubicBezTo>
                      <a:pt x="7433" y="6973"/>
                      <a:pt x="7188" y="7235"/>
                      <a:pt x="6902" y="7432"/>
                    </a:cubicBezTo>
                    <a:cubicBezTo>
                      <a:pt x="6581" y="7654"/>
                      <a:pt x="6216" y="7807"/>
                      <a:pt x="5840" y="7903"/>
                    </a:cubicBezTo>
                    <a:cubicBezTo>
                      <a:pt x="5474" y="7996"/>
                      <a:pt x="5096" y="8017"/>
                      <a:pt x="4727" y="8090"/>
                    </a:cubicBezTo>
                    <a:cubicBezTo>
                      <a:pt x="4676" y="8099"/>
                      <a:pt x="4626" y="8111"/>
                      <a:pt x="4577" y="8121"/>
                    </a:cubicBezTo>
                    <a:cubicBezTo>
                      <a:pt x="4605" y="8107"/>
                      <a:pt x="4634" y="8095"/>
                      <a:pt x="4661" y="8081"/>
                    </a:cubicBezTo>
                    <a:cubicBezTo>
                      <a:pt x="5368" y="7712"/>
                      <a:pt x="5928" y="7123"/>
                      <a:pt x="6455" y="6538"/>
                    </a:cubicBezTo>
                    <a:cubicBezTo>
                      <a:pt x="7000" y="5933"/>
                      <a:pt x="7501" y="5289"/>
                      <a:pt x="7976" y="4629"/>
                    </a:cubicBezTo>
                    <a:cubicBezTo>
                      <a:pt x="8614" y="3745"/>
                      <a:pt x="9216" y="2836"/>
                      <a:pt x="9823" y="1930"/>
                    </a:cubicBezTo>
                    <a:close/>
                    <a:moveTo>
                      <a:pt x="9657" y="1824"/>
                    </a:moveTo>
                    <a:cubicBezTo>
                      <a:pt x="9665" y="1824"/>
                      <a:pt x="9673" y="1824"/>
                      <a:pt x="9680" y="1824"/>
                    </a:cubicBezTo>
                    <a:cubicBezTo>
                      <a:pt x="9234" y="2455"/>
                      <a:pt x="8806" y="3099"/>
                      <a:pt x="8367" y="3734"/>
                    </a:cubicBezTo>
                    <a:cubicBezTo>
                      <a:pt x="7931" y="4367"/>
                      <a:pt x="7482" y="4990"/>
                      <a:pt x="7000" y="5590"/>
                    </a:cubicBezTo>
                    <a:cubicBezTo>
                      <a:pt x="6519" y="6190"/>
                      <a:pt x="6008" y="6785"/>
                      <a:pt x="5420" y="7284"/>
                    </a:cubicBezTo>
                    <a:cubicBezTo>
                      <a:pt x="5227" y="7449"/>
                      <a:pt x="5025" y="7596"/>
                      <a:pt x="4814" y="7724"/>
                    </a:cubicBezTo>
                    <a:cubicBezTo>
                      <a:pt x="4941" y="7583"/>
                      <a:pt x="5060" y="7435"/>
                      <a:pt x="5175" y="7284"/>
                    </a:cubicBezTo>
                    <a:cubicBezTo>
                      <a:pt x="5496" y="6866"/>
                      <a:pt x="5805" y="6437"/>
                      <a:pt x="6153" y="6041"/>
                    </a:cubicBezTo>
                    <a:cubicBezTo>
                      <a:pt x="6173" y="6018"/>
                      <a:pt x="6155" y="5989"/>
                      <a:pt x="6132" y="5989"/>
                    </a:cubicBezTo>
                    <a:cubicBezTo>
                      <a:pt x="6126" y="5989"/>
                      <a:pt x="6119" y="5992"/>
                      <a:pt x="6112" y="5997"/>
                    </a:cubicBezTo>
                    <a:cubicBezTo>
                      <a:pt x="5714" y="6329"/>
                      <a:pt x="5386" y="6729"/>
                      <a:pt x="5062" y="7131"/>
                    </a:cubicBezTo>
                    <a:cubicBezTo>
                      <a:pt x="4893" y="7339"/>
                      <a:pt x="4726" y="7538"/>
                      <a:pt x="4524" y="7716"/>
                    </a:cubicBezTo>
                    <a:cubicBezTo>
                      <a:pt x="4432" y="7798"/>
                      <a:pt x="4337" y="7876"/>
                      <a:pt x="4243" y="7956"/>
                    </a:cubicBezTo>
                    <a:cubicBezTo>
                      <a:pt x="4201" y="7991"/>
                      <a:pt x="4154" y="8026"/>
                      <a:pt x="4109" y="8063"/>
                    </a:cubicBezTo>
                    <a:cubicBezTo>
                      <a:pt x="3938" y="8126"/>
                      <a:pt x="3761" y="8177"/>
                      <a:pt x="3577" y="8214"/>
                    </a:cubicBezTo>
                    <a:cubicBezTo>
                      <a:pt x="3224" y="8286"/>
                      <a:pt x="2866" y="8305"/>
                      <a:pt x="2508" y="8341"/>
                    </a:cubicBezTo>
                    <a:cubicBezTo>
                      <a:pt x="2422" y="8350"/>
                      <a:pt x="2335" y="8359"/>
                      <a:pt x="2248" y="8366"/>
                    </a:cubicBezTo>
                    <a:cubicBezTo>
                      <a:pt x="2310" y="8302"/>
                      <a:pt x="2366" y="8232"/>
                      <a:pt x="2416" y="8161"/>
                    </a:cubicBezTo>
                    <a:cubicBezTo>
                      <a:pt x="2579" y="7933"/>
                      <a:pt x="2698" y="7672"/>
                      <a:pt x="2805" y="7414"/>
                    </a:cubicBezTo>
                    <a:cubicBezTo>
                      <a:pt x="3031" y="6864"/>
                      <a:pt x="3180" y="6292"/>
                      <a:pt x="3486" y="5776"/>
                    </a:cubicBezTo>
                    <a:cubicBezTo>
                      <a:pt x="3872" y="5127"/>
                      <a:pt x="4423" y="4566"/>
                      <a:pt x="4986" y="4068"/>
                    </a:cubicBezTo>
                    <a:cubicBezTo>
                      <a:pt x="5595" y="3530"/>
                      <a:pt x="6273" y="3080"/>
                      <a:pt x="7006" y="2727"/>
                    </a:cubicBezTo>
                    <a:cubicBezTo>
                      <a:pt x="7708" y="2390"/>
                      <a:pt x="8462" y="2215"/>
                      <a:pt x="9189" y="1947"/>
                    </a:cubicBezTo>
                    <a:lnTo>
                      <a:pt x="9189" y="1947"/>
                    </a:lnTo>
                    <a:cubicBezTo>
                      <a:pt x="8944" y="2224"/>
                      <a:pt x="8733" y="2534"/>
                      <a:pt x="8498" y="2818"/>
                    </a:cubicBezTo>
                    <a:cubicBezTo>
                      <a:pt x="8348" y="3001"/>
                      <a:pt x="8194" y="3181"/>
                      <a:pt x="8049" y="3367"/>
                    </a:cubicBezTo>
                    <a:cubicBezTo>
                      <a:pt x="7893" y="3564"/>
                      <a:pt x="7730" y="3766"/>
                      <a:pt x="7604" y="3983"/>
                    </a:cubicBezTo>
                    <a:cubicBezTo>
                      <a:pt x="7587" y="4014"/>
                      <a:pt x="7612" y="4046"/>
                      <a:pt x="7641" y="4046"/>
                    </a:cubicBezTo>
                    <a:cubicBezTo>
                      <a:pt x="7650" y="4046"/>
                      <a:pt x="7659" y="4043"/>
                      <a:pt x="7668" y="4035"/>
                    </a:cubicBezTo>
                    <a:cubicBezTo>
                      <a:pt x="7847" y="3866"/>
                      <a:pt x="8007" y="3673"/>
                      <a:pt x="8167" y="3488"/>
                    </a:cubicBezTo>
                    <a:cubicBezTo>
                      <a:pt x="8327" y="3305"/>
                      <a:pt x="8480" y="3116"/>
                      <a:pt x="8632" y="2928"/>
                    </a:cubicBezTo>
                    <a:cubicBezTo>
                      <a:pt x="8907" y="2587"/>
                      <a:pt x="9160" y="2236"/>
                      <a:pt x="9400" y="1872"/>
                    </a:cubicBezTo>
                    <a:cubicBezTo>
                      <a:pt x="9485" y="1846"/>
                      <a:pt x="9579" y="1824"/>
                      <a:pt x="9657" y="1824"/>
                    </a:cubicBezTo>
                    <a:close/>
                    <a:moveTo>
                      <a:pt x="1902" y="6871"/>
                    </a:moveTo>
                    <a:cubicBezTo>
                      <a:pt x="1962" y="6871"/>
                      <a:pt x="2023" y="6874"/>
                      <a:pt x="2083" y="6879"/>
                    </a:cubicBezTo>
                    <a:cubicBezTo>
                      <a:pt x="2249" y="6895"/>
                      <a:pt x="2460" y="6948"/>
                      <a:pt x="2516" y="7097"/>
                    </a:cubicBezTo>
                    <a:cubicBezTo>
                      <a:pt x="2578" y="7266"/>
                      <a:pt x="2469" y="7474"/>
                      <a:pt x="2379" y="7622"/>
                    </a:cubicBezTo>
                    <a:cubicBezTo>
                      <a:pt x="2258" y="7821"/>
                      <a:pt x="2105" y="8001"/>
                      <a:pt x="1943" y="8171"/>
                    </a:cubicBezTo>
                    <a:cubicBezTo>
                      <a:pt x="1877" y="8239"/>
                      <a:pt x="1810" y="8306"/>
                      <a:pt x="1741" y="8371"/>
                    </a:cubicBezTo>
                    <a:cubicBezTo>
                      <a:pt x="1740" y="8372"/>
                      <a:pt x="1740" y="8373"/>
                      <a:pt x="1739" y="8374"/>
                    </a:cubicBezTo>
                    <a:cubicBezTo>
                      <a:pt x="1687" y="8371"/>
                      <a:pt x="1635" y="8368"/>
                      <a:pt x="1583" y="8361"/>
                    </a:cubicBezTo>
                    <a:cubicBezTo>
                      <a:pt x="1277" y="8317"/>
                      <a:pt x="1019" y="8175"/>
                      <a:pt x="769" y="8002"/>
                    </a:cubicBezTo>
                    <a:cubicBezTo>
                      <a:pt x="602" y="7887"/>
                      <a:pt x="376" y="7735"/>
                      <a:pt x="308" y="7533"/>
                    </a:cubicBezTo>
                    <a:cubicBezTo>
                      <a:pt x="245" y="7343"/>
                      <a:pt x="452" y="7208"/>
                      <a:pt x="599" y="7138"/>
                    </a:cubicBezTo>
                    <a:cubicBezTo>
                      <a:pt x="816" y="7033"/>
                      <a:pt x="1057" y="6978"/>
                      <a:pt x="1293" y="6936"/>
                    </a:cubicBezTo>
                    <a:cubicBezTo>
                      <a:pt x="1493" y="6899"/>
                      <a:pt x="1698" y="6871"/>
                      <a:pt x="1902" y="6871"/>
                    </a:cubicBezTo>
                    <a:close/>
                    <a:moveTo>
                      <a:pt x="11090" y="0"/>
                    </a:moveTo>
                    <a:cubicBezTo>
                      <a:pt x="11083" y="0"/>
                      <a:pt x="11075" y="3"/>
                      <a:pt x="11069" y="11"/>
                    </a:cubicBezTo>
                    <a:cubicBezTo>
                      <a:pt x="10831" y="299"/>
                      <a:pt x="10595" y="591"/>
                      <a:pt x="10364" y="886"/>
                    </a:cubicBezTo>
                    <a:cubicBezTo>
                      <a:pt x="10179" y="1120"/>
                      <a:pt x="10006" y="1364"/>
                      <a:pt x="9833" y="1608"/>
                    </a:cubicBezTo>
                    <a:cubicBezTo>
                      <a:pt x="9825" y="1605"/>
                      <a:pt x="9818" y="1602"/>
                      <a:pt x="9808" y="1599"/>
                    </a:cubicBezTo>
                    <a:cubicBezTo>
                      <a:pt x="9751" y="1581"/>
                      <a:pt x="9693" y="1573"/>
                      <a:pt x="9633" y="1573"/>
                    </a:cubicBezTo>
                    <a:cubicBezTo>
                      <a:pt x="9410" y="1573"/>
                      <a:pt x="9178" y="1684"/>
                      <a:pt x="8979" y="1758"/>
                    </a:cubicBezTo>
                    <a:cubicBezTo>
                      <a:pt x="8626" y="1891"/>
                      <a:pt x="8255" y="1980"/>
                      <a:pt x="7897" y="2101"/>
                    </a:cubicBezTo>
                    <a:cubicBezTo>
                      <a:pt x="6284" y="2646"/>
                      <a:pt x="4868" y="3646"/>
                      <a:pt x="3778" y="4947"/>
                    </a:cubicBezTo>
                    <a:cubicBezTo>
                      <a:pt x="3547" y="5223"/>
                      <a:pt x="3338" y="5516"/>
                      <a:pt x="3170" y="5835"/>
                    </a:cubicBezTo>
                    <a:cubicBezTo>
                      <a:pt x="3013" y="6130"/>
                      <a:pt x="2894" y="6439"/>
                      <a:pt x="2787" y="6754"/>
                    </a:cubicBezTo>
                    <a:cubicBezTo>
                      <a:pt x="2766" y="6813"/>
                      <a:pt x="2744" y="6873"/>
                      <a:pt x="2722" y="6933"/>
                    </a:cubicBezTo>
                    <a:cubicBezTo>
                      <a:pt x="2691" y="6879"/>
                      <a:pt x="2650" y="6830"/>
                      <a:pt x="2597" y="6787"/>
                    </a:cubicBezTo>
                    <a:cubicBezTo>
                      <a:pt x="2412" y="6638"/>
                      <a:pt x="2156" y="6610"/>
                      <a:pt x="1925" y="6610"/>
                    </a:cubicBezTo>
                    <a:cubicBezTo>
                      <a:pt x="1916" y="6610"/>
                      <a:pt x="1907" y="6610"/>
                      <a:pt x="1898" y="6610"/>
                    </a:cubicBezTo>
                    <a:cubicBezTo>
                      <a:pt x="1600" y="6613"/>
                      <a:pt x="1301" y="6658"/>
                      <a:pt x="1014" y="6733"/>
                    </a:cubicBezTo>
                    <a:cubicBezTo>
                      <a:pt x="769" y="6799"/>
                      <a:pt x="518" y="6880"/>
                      <a:pt x="312" y="7032"/>
                    </a:cubicBezTo>
                    <a:cubicBezTo>
                      <a:pt x="112" y="7179"/>
                      <a:pt x="1" y="7402"/>
                      <a:pt x="101" y="7641"/>
                    </a:cubicBezTo>
                    <a:cubicBezTo>
                      <a:pt x="198" y="7874"/>
                      <a:pt x="429" y="8042"/>
                      <a:pt x="629" y="8181"/>
                    </a:cubicBezTo>
                    <a:cubicBezTo>
                      <a:pt x="894" y="8365"/>
                      <a:pt x="1171" y="8514"/>
                      <a:pt x="1491" y="8572"/>
                    </a:cubicBezTo>
                    <a:cubicBezTo>
                      <a:pt x="1633" y="8597"/>
                      <a:pt x="1776" y="8607"/>
                      <a:pt x="1918" y="8607"/>
                    </a:cubicBezTo>
                    <a:cubicBezTo>
                      <a:pt x="2108" y="8607"/>
                      <a:pt x="2298" y="8590"/>
                      <a:pt x="2487" y="8572"/>
                    </a:cubicBezTo>
                    <a:cubicBezTo>
                      <a:pt x="2687" y="8552"/>
                      <a:pt x="2886" y="8538"/>
                      <a:pt x="3086" y="8518"/>
                    </a:cubicBezTo>
                    <a:cubicBezTo>
                      <a:pt x="3098" y="8524"/>
                      <a:pt x="3111" y="8529"/>
                      <a:pt x="3125" y="8530"/>
                    </a:cubicBezTo>
                    <a:cubicBezTo>
                      <a:pt x="3210" y="8539"/>
                      <a:pt x="3294" y="8542"/>
                      <a:pt x="3379" y="8542"/>
                    </a:cubicBezTo>
                    <a:cubicBezTo>
                      <a:pt x="4038" y="8542"/>
                      <a:pt x="4689" y="8313"/>
                      <a:pt x="5340" y="8238"/>
                    </a:cubicBezTo>
                    <a:cubicBezTo>
                      <a:pt x="6139" y="8145"/>
                      <a:pt x="6895" y="7828"/>
                      <a:pt x="7472" y="7263"/>
                    </a:cubicBezTo>
                    <a:cubicBezTo>
                      <a:pt x="7990" y="6754"/>
                      <a:pt x="8411" y="6147"/>
                      <a:pt x="8770" y="5519"/>
                    </a:cubicBezTo>
                    <a:cubicBezTo>
                      <a:pt x="9147" y="4859"/>
                      <a:pt x="9462" y="4160"/>
                      <a:pt x="9704" y="3439"/>
                    </a:cubicBezTo>
                    <a:cubicBezTo>
                      <a:pt x="9816" y="3106"/>
                      <a:pt x="9894" y="2768"/>
                      <a:pt x="9985" y="2430"/>
                    </a:cubicBezTo>
                    <a:cubicBezTo>
                      <a:pt x="10049" y="2192"/>
                      <a:pt x="10151" y="1876"/>
                      <a:pt x="9978" y="1698"/>
                    </a:cubicBezTo>
                    <a:cubicBezTo>
                      <a:pt x="10238" y="1312"/>
                      <a:pt x="10500" y="925"/>
                      <a:pt x="10767" y="542"/>
                    </a:cubicBezTo>
                    <a:cubicBezTo>
                      <a:pt x="10882" y="377"/>
                      <a:pt x="11001" y="216"/>
                      <a:pt x="11123" y="55"/>
                    </a:cubicBezTo>
                    <a:cubicBezTo>
                      <a:pt x="11142" y="32"/>
                      <a:pt x="11115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0" name="Google Shape;2020;p62"/>
            <p:cNvSpPr/>
            <p:nvPr/>
          </p:nvSpPr>
          <p:spPr>
            <a:xfrm>
              <a:off x="4815637" y="4464022"/>
              <a:ext cx="43904" cy="49768"/>
            </a:xfrm>
            <a:custGeom>
              <a:avLst/>
              <a:gdLst/>
              <a:ahLst/>
              <a:cxnLst/>
              <a:rect l="l" t="t" r="r" b="b"/>
              <a:pathLst>
                <a:path w="831" h="942" extrusionOk="0">
                  <a:moveTo>
                    <a:pt x="403" y="0"/>
                  </a:moveTo>
                  <a:cubicBezTo>
                    <a:pt x="352" y="0"/>
                    <a:pt x="303" y="13"/>
                    <a:pt x="258" y="36"/>
                  </a:cubicBezTo>
                  <a:cubicBezTo>
                    <a:pt x="206" y="52"/>
                    <a:pt x="163" y="80"/>
                    <a:pt x="125" y="120"/>
                  </a:cubicBezTo>
                  <a:cubicBezTo>
                    <a:pt x="75" y="171"/>
                    <a:pt x="40" y="231"/>
                    <a:pt x="20" y="300"/>
                  </a:cubicBezTo>
                  <a:cubicBezTo>
                    <a:pt x="0" y="373"/>
                    <a:pt x="0" y="445"/>
                    <a:pt x="20" y="517"/>
                  </a:cubicBezTo>
                  <a:cubicBezTo>
                    <a:pt x="26" y="546"/>
                    <a:pt x="30" y="578"/>
                    <a:pt x="42" y="606"/>
                  </a:cubicBezTo>
                  <a:lnTo>
                    <a:pt x="58" y="648"/>
                  </a:lnTo>
                  <a:cubicBezTo>
                    <a:pt x="61" y="654"/>
                    <a:pt x="63" y="661"/>
                    <a:pt x="66" y="668"/>
                  </a:cubicBezTo>
                  <a:cubicBezTo>
                    <a:pt x="69" y="671"/>
                    <a:pt x="70" y="676"/>
                    <a:pt x="71" y="680"/>
                  </a:cubicBezTo>
                  <a:cubicBezTo>
                    <a:pt x="83" y="708"/>
                    <a:pt x="95" y="736"/>
                    <a:pt x="107" y="765"/>
                  </a:cubicBezTo>
                  <a:cubicBezTo>
                    <a:pt x="122" y="793"/>
                    <a:pt x="142" y="817"/>
                    <a:pt x="165" y="839"/>
                  </a:cubicBezTo>
                  <a:cubicBezTo>
                    <a:pt x="197" y="873"/>
                    <a:pt x="235" y="897"/>
                    <a:pt x="279" y="911"/>
                  </a:cubicBezTo>
                  <a:cubicBezTo>
                    <a:pt x="317" y="931"/>
                    <a:pt x="359" y="942"/>
                    <a:pt x="403" y="942"/>
                  </a:cubicBezTo>
                  <a:cubicBezTo>
                    <a:pt x="407" y="942"/>
                    <a:pt x="411" y="942"/>
                    <a:pt x="415" y="941"/>
                  </a:cubicBezTo>
                  <a:cubicBezTo>
                    <a:pt x="447" y="937"/>
                    <a:pt x="478" y="933"/>
                    <a:pt x="509" y="929"/>
                  </a:cubicBezTo>
                  <a:cubicBezTo>
                    <a:pt x="569" y="912"/>
                    <a:pt x="622" y="882"/>
                    <a:pt x="666" y="839"/>
                  </a:cubicBezTo>
                  <a:cubicBezTo>
                    <a:pt x="678" y="828"/>
                    <a:pt x="688" y="815"/>
                    <a:pt x="696" y="801"/>
                  </a:cubicBezTo>
                  <a:cubicBezTo>
                    <a:pt x="727" y="767"/>
                    <a:pt x="749" y="726"/>
                    <a:pt x="760" y="680"/>
                  </a:cubicBezTo>
                  <a:cubicBezTo>
                    <a:pt x="761" y="676"/>
                    <a:pt x="762" y="673"/>
                    <a:pt x="764" y="668"/>
                  </a:cubicBezTo>
                  <a:cubicBezTo>
                    <a:pt x="766" y="662"/>
                    <a:pt x="770" y="656"/>
                    <a:pt x="772" y="650"/>
                  </a:cubicBezTo>
                  <a:lnTo>
                    <a:pt x="789" y="606"/>
                  </a:lnTo>
                  <a:cubicBezTo>
                    <a:pt x="801" y="578"/>
                    <a:pt x="804" y="546"/>
                    <a:pt x="811" y="517"/>
                  </a:cubicBezTo>
                  <a:cubicBezTo>
                    <a:pt x="831" y="445"/>
                    <a:pt x="831" y="373"/>
                    <a:pt x="811" y="300"/>
                  </a:cubicBezTo>
                  <a:cubicBezTo>
                    <a:pt x="791" y="231"/>
                    <a:pt x="756" y="171"/>
                    <a:pt x="705" y="120"/>
                  </a:cubicBezTo>
                  <a:cubicBezTo>
                    <a:pt x="678" y="99"/>
                    <a:pt x="650" y="78"/>
                    <a:pt x="623" y="56"/>
                  </a:cubicBezTo>
                  <a:cubicBezTo>
                    <a:pt x="559" y="19"/>
                    <a:pt x="489" y="0"/>
                    <a:pt x="415" y="0"/>
                  </a:cubicBezTo>
                  <a:cubicBezTo>
                    <a:pt x="411" y="0"/>
                    <a:pt x="407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4839095" y="4261564"/>
              <a:ext cx="19548" cy="19390"/>
            </a:xfrm>
            <a:custGeom>
              <a:avLst/>
              <a:gdLst/>
              <a:ahLst/>
              <a:cxnLst/>
              <a:rect l="l" t="t" r="r" b="b"/>
              <a:pathLst>
                <a:path w="370" h="367" extrusionOk="0">
                  <a:moveTo>
                    <a:pt x="180" y="1"/>
                  </a:moveTo>
                  <a:cubicBezTo>
                    <a:pt x="156" y="1"/>
                    <a:pt x="135" y="6"/>
                    <a:pt x="115" y="16"/>
                  </a:cubicBezTo>
                  <a:cubicBezTo>
                    <a:pt x="92" y="25"/>
                    <a:pt x="72" y="37"/>
                    <a:pt x="56" y="55"/>
                  </a:cubicBezTo>
                  <a:cubicBezTo>
                    <a:pt x="38" y="71"/>
                    <a:pt x="26" y="91"/>
                    <a:pt x="17" y="113"/>
                  </a:cubicBezTo>
                  <a:cubicBezTo>
                    <a:pt x="6" y="135"/>
                    <a:pt x="1" y="159"/>
                    <a:pt x="2" y="184"/>
                  </a:cubicBezTo>
                  <a:cubicBezTo>
                    <a:pt x="4" y="200"/>
                    <a:pt x="6" y="217"/>
                    <a:pt x="9" y="232"/>
                  </a:cubicBezTo>
                  <a:cubicBezTo>
                    <a:pt x="17" y="263"/>
                    <a:pt x="33" y="290"/>
                    <a:pt x="56" y="313"/>
                  </a:cubicBezTo>
                  <a:cubicBezTo>
                    <a:pt x="68" y="323"/>
                    <a:pt x="81" y="333"/>
                    <a:pt x="93" y="342"/>
                  </a:cubicBezTo>
                  <a:cubicBezTo>
                    <a:pt x="122" y="358"/>
                    <a:pt x="153" y="367"/>
                    <a:pt x="186" y="367"/>
                  </a:cubicBezTo>
                  <a:cubicBezTo>
                    <a:pt x="188" y="367"/>
                    <a:pt x="190" y="367"/>
                    <a:pt x="192" y="367"/>
                  </a:cubicBezTo>
                  <a:cubicBezTo>
                    <a:pt x="215" y="367"/>
                    <a:pt x="236" y="362"/>
                    <a:pt x="256" y="351"/>
                  </a:cubicBezTo>
                  <a:cubicBezTo>
                    <a:pt x="279" y="344"/>
                    <a:pt x="299" y="331"/>
                    <a:pt x="315" y="313"/>
                  </a:cubicBezTo>
                  <a:cubicBezTo>
                    <a:pt x="334" y="296"/>
                    <a:pt x="346" y="277"/>
                    <a:pt x="353" y="254"/>
                  </a:cubicBezTo>
                  <a:cubicBezTo>
                    <a:pt x="365" y="232"/>
                    <a:pt x="370" y="209"/>
                    <a:pt x="369" y="184"/>
                  </a:cubicBezTo>
                  <a:cubicBezTo>
                    <a:pt x="367" y="168"/>
                    <a:pt x="365" y="152"/>
                    <a:pt x="363" y="135"/>
                  </a:cubicBezTo>
                  <a:cubicBezTo>
                    <a:pt x="354" y="104"/>
                    <a:pt x="339" y="77"/>
                    <a:pt x="315" y="55"/>
                  </a:cubicBezTo>
                  <a:cubicBezTo>
                    <a:pt x="303" y="45"/>
                    <a:pt x="290" y="35"/>
                    <a:pt x="278" y="26"/>
                  </a:cubicBezTo>
                  <a:cubicBezTo>
                    <a:pt x="250" y="9"/>
                    <a:pt x="219" y="1"/>
                    <a:pt x="186" y="1"/>
                  </a:cubicBez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4961298" y="4388734"/>
              <a:ext cx="24356" cy="18914"/>
            </a:xfrm>
            <a:custGeom>
              <a:avLst/>
              <a:gdLst/>
              <a:ahLst/>
              <a:cxnLst/>
              <a:rect l="l" t="t" r="r" b="b"/>
              <a:pathLst>
                <a:path w="461" h="358" extrusionOk="0">
                  <a:moveTo>
                    <a:pt x="231" y="1"/>
                  </a:moveTo>
                  <a:cubicBezTo>
                    <a:pt x="1" y="1"/>
                    <a:pt x="1" y="357"/>
                    <a:pt x="231" y="357"/>
                  </a:cubicBezTo>
                  <a:cubicBezTo>
                    <a:pt x="461" y="357"/>
                    <a:pt x="461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4668496" y="4325228"/>
              <a:ext cx="21027" cy="16272"/>
            </a:xfrm>
            <a:custGeom>
              <a:avLst/>
              <a:gdLst/>
              <a:ahLst/>
              <a:cxnLst/>
              <a:rect l="l" t="t" r="r" b="b"/>
              <a:pathLst>
                <a:path w="398" h="308" extrusionOk="0">
                  <a:moveTo>
                    <a:pt x="199" y="0"/>
                  </a:moveTo>
                  <a:cubicBezTo>
                    <a:pt x="1" y="0"/>
                    <a:pt x="1" y="307"/>
                    <a:pt x="199" y="307"/>
                  </a:cubicBezTo>
                  <a:cubicBezTo>
                    <a:pt x="398" y="307"/>
                    <a:pt x="398" y="0"/>
                    <a:pt x="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4824037" y="4604875"/>
              <a:ext cx="27103" cy="20922"/>
            </a:xfrm>
            <a:custGeom>
              <a:avLst/>
              <a:gdLst/>
              <a:ahLst/>
              <a:cxnLst/>
              <a:rect l="l" t="t" r="r" b="b"/>
              <a:pathLst>
                <a:path w="513" h="396" extrusionOk="0">
                  <a:moveTo>
                    <a:pt x="257" y="1"/>
                  </a:moveTo>
                  <a:cubicBezTo>
                    <a:pt x="2" y="1"/>
                    <a:pt x="1" y="396"/>
                    <a:pt x="257" y="396"/>
                  </a:cubicBezTo>
                  <a:cubicBezTo>
                    <a:pt x="511" y="396"/>
                    <a:pt x="512" y="1"/>
                    <a:pt x="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4962091" y="4938306"/>
              <a:ext cx="39783" cy="40787"/>
            </a:xfrm>
            <a:custGeom>
              <a:avLst/>
              <a:gdLst/>
              <a:ahLst/>
              <a:cxnLst/>
              <a:rect l="l" t="t" r="r" b="b"/>
              <a:pathLst>
                <a:path w="753" h="772" extrusionOk="0">
                  <a:moveTo>
                    <a:pt x="370" y="1"/>
                  </a:moveTo>
                  <a:cubicBezTo>
                    <a:pt x="332" y="1"/>
                    <a:pt x="296" y="9"/>
                    <a:pt x="264" y="27"/>
                  </a:cubicBezTo>
                  <a:cubicBezTo>
                    <a:pt x="251" y="30"/>
                    <a:pt x="239" y="35"/>
                    <a:pt x="228" y="41"/>
                  </a:cubicBezTo>
                  <a:lnTo>
                    <a:pt x="225" y="43"/>
                  </a:lnTo>
                  <a:cubicBezTo>
                    <a:pt x="213" y="50"/>
                    <a:pt x="207" y="56"/>
                    <a:pt x="194" y="67"/>
                  </a:cubicBezTo>
                  <a:cubicBezTo>
                    <a:pt x="166" y="83"/>
                    <a:pt x="141" y="102"/>
                    <a:pt x="117" y="125"/>
                  </a:cubicBezTo>
                  <a:cubicBezTo>
                    <a:pt x="72" y="171"/>
                    <a:pt x="40" y="224"/>
                    <a:pt x="23" y="286"/>
                  </a:cubicBezTo>
                  <a:lnTo>
                    <a:pt x="18" y="302"/>
                  </a:lnTo>
                  <a:cubicBezTo>
                    <a:pt x="0" y="368"/>
                    <a:pt x="0" y="433"/>
                    <a:pt x="18" y="499"/>
                  </a:cubicBezTo>
                  <a:cubicBezTo>
                    <a:pt x="35" y="561"/>
                    <a:pt x="67" y="616"/>
                    <a:pt x="114" y="663"/>
                  </a:cubicBezTo>
                  <a:cubicBezTo>
                    <a:pt x="139" y="682"/>
                    <a:pt x="164" y="701"/>
                    <a:pt x="189" y="721"/>
                  </a:cubicBezTo>
                  <a:cubicBezTo>
                    <a:pt x="247" y="755"/>
                    <a:pt x="309" y="771"/>
                    <a:pt x="377" y="771"/>
                  </a:cubicBezTo>
                  <a:cubicBezTo>
                    <a:pt x="381" y="771"/>
                    <a:pt x="385" y="772"/>
                    <a:pt x="389" y="772"/>
                  </a:cubicBezTo>
                  <a:cubicBezTo>
                    <a:pt x="436" y="772"/>
                    <a:pt x="480" y="761"/>
                    <a:pt x="520" y="739"/>
                  </a:cubicBezTo>
                  <a:cubicBezTo>
                    <a:pt x="567" y="725"/>
                    <a:pt x="606" y="699"/>
                    <a:pt x="640" y="663"/>
                  </a:cubicBezTo>
                  <a:cubicBezTo>
                    <a:pt x="686" y="616"/>
                    <a:pt x="718" y="562"/>
                    <a:pt x="735" y="499"/>
                  </a:cubicBezTo>
                  <a:cubicBezTo>
                    <a:pt x="753" y="433"/>
                    <a:pt x="753" y="368"/>
                    <a:pt x="735" y="302"/>
                  </a:cubicBezTo>
                  <a:lnTo>
                    <a:pt x="731" y="286"/>
                  </a:lnTo>
                  <a:cubicBezTo>
                    <a:pt x="714" y="224"/>
                    <a:pt x="682" y="171"/>
                    <a:pt x="636" y="125"/>
                  </a:cubicBezTo>
                  <a:cubicBezTo>
                    <a:pt x="622" y="111"/>
                    <a:pt x="604" y="99"/>
                    <a:pt x="588" y="88"/>
                  </a:cubicBezTo>
                  <a:cubicBezTo>
                    <a:pt x="568" y="67"/>
                    <a:pt x="550" y="56"/>
                    <a:pt x="529" y="43"/>
                  </a:cubicBezTo>
                  <a:cubicBezTo>
                    <a:pt x="480" y="17"/>
                    <a:pt x="433" y="1"/>
                    <a:pt x="377" y="1"/>
                  </a:cubicBezTo>
                  <a:cubicBezTo>
                    <a:pt x="374" y="1"/>
                    <a:pt x="372" y="1"/>
                    <a:pt x="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5144682" y="4879661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6" y="1"/>
                  </a:moveTo>
                  <a:cubicBezTo>
                    <a:pt x="2" y="1"/>
                    <a:pt x="1" y="458"/>
                    <a:pt x="296" y="458"/>
                  </a:cubicBezTo>
                  <a:cubicBezTo>
                    <a:pt x="592" y="458"/>
                    <a:pt x="592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62"/>
          <p:cNvGrpSpPr/>
          <p:nvPr/>
        </p:nvGrpSpPr>
        <p:grpSpPr>
          <a:xfrm>
            <a:off x="4572046" y="4656280"/>
            <a:ext cx="501384" cy="372709"/>
            <a:chOff x="3806560" y="2945575"/>
            <a:chExt cx="766290" cy="569631"/>
          </a:xfrm>
        </p:grpSpPr>
        <p:sp>
          <p:nvSpPr>
            <p:cNvPr id="2058" name="Google Shape;2058;p62"/>
            <p:cNvSpPr/>
            <p:nvPr/>
          </p:nvSpPr>
          <p:spPr>
            <a:xfrm>
              <a:off x="3818804" y="3103768"/>
              <a:ext cx="681875" cy="294308"/>
            </a:xfrm>
            <a:custGeom>
              <a:avLst/>
              <a:gdLst/>
              <a:ahLst/>
              <a:cxnLst/>
              <a:rect l="l" t="t" r="r" b="b"/>
              <a:pathLst>
                <a:path w="11026" h="4759" extrusionOk="0">
                  <a:moveTo>
                    <a:pt x="5460" y="0"/>
                  </a:moveTo>
                  <a:cubicBezTo>
                    <a:pt x="4748" y="0"/>
                    <a:pt x="4079" y="273"/>
                    <a:pt x="3476" y="635"/>
                  </a:cubicBezTo>
                  <a:cubicBezTo>
                    <a:pt x="3106" y="858"/>
                    <a:pt x="2779" y="1123"/>
                    <a:pt x="2463" y="1415"/>
                  </a:cubicBezTo>
                  <a:cubicBezTo>
                    <a:pt x="2324" y="1544"/>
                    <a:pt x="2184" y="1669"/>
                    <a:pt x="2036" y="1789"/>
                  </a:cubicBezTo>
                  <a:cubicBezTo>
                    <a:pt x="1940" y="1936"/>
                    <a:pt x="1825" y="2065"/>
                    <a:pt x="1716" y="2204"/>
                  </a:cubicBezTo>
                  <a:cubicBezTo>
                    <a:pt x="1592" y="2359"/>
                    <a:pt x="1515" y="2526"/>
                    <a:pt x="1445" y="2712"/>
                  </a:cubicBezTo>
                  <a:cubicBezTo>
                    <a:pt x="1376" y="2896"/>
                    <a:pt x="1285" y="3055"/>
                    <a:pt x="1152" y="3203"/>
                  </a:cubicBezTo>
                  <a:cubicBezTo>
                    <a:pt x="1146" y="3209"/>
                    <a:pt x="1140" y="3215"/>
                    <a:pt x="1135" y="3221"/>
                  </a:cubicBezTo>
                  <a:cubicBezTo>
                    <a:pt x="1166" y="3200"/>
                    <a:pt x="1196" y="3178"/>
                    <a:pt x="1228" y="3157"/>
                  </a:cubicBezTo>
                  <a:cubicBezTo>
                    <a:pt x="1817" y="2771"/>
                    <a:pt x="2448" y="2449"/>
                    <a:pt x="3089" y="2155"/>
                  </a:cubicBezTo>
                  <a:cubicBezTo>
                    <a:pt x="3413" y="2008"/>
                    <a:pt x="3736" y="1861"/>
                    <a:pt x="4067" y="1729"/>
                  </a:cubicBezTo>
                  <a:cubicBezTo>
                    <a:pt x="4224" y="1667"/>
                    <a:pt x="4383" y="1611"/>
                    <a:pt x="4546" y="1562"/>
                  </a:cubicBezTo>
                  <a:cubicBezTo>
                    <a:pt x="4627" y="1537"/>
                    <a:pt x="4713" y="1508"/>
                    <a:pt x="4799" y="1498"/>
                  </a:cubicBezTo>
                  <a:cubicBezTo>
                    <a:pt x="4872" y="1488"/>
                    <a:pt x="4950" y="1487"/>
                    <a:pt x="5023" y="1487"/>
                  </a:cubicBezTo>
                  <a:cubicBezTo>
                    <a:pt x="5066" y="1487"/>
                    <a:pt x="5063" y="1547"/>
                    <a:pt x="5027" y="1557"/>
                  </a:cubicBezTo>
                  <a:cubicBezTo>
                    <a:pt x="4935" y="1579"/>
                    <a:pt x="4848" y="1613"/>
                    <a:pt x="4757" y="1638"/>
                  </a:cubicBezTo>
                  <a:cubicBezTo>
                    <a:pt x="4666" y="1663"/>
                    <a:pt x="4576" y="1690"/>
                    <a:pt x="4487" y="1721"/>
                  </a:cubicBezTo>
                  <a:cubicBezTo>
                    <a:pt x="4313" y="1783"/>
                    <a:pt x="4142" y="1855"/>
                    <a:pt x="3974" y="1932"/>
                  </a:cubicBezTo>
                  <a:cubicBezTo>
                    <a:pt x="2933" y="2402"/>
                    <a:pt x="1891" y="2884"/>
                    <a:pt x="942" y="3520"/>
                  </a:cubicBezTo>
                  <a:cubicBezTo>
                    <a:pt x="921" y="3583"/>
                    <a:pt x="875" y="3638"/>
                    <a:pt x="828" y="3686"/>
                  </a:cubicBezTo>
                  <a:cubicBezTo>
                    <a:pt x="743" y="3772"/>
                    <a:pt x="641" y="3842"/>
                    <a:pt x="538" y="3906"/>
                  </a:cubicBezTo>
                  <a:cubicBezTo>
                    <a:pt x="368" y="4013"/>
                    <a:pt x="186" y="4106"/>
                    <a:pt x="1" y="4187"/>
                  </a:cubicBezTo>
                  <a:cubicBezTo>
                    <a:pt x="51" y="4242"/>
                    <a:pt x="110" y="4290"/>
                    <a:pt x="171" y="4336"/>
                  </a:cubicBezTo>
                  <a:cubicBezTo>
                    <a:pt x="247" y="4392"/>
                    <a:pt x="325" y="4453"/>
                    <a:pt x="409" y="4496"/>
                  </a:cubicBezTo>
                  <a:cubicBezTo>
                    <a:pt x="433" y="4509"/>
                    <a:pt x="447" y="4515"/>
                    <a:pt x="460" y="4515"/>
                  </a:cubicBezTo>
                  <a:cubicBezTo>
                    <a:pt x="472" y="4515"/>
                    <a:pt x="482" y="4511"/>
                    <a:pt x="498" y="4501"/>
                  </a:cubicBezTo>
                  <a:cubicBezTo>
                    <a:pt x="568" y="4459"/>
                    <a:pt x="634" y="4400"/>
                    <a:pt x="697" y="4347"/>
                  </a:cubicBezTo>
                  <a:cubicBezTo>
                    <a:pt x="861" y="4211"/>
                    <a:pt x="1006" y="4055"/>
                    <a:pt x="1154" y="3903"/>
                  </a:cubicBezTo>
                  <a:cubicBezTo>
                    <a:pt x="1303" y="3752"/>
                    <a:pt x="1458" y="3611"/>
                    <a:pt x="1626" y="3480"/>
                  </a:cubicBezTo>
                  <a:cubicBezTo>
                    <a:pt x="1968" y="3211"/>
                    <a:pt x="2332" y="2969"/>
                    <a:pt x="2703" y="2740"/>
                  </a:cubicBezTo>
                  <a:cubicBezTo>
                    <a:pt x="3071" y="2514"/>
                    <a:pt x="3447" y="2288"/>
                    <a:pt x="3836" y="2100"/>
                  </a:cubicBezTo>
                  <a:cubicBezTo>
                    <a:pt x="4035" y="2004"/>
                    <a:pt x="4239" y="1920"/>
                    <a:pt x="4444" y="1841"/>
                  </a:cubicBezTo>
                  <a:cubicBezTo>
                    <a:pt x="4647" y="1764"/>
                    <a:pt x="4850" y="1685"/>
                    <a:pt x="5064" y="1653"/>
                  </a:cubicBezTo>
                  <a:cubicBezTo>
                    <a:pt x="5066" y="1652"/>
                    <a:pt x="5069" y="1652"/>
                    <a:pt x="5071" y="1652"/>
                  </a:cubicBezTo>
                  <a:cubicBezTo>
                    <a:pt x="5110" y="1652"/>
                    <a:pt x="5122" y="1705"/>
                    <a:pt x="5087" y="1724"/>
                  </a:cubicBezTo>
                  <a:cubicBezTo>
                    <a:pt x="4863" y="1849"/>
                    <a:pt x="4613" y="1921"/>
                    <a:pt x="4375" y="2016"/>
                  </a:cubicBezTo>
                  <a:cubicBezTo>
                    <a:pt x="4135" y="2111"/>
                    <a:pt x="3901" y="2216"/>
                    <a:pt x="3674" y="2339"/>
                  </a:cubicBezTo>
                  <a:cubicBezTo>
                    <a:pt x="3280" y="2554"/>
                    <a:pt x="2893" y="2784"/>
                    <a:pt x="2517" y="3028"/>
                  </a:cubicBezTo>
                  <a:cubicBezTo>
                    <a:pt x="2331" y="3149"/>
                    <a:pt x="2143" y="3274"/>
                    <a:pt x="1961" y="3405"/>
                  </a:cubicBezTo>
                  <a:cubicBezTo>
                    <a:pt x="1970" y="3417"/>
                    <a:pt x="1978" y="3428"/>
                    <a:pt x="1989" y="3438"/>
                  </a:cubicBezTo>
                  <a:cubicBezTo>
                    <a:pt x="1994" y="3445"/>
                    <a:pt x="2000" y="3450"/>
                    <a:pt x="2006" y="3456"/>
                  </a:cubicBezTo>
                  <a:cubicBezTo>
                    <a:pt x="2007" y="3457"/>
                    <a:pt x="2008" y="3458"/>
                    <a:pt x="2009" y="3460"/>
                  </a:cubicBezTo>
                  <a:cubicBezTo>
                    <a:pt x="2011" y="3460"/>
                    <a:pt x="2011" y="3460"/>
                    <a:pt x="2012" y="3461"/>
                  </a:cubicBezTo>
                  <a:cubicBezTo>
                    <a:pt x="2026" y="3472"/>
                    <a:pt x="2039" y="3484"/>
                    <a:pt x="2054" y="3495"/>
                  </a:cubicBezTo>
                  <a:lnTo>
                    <a:pt x="2054" y="3495"/>
                  </a:lnTo>
                  <a:cubicBezTo>
                    <a:pt x="2057" y="3498"/>
                    <a:pt x="2082" y="3520"/>
                    <a:pt x="2081" y="3520"/>
                  </a:cubicBezTo>
                  <a:cubicBezTo>
                    <a:pt x="2080" y="3520"/>
                    <a:pt x="2078" y="3518"/>
                    <a:pt x="2074" y="3515"/>
                  </a:cubicBezTo>
                  <a:lnTo>
                    <a:pt x="2074" y="3515"/>
                  </a:lnTo>
                  <a:cubicBezTo>
                    <a:pt x="2080" y="3520"/>
                    <a:pt x="2086" y="3525"/>
                    <a:pt x="2092" y="3531"/>
                  </a:cubicBezTo>
                  <a:cubicBezTo>
                    <a:pt x="2114" y="3550"/>
                    <a:pt x="2136" y="3568"/>
                    <a:pt x="2157" y="3586"/>
                  </a:cubicBezTo>
                  <a:cubicBezTo>
                    <a:pt x="2165" y="3580"/>
                    <a:pt x="2173" y="3576"/>
                    <a:pt x="2182" y="3576"/>
                  </a:cubicBezTo>
                  <a:cubicBezTo>
                    <a:pt x="2188" y="3576"/>
                    <a:pt x="2194" y="3577"/>
                    <a:pt x="2200" y="3580"/>
                  </a:cubicBezTo>
                  <a:cubicBezTo>
                    <a:pt x="2853" y="3901"/>
                    <a:pt x="3467" y="4305"/>
                    <a:pt x="4154" y="4555"/>
                  </a:cubicBezTo>
                  <a:cubicBezTo>
                    <a:pt x="4441" y="4659"/>
                    <a:pt x="4738" y="4731"/>
                    <a:pt x="5043" y="4751"/>
                  </a:cubicBezTo>
                  <a:cubicBezTo>
                    <a:pt x="5113" y="4756"/>
                    <a:pt x="5184" y="4759"/>
                    <a:pt x="5254" y="4759"/>
                  </a:cubicBezTo>
                  <a:cubicBezTo>
                    <a:pt x="5465" y="4759"/>
                    <a:pt x="5676" y="4738"/>
                    <a:pt x="5885" y="4702"/>
                  </a:cubicBezTo>
                  <a:cubicBezTo>
                    <a:pt x="6494" y="4597"/>
                    <a:pt x="7076" y="4380"/>
                    <a:pt x="7625" y="4101"/>
                  </a:cubicBezTo>
                  <a:cubicBezTo>
                    <a:pt x="8183" y="3817"/>
                    <a:pt x="8711" y="3479"/>
                    <a:pt x="9252" y="3166"/>
                  </a:cubicBezTo>
                  <a:cubicBezTo>
                    <a:pt x="9533" y="3004"/>
                    <a:pt x="9818" y="2850"/>
                    <a:pt x="10112" y="2716"/>
                  </a:cubicBezTo>
                  <a:cubicBezTo>
                    <a:pt x="10414" y="2578"/>
                    <a:pt x="10721" y="2455"/>
                    <a:pt x="11025" y="2324"/>
                  </a:cubicBezTo>
                  <a:cubicBezTo>
                    <a:pt x="10986" y="2246"/>
                    <a:pt x="10943" y="2170"/>
                    <a:pt x="10890" y="2100"/>
                  </a:cubicBezTo>
                  <a:cubicBezTo>
                    <a:pt x="10785" y="1962"/>
                    <a:pt x="10648" y="1863"/>
                    <a:pt x="10500" y="1774"/>
                  </a:cubicBezTo>
                  <a:cubicBezTo>
                    <a:pt x="9719" y="1303"/>
                    <a:pt x="8882" y="947"/>
                    <a:pt x="8030" y="627"/>
                  </a:cubicBezTo>
                  <a:cubicBezTo>
                    <a:pt x="7239" y="330"/>
                    <a:pt x="6429" y="38"/>
                    <a:pt x="5578" y="3"/>
                  </a:cubicBezTo>
                  <a:cubicBezTo>
                    <a:pt x="5538" y="1"/>
                    <a:pt x="5499" y="0"/>
                    <a:pt x="5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4428323" y="3258003"/>
              <a:ext cx="125540" cy="89919"/>
            </a:xfrm>
            <a:custGeom>
              <a:avLst/>
              <a:gdLst/>
              <a:ahLst/>
              <a:cxnLst/>
              <a:rect l="l" t="t" r="r" b="b"/>
              <a:pathLst>
                <a:path w="2030" h="1454" extrusionOk="0">
                  <a:moveTo>
                    <a:pt x="1255" y="0"/>
                  </a:moveTo>
                  <a:cubicBezTo>
                    <a:pt x="903" y="151"/>
                    <a:pt x="545" y="291"/>
                    <a:pt x="197" y="454"/>
                  </a:cubicBezTo>
                  <a:cubicBezTo>
                    <a:pt x="131" y="485"/>
                    <a:pt x="66" y="518"/>
                    <a:pt x="1" y="550"/>
                  </a:cubicBezTo>
                  <a:cubicBezTo>
                    <a:pt x="329" y="634"/>
                    <a:pt x="616" y="829"/>
                    <a:pt x="914" y="985"/>
                  </a:cubicBezTo>
                  <a:cubicBezTo>
                    <a:pt x="1105" y="1086"/>
                    <a:pt x="1308" y="1167"/>
                    <a:pt x="1506" y="1252"/>
                  </a:cubicBezTo>
                  <a:cubicBezTo>
                    <a:pt x="1666" y="1322"/>
                    <a:pt x="1826" y="1388"/>
                    <a:pt x="1986" y="1453"/>
                  </a:cubicBezTo>
                  <a:cubicBezTo>
                    <a:pt x="1981" y="1444"/>
                    <a:pt x="1976" y="1435"/>
                    <a:pt x="1971" y="1425"/>
                  </a:cubicBezTo>
                  <a:cubicBezTo>
                    <a:pt x="1945" y="1370"/>
                    <a:pt x="1982" y="1324"/>
                    <a:pt x="2029" y="1312"/>
                  </a:cubicBezTo>
                  <a:cubicBezTo>
                    <a:pt x="2006" y="1272"/>
                    <a:pt x="1983" y="1231"/>
                    <a:pt x="1958" y="1189"/>
                  </a:cubicBezTo>
                  <a:cubicBezTo>
                    <a:pt x="1726" y="805"/>
                    <a:pt x="1473" y="433"/>
                    <a:pt x="1271" y="31"/>
                  </a:cubicBezTo>
                  <a:cubicBezTo>
                    <a:pt x="1265" y="21"/>
                    <a:pt x="1260" y="11"/>
                    <a:pt x="1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4137417" y="3187193"/>
              <a:ext cx="38899" cy="9215"/>
            </a:xfrm>
            <a:custGeom>
              <a:avLst/>
              <a:gdLst/>
              <a:ahLst/>
              <a:cxnLst/>
              <a:rect l="l" t="t" r="r" b="b"/>
              <a:pathLst>
                <a:path w="629" h="149" extrusionOk="0">
                  <a:moveTo>
                    <a:pt x="505" y="0"/>
                  </a:moveTo>
                  <a:cubicBezTo>
                    <a:pt x="491" y="0"/>
                    <a:pt x="478" y="1"/>
                    <a:pt x="465" y="2"/>
                  </a:cubicBezTo>
                  <a:cubicBezTo>
                    <a:pt x="417" y="4"/>
                    <a:pt x="371" y="11"/>
                    <a:pt x="323" y="17"/>
                  </a:cubicBezTo>
                  <a:cubicBezTo>
                    <a:pt x="230" y="31"/>
                    <a:pt x="138" y="43"/>
                    <a:pt x="45" y="53"/>
                  </a:cubicBezTo>
                  <a:cubicBezTo>
                    <a:pt x="18" y="56"/>
                    <a:pt x="1" y="85"/>
                    <a:pt x="6" y="109"/>
                  </a:cubicBezTo>
                  <a:cubicBezTo>
                    <a:pt x="11" y="136"/>
                    <a:pt x="34" y="149"/>
                    <a:pt x="59" y="149"/>
                  </a:cubicBezTo>
                  <a:cubicBezTo>
                    <a:pt x="60" y="149"/>
                    <a:pt x="61" y="149"/>
                    <a:pt x="62" y="149"/>
                  </a:cubicBezTo>
                  <a:cubicBezTo>
                    <a:pt x="155" y="142"/>
                    <a:pt x="247" y="132"/>
                    <a:pt x="339" y="123"/>
                  </a:cubicBezTo>
                  <a:cubicBezTo>
                    <a:pt x="383" y="119"/>
                    <a:pt x="428" y="115"/>
                    <a:pt x="472" y="108"/>
                  </a:cubicBezTo>
                  <a:cubicBezTo>
                    <a:pt x="517" y="102"/>
                    <a:pt x="568" y="91"/>
                    <a:pt x="606" y="67"/>
                  </a:cubicBezTo>
                  <a:cubicBezTo>
                    <a:pt x="627" y="55"/>
                    <a:pt x="628" y="27"/>
                    <a:pt x="604" y="17"/>
                  </a:cubicBezTo>
                  <a:cubicBezTo>
                    <a:pt x="574" y="4"/>
                    <a:pt x="539" y="0"/>
                    <a:pt x="505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4229253" y="3178041"/>
              <a:ext cx="121088" cy="15894"/>
            </a:xfrm>
            <a:custGeom>
              <a:avLst/>
              <a:gdLst/>
              <a:ahLst/>
              <a:cxnLst/>
              <a:rect l="l" t="t" r="r" b="b"/>
              <a:pathLst>
                <a:path w="1958" h="257" extrusionOk="0">
                  <a:moveTo>
                    <a:pt x="949" y="0"/>
                  </a:moveTo>
                  <a:cubicBezTo>
                    <a:pt x="821" y="0"/>
                    <a:pt x="693" y="18"/>
                    <a:pt x="567" y="42"/>
                  </a:cubicBezTo>
                  <a:cubicBezTo>
                    <a:pt x="425" y="69"/>
                    <a:pt x="279" y="103"/>
                    <a:pt x="134" y="103"/>
                  </a:cubicBezTo>
                  <a:cubicBezTo>
                    <a:pt x="115" y="103"/>
                    <a:pt x="95" y="103"/>
                    <a:pt x="76" y="101"/>
                  </a:cubicBezTo>
                  <a:cubicBezTo>
                    <a:pt x="74" y="101"/>
                    <a:pt x="72" y="101"/>
                    <a:pt x="70" y="101"/>
                  </a:cubicBezTo>
                  <a:cubicBezTo>
                    <a:pt x="3" y="101"/>
                    <a:pt x="1" y="197"/>
                    <a:pt x="66" y="210"/>
                  </a:cubicBezTo>
                  <a:cubicBezTo>
                    <a:pt x="135" y="223"/>
                    <a:pt x="203" y="229"/>
                    <a:pt x="271" y="229"/>
                  </a:cubicBezTo>
                  <a:cubicBezTo>
                    <a:pt x="493" y="229"/>
                    <a:pt x="713" y="173"/>
                    <a:pt x="935" y="173"/>
                  </a:cubicBezTo>
                  <a:cubicBezTo>
                    <a:pt x="971" y="173"/>
                    <a:pt x="1006" y="175"/>
                    <a:pt x="1041" y="178"/>
                  </a:cubicBezTo>
                  <a:cubicBezTo>
                    <a:pt x="1198" y="192"/>
                    <a:pt x="1351" y="228"/>
                    <a:pt x="1506" y="245"/>
                  </a:cubicBezTo>
                  <a:cubicBezTo>
                    <a:pt x="1559" y="251"/>
                    <a:pt x="1617" y="256"/>
                    <a:pt x="1675" y="256"/>
                  </a:cubicBezTo>
                  <a:cubicBezTo>
                    <a:pt x="1768" y="256"/>
                    <a:pt x="1860" y="242"/>
                    <a:pt x="1934" y="191"/>
                  </a:cubicBezTo>
                  <a:cubicBezTo>
                    <a:pt x="1958" y="175"/>
                    <a:pt x="1950" y="128"/>
                    <a:pt x="1921" y="122"/>
                  </a:cubicBezTo>
                  <a:cubicBezTo>
                    <a:pt x="1854" y="105"/>
                    <a:pt x="1786" y="101"/>
                    <a:pt x="1717" y="97"/>
                  </a:cubicBezTo>
                  <a:cubicBezTo>
                    <a:pt x="1640" y="92"/>
                    <a:pt x="1565" y="77"/>
                    <a:pt x="1489" y="65"/>
                  </a:cubicBezTo>
                  <a:cubicBezTo>
                    <a:pt x="1338" y="42"/>
                    <a:pt x="1188" y="13"/>
                    <a:pt x="1035" y="3"/>
                  </a:cubicBezTo>
                  <a:cubicBezTo>
                    <a:pt x="1006" y="1"/>
                    <a:pt x="978" y="0"/>
                    <a:pt x="949" y="0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4128449" y="3344149"/>
              <a:ext cx="126035" cy="34075"/>
            </a:xfrm>
            <a:custGeom>
              <a:avLst/>
              <a:gdLst/>
              <a:ahLst/>
              <a:cxnLst/>
              <a:rect l="l" t="t" r="r" b="b"/>
              <a:pathLst>
                <a:path w="2038" h="551" extrusionOk="0">
                  <a:moveTo>
                    <a:pt x="1946" y="1"/>
                  </a:moveTo>
                  <a:cubicBezTo>
                    <a:pt x="1874" y="1"/>
                    <a:pt x="1808" y="27"/>
                    <a:pt x="1740" y="56"/>
                  </a:cubicBezTo>
                  <a:cubicBezTo>
                    <a:pt x="1665" y="87"/>
                    <a:pt x="1590" y="117"/>
                    <a:pt x="1515" y="145"/>
                  </a:cubicBezTo>
                  <a:cubicBezTo>
                    <a:pt x="1359" y="203"/>
                    <a:pt x="1202" y="252"/>
                    <a:pt x="1042" y="292"/>
                  </a:cubicBezTo>
                  <a:cubicBezTo>
                    <a:pt x="884" y="331"/>
                    <a:pt x="724" y="362"/>
                    <a:pt x="562" y="388"/>
                  </a:cubicBezTo>
                  <a:cubicBezTo>
                    <a:pt x="394" y="415"/>
                    <a:pt x="221" y="445"/>
                    <a:pt x="50" y="454"/>
                  </a:cubicBezTo>
                  <a:cubicBezTo>
                    <a:pt x="1" y="457"/>
                    <a:pt x="6" y="539"/>
                    <a:pt x="55" y="541"/>
                  </a:cubicBezTo>
                  <a:cubicBezTo>
                    <a:pt x="160" y="545"/>
                    <a:pt x="264" y="550"/>
                    <a:pt x="368" y="550"/>
                  </a:cubicBezTo>
                  <a:cubicBezTo>
                    <a:pt x="434" y="550"/>
                    <a:pt x="500" y="548"/>
                    <a:pt x="567" y="543"/>
                  </a:cubicBezTo>
                  <a:cubicBezTo>
                    <a:pt x="741" y="528"/>
                    <a:pt x="915" y="499"/>
                    <a:pt x="1083" y="461"/>
                  </a:cubicBezTo>
                  <a:cubicBezTo>
                    <a:pt x="1249" y="423"/>
                    <a:pt x="1412" y="376"/>
                    <a:pt x="1572" y="321"/>
                  </a:cubicBezTo>
                  <a:cubicBezTo>
                    <a:pt x="1719" y="270"/>
                    <a:pt x="1926" y="221"/>
                    <a:pt x="2015" y="86"/>
                  </a:cubicBezTo>
                  <a:cubicBezTo>
                    <a:pt x="2038" y="52"/>
                    <a:pt x="2017" y="7"/>
                    <a:pt x="1976" y="2"/>
                  </a:cubicBezTo>
                  <a:cubicBezTo>
                    <a:pt x="1966" y="1"/>
                    <a:pt x="1956" y="1"/>
                    <a:pt x="1946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4310575" y="3306116"/>
              <a:ext cx="25479" cy="17316"/>
            </a:xfrm>
            <a:custGeom>
              <a:avLst/>
              <a:gdLst/>
              <a:ahLst/>
              <a:cxnLst/>
              <a:rect l="l" t="t" r="r" b="b"/>
              <a:pathLst>
                <a:path w="412" h="280" extrusionOk="0">
                  <a:moveTo>
                    <a:pt x="330" y="1"/>
                  </a:moveTo>
                  <a:cubicBezTo>
                    <a:pt x="325" y="1"/>
                    <a:pt x="321" y="1"/>
                    <a:pt x="317" y="2"/>
                  </a:cubicBezTo>
                  <a:cubicBezTo>
                    <a:pt x="299" y="5"/>
                    <a:pt x="283" y="15"/>
                    <a:pt x="267" y="24"/>
                  </a:cubicBezTo>
                  <a:cubicBezTo>
                    <a:pt x="243" y="35"/>
                    <a:pt x="220" y="46"/>
                    <a:pt x="198" y="59"/>
                  </a:cubicBezTo>
                  <a:cubicBezTo>
                    <a:pt x="150" y="86"/>
                    <a:pt x="104" y="113"/>
                    <a:pt x="55" y="137"/>
                  </a:cubicBezTo>
                  <a:cubicBezTo>
                    <a:pt x="21" y="155"/>
                    <a:pt x="0" y="199"/>
                    <a:pt x="19" y="236"/>
                  </a:cubicBezTo>
                  <a:cubicBezTo>
                    <a:pt x="33" y="262"/>
                    <a:pt x="60" y="279"/>
                    <a:pt x="88" y="279"/>
                  </a:cubicBezTo>
                  <a:cubicBezTo>
                    <a:pt x="98" y="279"/>
                    <a:pt x="108" y="277"/>
                    <a:pt x="118" y="272"/>
                  </a:cubicBezTo>
                  <a:cubicBezTo>
                    <a:pt x="168" y="248"/>
                    <a:pt x="217" y="222"/>
                    <a:pt x="264" y="195"/>
                  </a:cubicBezTo>
                  <a:cubicBezTo>
                    <a:pt x="287" y="182"/>
                    <a:pt x="310" y="167"/>
                    <a:pt x="333" y="153"/>
                  </a:cubicBezTo>
                  <a:cubicBezTo>
                    <a:pt x="352" y="142"/>
                    <a:pt x="376" y="132"/>
                    <a:pt x="389" y="114"/>
                  </a:cubicBezTo>
                  <a:cubicBezTo>
                    <a:pt x="400" y="98"/>
                    <a:pt x="405" y="80"/>
                    <a:pt x="408" y="62"/>
                  </a:cubicBezTo>
                  <a:cubicBezTo>
                    <a:pt x="412" y="39"/>
                    <a:pt x="392" y="19"/>
                    <a:pt x="374" y="10"/>
                  </a:cubicBezTo>
                  <a:cubicBezTo>
                    <a:pt x="361" y="5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C89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3806560" y="3092451"/>
              <a:ext cx="766290" cy="314345"/>
            </a:xfrm>
            <a:custGeom>
              <a:avLst/>
              <a:gdLst/>
              <a:ahLst/>
              <a:cxnLst/>
              <a:rect l="l" t="t" r="r" b="b"/>
              <a:pathLst>
                <a:path w="12391" h="5083" extrusionOk="0">
                  <a:moveTo>
                    <a:pt x="11307" y="2674"/>
                  </a:moveTo>
                  <a:cubicBezTo>
                    <a:pt x="11312" y="2685"/>
                    <a:pt x="11316" y="2695"/>
                    <a:pt x="11321" y="2704"/>
                  </a:cubicBezTo>
                  <a:cubicBezTo>
                    <a:pt x="11525" y="3106"/>
                    <a:pt x="11777" y="3479"/>
                    <a:pt x="12010" y="3863"/>
                  </a:cubicBezTo>
                  <a:cubicBezTo>
                    <a:pt x="12034" y="3904"/>
                    <a:pt x="12057" y="3945"/>
                    <a:pt x="12080" y="3986"/>
                  </a:cubicBezTo>
                  <a:cubicBezTo>
                    <a:pt x="12033" y="3997"/>
                    <a:pt x="11997" y="4044"/>
                    <a:pt x="12022" y="4098"/>
                  </a:cubicBezTo>
                  <a:cubicBezTo>
                    <a:pt x="12027" y="4108"/>
                    <a:pt x="12033" y="4118"/>
                    <a:pt x="12038" y="4127"/>
                  </a:cubicBezTo>
                  <a:cubicBezTo>
                    <a:pt x="11878" y="4062"/>
                    <a:pt x="11717" y="3996"/>
                    <a:pt x="11558" y="3926"/>
                  </a:cubicBezTo>
                  <a:cubicBezTo>
                    <a:pt x="11360" y="3841"/>
                    <a:pt x="11157" y="3759"/>
                    <a:pt x="10965" y="3659"/>
                  </a:cubicBezTo>
                  <a:cubicBezTo>
                    <a:pt x="10668" y="3502"/>
                    <a:pt x="10381" y="3308"/>
                    <a:pt x="10053" y="3224"/>
                  </a:cubicBezTo>
                  <a:cubicBezTo>
                    <a:pt x="10118" y="3191"/>
                    <a:pt x="10183" y="3158"/>
                    <a:pt x="10249" y="3127"/>
                  </a:cubicBezTo>
                  <a:cubicBezTo>
                    <a:pt x="10597" y="2964"/>
                    <a:pt x="10954" y="2825"/>
                    <a:pt x="11307" y="2674"/>
                  </a:cubicBezTo>
                  <a:close/>
                  <a:moveTo>
                    <a:pt x="5659" y="179"/>
                  </a:moveTo>
                  <a:cubicBezTo>
                    <a:pt x="5697" y="179"/>
                    <a:pt x="5735" y="180"/>
                    <a:pt x="5773" y="181"/>
                  </a:cubicBezTo>
                  <a:cubicBezTo>
                    <a:pt x="6625" y="217"/>
                    <a:pt x="7435" y="509"/>
                    <a:pt x="8226" y="806"/>
                  </a:cubicBezTo>
                  <a:cubicBezTo>
                    <a:pt x="9078" y="1125"/>
                    <a:pt x="9915" y="1482"/>
                    <a:pt x="10696" y="1953"/>
                  </a:cubicBezTo>
                  <a:cubicBezTo>
                    <a:pt x="10843" y="2042"/>
                    <a:pt x="10981" y="2141"/>
                    <a:pt x="11086" y="2279"/>
                  </a:cubicBezTo>
                  <a:cubicBezTo>
                    <a:pt x="11138" y="2350"/>
                    <a:pt x="11181" y="2425"/>
                    <a:pt x="11221" y="2504"/>
                  </a:cubicBezTo>
                  <a:cubicBezTo>
                    <a:pt x="10917" y="2634"/>
                    <a:pt x="10610" y="2757"/>
                    <a:pt x="10308" y="2895"/>
                  </a:cubicBezTo>
                  <a:cubicBezTo>
                    <a:pt x="10014" y="3029"/>
                    <a:pt x="9729" y="3184"/>
                    <a:pt x="9448" y="3345"/>
                  </a:cubicBezTo>
                  <a:cubicBezTo>
                    <a:pt x="8906" y="3658"/>
                    <a:pt x="8379" y="3996"/>
                    <a:pt x="7821" y="4280"/>
                  </a:cubicBezTo>
                  <a:cubicBezTo>
                    <a:pt x="7272" y="4559"/>
                    <a:pt x="6688" y="4776"/>
                    <a:pt x="6080" y="4881"/>
                  </a:cubicBezTo>
                  <a:cubicBezTo>
                    <a:pt x="5871" y="4916"/>
                    <a:pt x="5660" y="4938"/>
                    <a:pt x="5449" y="4938"/>
                  </a:cubicBezTo>
                  <a:cubicBezTo>
                    <a:pt x="5379" y="4938"/>
                    <a:pt x="5309" y="4935"/>
                    <a:pt x="5239" y="4930"/>
                  </a:cubicBezTo>
                  <a:cubicBezTo>
                    <a:pt x="4933" y="4910"/>
                    <a:pt x="4637" y="4838"/>
                    <a:pt x="4350" y="4734"/>
                  </a:cubicBezTo>
                  <a:cubicBezTo>
                    <a:pt x="3663" y="4484"/>
                    <a:pt x="3048" y="4080"/>
                    <a:pt x="2396" y="3759"/>
                  </a:cubicBezTo>
                  <a:cubicBezTo>
                    <a:pt x="2390" y="3756"/>
                    <a:pt x="2384" y="3755"/>
                    <a:pt x="2379" y="3755"/>
                  </a:cubicBezTo>
                  <a:cubicBezTo>
                    <a:pt x="2369" y="3755"/>
                    <a:pt x="2360" y="3759"/>
                    <a:pt x="2352" y="3765"/>
                  </a:cubicBezTo>
                  <a:cubicBezTo>
                    <a:pt x="2332" y="3747"/>
                    <a:pt x="2310" y="3729"/>
                    <a:pt x="2288" y="3710"/>
                  </a:cubicBezTo>
                  <a:cubicBezTo>
                    <a:pt x="2282" y="3705"/>
                    <a:pt x="2276" y="3699"/>
                    <a:pt x="2270" y="3694"/>
                  </a:cubicBezTo>
                  <a:lnTo>
                    <a:pt x="2270" y="3694"/>
                  </a:lnTo>
                  <a:cubicBezTo>
                    <a:pt x="2274" y="3698"/>
                    <a:pt x="2276" y="3699"/>
                    <a:pt x="2276" y="3699"/>
                  </a:cubicBezTo>
                  <a:cubicBezTo>
                    <a:pt x="2277" y="3699"/>
                    <a:pt x="2248" y="3674"/>
                    <a:pt x="2248" y="3674"/>
                  </a:cubicBezTo>
                  <a:lnTo>
                    <a:pt x="2248" y="3674"/>
                  </a:lnTo>
                  <a:cubicBezTo>
                    <a:pt x="2248" y="3674"/>
                    <a:pt x="2248" y="3674"/>
                    <a:pt x="2249" y="3674"/>
                  </a:cubicBezTo>
                  <a:cubicBezTo>
                    <a:pt x="2235" y="3663"/>
                    <a:pt x="2221" y="3651"/>
                    <a:pt x="2207" y="3640"/>
                  </a:cubicBezTo>
                  <a:cubicBezTo>
                    <a:pt x="2207" y="3639"/>
                    <a:pt x="2207" y="3639"/>
                    <a:pt x="2206" y="3639"/>
                  </a:cubicBezTo>
                  <a:cubicBezTo>
                    <a:pt x="2206" y="3639"/>
                    <a:pt x="2206" y="3639"/>
                    <a:pt x="2205" y="3639"/>
                  </a:cubicBezTo>
                  <a:cubicBezTo>
                    <a:pt x="2204" y="3638"/>
                    <a:pt x="2203" y="3637"/>
                    <a:pt x="2201" y="3635"/>
                  </a:cubicBezTo>
                  <a:cubicBezTo>
                    <a:pt x="2196" y="3630"/>
                    <a:pt x="2190" y="3623"/>
                    <a:pt x="2184" y="3617"/>
                  </a:cubicBezTo>
                  <a:cubicBezTo>
                    <a:pt x="2174" y="3607"/>
                    <a:pt x="2166" y="3596"/>
                    <a:pt x="2157" y="3585"/>
                  </a:cubicBezTo>
                  <a:cubicBezTo>
                    <a:pt x="2339" y="3453"/>
                    <a:pt x="2526" y="3328"/>
                    <a:pt x="2713" y="3207"/>
                  </a:cubicBezTo>
                  <a:cubicBezTo>
                    <a:pt x="3089" y="2963"/>
                    <a:pt x="3476" y="2733"/>
                    <a:pt x="3870" y="2518"/>
                  </a:cubicBezTo>
                  <a:cubicBezTo>
                    <a:pt x="4095" y="2395"/>
                    <a:pt x="4331" y="2290"/>
                    <a:pt x="4570" y="2195"/>
                  </a:cubicBezTo>
                  <a:cubicBezTo>
                    <a:pt x="4808" y="2100"/>
                    <a:pt x="5059" y="2028"/>
                    <a:pt x="5282" y="1904"/>
                  </a:cubicBezTo>
                  <a:cubicBezTo>
                    <a:pt x="5317" y="1885"/>
                    <a:pt x="5306" y="1831"/>
                    <a:pt x="5267" y="1831"/>
                  </a:cubicBezTo>
                  <a:cubicBezTo>
                    <a:pt x="5265" y="1831"/>
                    <a:pt x="5262" y="1831"/>
                    <a:pt x="5260" y="1832"/>
                  </a:cubicBezTo>
                  <a:cubicBezTo>
                    <a:pt x="5046" y="1865"/>
                    <a:pt x="4842" y="1943"/>
                    <a:pt x="4640" y="2021"/>
                  </a:cubicBezTo>
                  <a:cubicBezTo>
                    <a:pt x="4435" y="2099"/>
                    <a:pt x="4231" y="2184"/>
                    <a:pt x="4031" y="2279"/>
                  </a:cubicBezTo>
                  <a:cubicBezTo>
                    <a:pt x="3642" y="2467"/>
                    <a:pt x="3267" y="2693"/>
                    <a:pt x="2899" y="2919"/>
                  </a:cubicBezTo>
                  <a:cubicBezTo>
                    <a:pt x="2528" y="3148"/>
                    <a:pt x="2164" y="3390"/>
                    <a:pt x="1822" y="3660"/>
                  </a:cubicBezTo>
                  <a:cubicBezTo>
                    <a:pt x="1654" y="3790"/>
                    <a:pt x="1499" y="3930"/>
                    <a:pt x="1350" y="4081"/>
                  </a:cubicBezTo>
                  <a:cubicBezTo>
                    <a:pt x="1201" y="4233"/>
                    <a:pt x="1057" y="4390"/>
                    <a:pt x="893" y="4527"/>
                  </a:cubicBezTo>
                  <a:cubicBezTo>
                    <a:pt x="830" y="4580"/>
                    <a:pt x="764" y="4638"/>
                    <a:pt x="694" y="4680"/>
                  </a:cubicBezTo>
                  <a:cubicBezTo>
                    <a:pt x="678" y="4690"/>
                    <a:pt x="667" y="4695"/>
                    <a:pt x="655" y="4695"/>
                  </a:cubicBezTo>
                  <a:cubicBezTo>
                    <a:pt x="642" y="4695"/>
                    <a:pt x="628" y="4688"/>
                    <a:pt x="605" y="4676"/>
                  </a:cubicBezTo>
                  <a:cubicBezTo>
                    <a:pt x="521" y="4631"/>
                    <a:pt x="442" y="4572"/>
                    <a:pt x="367" y="4515"/>
                  </a:cubicBezTo>
                  <a:cubicBezTo>
                    <a:pt x="306" y="4469"/>
                    <a:pt x="247" y="4422"/>
                    <a:pt x="197" y="4366"/>
                  </a:cubicBezTo>
                  <a:cubicBezTo>
                    <a:pt x="382" y="4285"/>
                    <a:pt x="563" y="4192"/>
                    <a:pt x="734" y="4085"/>
                  </a:cubicBezTo>
                  <a:cubicBezTo>
                    <a:pt x="835" y="4020"/>
                    <a:pt x="939" y="3951"/>
                    <a:pt x="1024" y="3865"/>
                  </a:cubicBezTo>
                  <a:cubicBezTo>
                    <a:pt x="1071" y="3817"/>
                    <a:pt x="1117" y="3763"/>
                    <a:pt x="1138" y="3699"/>
                  </a:cubicBezTo>
                  <a:cubicBezTo>
                    <a:pt x="2087" y="3064"/>
                    <a:pt x="3129" y="2581"/>
                    <a:pt x="4170" y="2111"/>
                  </a:cubicBezTo>
                  <a:cubicBezTo>
                    <a:pt x="4338" y="2034"/>
                    <a:pt x="4509" y="1963"/>
                    <a:pt x="4683" y="1901"/>
                  </a:cubicBezTo>
                  <a:cubicBezTo>
                    <a:pt x="4772" y="1869"/>
                    <a:pt x="4862" y="1843"/>
                    <a:pt x="4951" y="1818"/>
                  </a:cubicBezTo>
                  <a:cubicBezTo>
                    <a:pt x="5044" y="1793"/>
                    <a:pt x="5131" y="1759"/>
                    <a:pt x="5222" y="1735"/>
                  </a:cubicBezTo>
                  <a:cubicBezTo>
                    <a:pt x="5259" y="1726"/>
                    <a:pt x="5262" y="1666"/>
                    <a:pt x="5219" y="1666"/>
                  </a:cubicBezTo>
                  <a:cubicBezTo>
                    <a:pt x="5145" y="1666"/>
                    <a:pt x="5068" y="1667"/>
                    <a:pt x="4994" y="1677"/>
                  </a:cubicBezTo>
                  <a:cubicBezTo>
                    <a:pt x="4909" y="1688"/>
                    <a:pt x="4823" y="1716"/>
                    <a:pt x="4742" y="1742"/>
                  </a:cubicBezTo>
                  <a:cubicBezTo>
                    <a:pt x="4579" y="1790"/>
                    <a:pt x="4420" y="1847"/>
                    <a:pt x="4263" y="1909"/>
                  </a:cubicBezTo>
                  <a:cubicBezTo>
                    <a:pt x="3932" y="2039"/>
                    <a:pt x="3608" y="2187"/>
                    <a:pt x="3285" y="2335"/>
                  </a:cubicBezTo>
                  <a:cubicBezTo>
                    <a:pt x="2644" y="2628"/>
                    <a:pt x="2013" y="2950"/>
                    <a:pt x="1424" y="3337"/>
                  </a:cubicBezTo>
                  <a:cubicBezTo>
                    <a:pt x="1392" y="3358"/>
                    <a:pt x="1362" y="3379"/>
                    <a:pt x="1331" y="3400"/>
                  </a:cubicBezTo>
                  <a:cubicBezTo>
                    <a:pt x="1336" y="3394"/>
                    <a:pt x="1342" y="3388"/>
                    <a:pt x="1347" y="3381"/>
                  </a:cubicBezTo>
                  <a:cubicBezTo>
                    <a:pt x="1481" y="3235"/>
                    <a:pt x="1572" y="3075"/>
                    <a:pt x="1641" y="2890"/>
                  </a:cubicBezTo>
                  <a:cubicBezTo>
                    <a:pt x="1710" y="2705"/>
                    <a:pt x="1787" y="2539"/>
                    <a:pt x="1912" y="2383"/>
                  </a:cubicBezTo>
                  <a:cubicBezTo>
                    <a:pt x="2021" y="2245"/>
                    <a:pt x="2135" y="2115"/>
                    <a:pt x="2232" y="1968"/>
                  </a:cubicBezTo>
                  <a:cubicBezTo>
                    <a:pt x="2380" y="1849"/>
                    <a:pt x="2520" y="1724"/>
                    <a:pt x="2659" y="1595"/>
                  </a:cubicBezTo>
                  <a:cubicBezTo>
                    <a:pt x="2974" y="1302"/>
                    <a:pt x="3302" y="1037"/>
                    <a:pt x="3672" y="815"/>
                  </a:cubicBezTo>
                  <a:cubicBezTo>
                    <a:pt x="4276" y="451"/>
                    <a:pt x="4946" y="179"/>
                    <a:pt x="5659" y="179"/>
                  </a:cubicBezTo>
                  <a:close/>
                  <a:moveTo>
                    <a:pt x="5708" y="1"/>
                  </a:moveTo>
                  <a:cubicBezTo>
                    <a:pt x="5426" y="1"/>
                    <a:pt x="5145" y="36"/>
                    <a:pt x="4871" y="108"/>
                  </a:cubicBezTo>
                  <a:cubicBezTo>
                    <a:pt x="4506" y="205"/>
                    <a:pt x="4162" y="363"/>
                    <a:pt x="3833" y="549"/>
                  </a:cubicBezTo>
                  <a:cubicBezTo>
                    <a:pt x="3462" y="758"/>
                    <a:pt x="3115" y="998"/>
                    <a:pt x="2799" y="1284"/>
                  </a:cubicBezTo>
                  <a:cubicBezTo>
                    <a:pt x="2633" y="1432"/>
                    <a:pt x="2475" y="1588"/>
                    <a:pt x="2316" y="1742"/>
                  </a:cubicBezTo>
                  <a:cubicBezTo>
                    <a:pt x="2174" y="1878"/>
                    <a:pt x="2014" y="1995"/>
                    <a:pt x="1883" y="2144"/>
                  </a:cubicBezTo>
                  <a:cubicBezTo>
                    <a:pt x="1824" y="2212"/>
                    <a:pt x="1773" y="2287"/>
                    <a:pt x="1735" y="2368"/>
                  </a:cubicBezTo>
                  <a:cubicBezTo>
                    <a:pt x="1732" y="2373"/>
                    <a:pt x="1732" y="2379"/>
                    <a:pt x="1732" y="2384"/>
                  </a:cubicBezTo>
                  <a:cubicBezTo>
                    <a:pt x="1639" y="2511"/>
                    <a:pt x="1566" y="2647"/>
                    <a:pt x="1509" y="2797"/>
                  </a:cubicBezTo>
                  <a:cubicBezTo>
                    <a:pt x="1439" y="2981"/>
                    <a:pt x="1356" y="3137"/>
                    <a:pt x="1222" y="3283"/>
                  </a:cubicBezTo>
                  <a:cubicBezTo>
                    <a:pt x="1155" y="3356"/>
                    <a:pt x="1085" y="3425"/>
                    <a:pt x="1017" y="3497"/>
                  </a:cubicBezTo>
                  <a:cubicBezTo>
                    <a:pt x="967" y="3552"/>
                    <a:pt x="876" y="3633"/>
                    <a:pt x="893" y="3714"/>
                  </a:cubicBezTo>
                  <a:cubicBezTo>
                    <a:pt x="748" y="3826"/>
                    <a:pt x="606" y="3942"/>
                    <a:pt x="468" y="4064"/>
                  </a:cubicBezTo>
                  <a:cubicBezTo>
                    <a:pt x="463" y="4069"/>
                    <a:pt x="460" y="4074"/>
                    <a:pt x="457" y="4079"/>
                  </a:cubicBezTo>
                  <a:cubicBezTo>
                    <a:pt x="324" y="4150"/>
                    <a:pt x="188" y="4215"/>
                    <a:pt x="49" y="4272"/>
                  </a:cubicBezTo>
                  <a:cubicBezTo>
                    <a:pt x="1" y="4291"/>
                    <a:pt x="0" y="4347"/>
                    <a:pt x="24" y="4384"/>
                  </a:cubicBezTo>
                  <a:cubicBezTo>
                    <a:pt x="125" y="4543"/>
                    <a:pt x="294" y="4655"/>
                    <a:pt x="449" y="4758"/>
                  </a:cubicBezTo>
                  <a:cubicBezTo>
                    <a:pt x="515" y="4801"/>
                    <a:pt x="587" y="4845"/>
                    <a:pt x="662" y="4845"/>
                  </a:cubicBezTo>
                  <a:cubicBezTo>
                    <a:pt x="694" y="4845"/>
                    <a:pt x="726" y="4837"/>
                    <a:pt x="758" y="4819"/>
                  </a:cubicBezTo>
                  <a:cubicBezTo>
                    <a:pt x="912" y="4731"/>
                    <a:pt x="1049" y="4596"/>
                    <a:pt x="1175" y="4473"/>
                  </a:cubicBezTo>
                  <a:cubicBezTo>
                    <a:pt x="1334" y="4318"/>
                    <a:pt x="1482" y="4153"/>
                    <a:pt x="1645" y="4001"/>
                  </a:cubicBezTo>
                  <a:cubicBezTo>
                    <a:pt x="1761" y="3893"/>
                    <a:pt x="1884" y="3792"/>
                    <a:pt x="2011" y="3695"/>
                  </a:cubicBezTo>
                  <a:cubicBezTo>
                    <a:pt x="2033" y="3727"/>
                    <a:pt x="2061" y="3755"/>
                    <a:pt x="2091" y="3781"/>
                  </a:cubicBezTo>
                  <a:cubicBezTo>
                    <a:pt x="2104" y="3792"/>
                    <a:pt x="2119" y="3802"/>
                    <a:pt x="2132" y="3814"/>
                  </a:cubicBezTo>
                  <a:cubicBezTo>
                    <a:pt x="2142" y="3821"/>
                    <a:pt x="2152" y="3826"/>
                    <a:pt x="2163" y="3832"/>
                  </a:cubicBezTo>
                  <a:cubicBezTo>
                    <a:pt x="2163" y="3832"/>
                    <a:pt x="2163" y="3832"/>
                    <a:pt x="2163" y="3832"/>
                  </a:cubicBezTo>
                  <a:lnTo>
                    <a:pt x="2163" y="3832"/>
                  </a:lnTo>
                  <a:cubicBezTo>
                    <a:pt x="2163" y="3832"/>
                    <a:pt x="2178" y="3841"/>
                    <a:pt x="2179" y="3841"/>
                  </a:cubicBezTo>
                  <a:cubicBezTo>
                    <a:pt x="2179" y="3841"/>
                    <a:pt x="2178" y="3840"/>
                    <a:pt x="2175" y="3838"/>
                  </a:cubicBezTo>
                  <a:cubicBezTo>
                    <a:pt x="2173" y="3837"/>
                    <a:pt x="2172" y="3836"/>
                    <a:pt x="2172" y="3836"/>
                  </a:cubicBezTo>
                  <a:lnTo>
                    <a:pt x="2172" y="3836"/>
                  </a:lnTo>
                  <a:cubicBezTo>
                    <a:pt x="2172" y="3836"/>
                    <a:pt x="2183" y="3843"/>
                    <a:pt x="2184" y="3844"/>
                  </a:cubicBezTo>
                  <a:cubicBezTo>
                    <a:pt x="2252" y="3880"/>
                    <a:pt x="2325" y="3919"/>
                    <a:pt x="2400" y="3943"/>
                  </a:cubicBezTo>
                  <a:cubicBezTo>
                    <a:pt x="2405" y="3945"/>
                    <a:pt x="2411" y="3946"/>
                    <a:pt x="2416" y="3946"/>
                  </a:cubicBezTo>
                  <a:cubicBezTo>
                    <a:pt x="2439" y="3946"/>
                    <a:pt x="2458" y="3928"/>
                    <a:pt x="2464" y="3906"/>
                  </a:cubicBezTo>
                  <a:cubicBezTo>
                    <a:pt x="3002" y="4215"/>
                    <a:pt x="3530" y="4547"/>
                    <a:pt x="4104" y="4788"/>
                  </a:cubicBezTo>
                  <a:cubicBezTo>
                    <a:pt x="4391" y="4908"/>
                    <a:pt x="4689" y="5003"/>
                    <a:pt x="4998" y="5049"/>
                  </a:cubicBezTo>
                  <a:cubicBezTo>
                    <a:pt x="5152" y="5072"/>
                    <a:pt x="5307" y="5082"/>
                    <a:pt x="5462" y="5082"/>
                  </a:cubicBezTo>
                  <a:cubicBezTo>
                    <a:pt x="5591" y="5082"/>
                    <a:pt x="5719" y="5075"/>
                    <a:pt x="5847" y="5062"/>
                  </a:cubicBezTo>
                  <a:cubicBezTo>
                    <a:pt x="6465" y="4996"/>
                    <a:pt x="7068" y="4808"/>
                    <a:pt x="7631" y="4551"/>
                  </a:cubicBezTo>
                  <a:cubicBezTo>
                    <a:pt x="8203" y="4289"/>
                    <a:pt x="8741" y="3964"/>
                    <a:pt x="9284" y="3648"/>
                  </a:cubicBezTo>
                  <a:cubicBezTo>
                    <a:pt x="9485" y="3531"/>
                    <a:pt x="9687" y="3417"/>
                    <a:pt x="9893" y="3308"/>
                  </a:cubicBezTo>
                  <a:cubicBezTo>
                    <a:pt x="9895" y="3309"/>
                    <a:pt x="9897" y="3310"/>
                    <a:pt x="9900" y="3311"/>
                  </a:cubicBezTo>
                  <a:cubicBezTo>
                    <a:pt x="10271" y="3399"/>
                    <a:pt x="10587" y="3638"/>
                    <a:pt x="10919" y="3815"/>
                  </a:cubicBezTo>
                  <a:cubicBezTo>
                    <a:pt x="11315" y="4026"/>
                    <a:pt x="11734" y="4197"/>
                    <a:pt x="12150" y="4366"/>
                  </a:cubicBezTo>
                  <a:cubicBezTo>
                    <a:pt x="12160" y="4370"/>
                    <a:pt x="12169" y="4371"/>
                    <a:pt x="12179" y="4371"/>
                  </a:cubicBezTo>
                  <a:cubicBezTo>
                    <a:pt x="12224" y="4371"/>
                    <a:pt x="12264" y="4333"/>
                    <a:pt x="12270" y="4287"/>
                  </a:cubicBezTo>
                  <a:cubicBezTo>
                    <a:pt x="12272" y="4260"/>
                    <a:pt x="12272" y="4231"/>
                    <a:pt x="12268" y="4202"/>
                  </a:cubicBezTo>
                  <a:cubicBezTo>
                    <a:pt x="12331" y="4199"/>
                    <a:pt x="12391" y="4142"/>
                    <a:pt x="12351" y="4072"/>
                  </a:cubicBezTo>
                  <a:cubicBezTo>
                    <a:pt x="12128" y="3666"/>
                    <a:pt x="11860" y="3284"/>
                    <a:pt x="11633" y="2881"/>
                  </a:cubicBezTo>
                  <a:cubicBezTo>
                    <a:pt x="11456" y="2566"/>
                    <a:pt x="11334" y="2208"/>
                    <a:pt x="11052" y="1967"/>
                  </a:cubicBezTo>
                  <a:cubicBezTo>
                    <a:pt x="10887" y="1827"/>
                    <a:pt x="10690" y="1725"/>
                    <a:pt x="10503" y="1621"/>
                  </a:cubicBezTo>
                  <a:cubicBezTo>
                    <a:pt x="10296" y="1505"/>
                    <a:pt x="10085" y="1396"/>
                    <a:pt x="9872" y="1292"/>
                  </a:cubicBezTo>
                  <a:cubicBezTo>
                    <a:pt x="9449" y="1086"/>
                    <a:pt x="9016" y="901"/>
                    <a:pt x="8575" y="734"/>
                  </a:cubicBezTo>
                  <a:cubicBezTo>
                    <a:pt x="7761" y="424"/>
                    <a:pt x="6929" y="102"/>
                    <a:pt x="6055" y="18"/>
                  </a:cubicBezTo>
                  <a:cubicBezTo>
                    <a:pt x="5939" y="7"/>
                    <a:pt x="5823" y="1"/>
                    <a:pt x="5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4137293" y="3186946"/>
              <a:ext cx="38837" cy="921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501" y="0"/>
                  </a:moveTo>
                  <a:cubicBezTo>
                    <a:pt x="489" y="0"/>
                    <a:pt x="476" y="1"/>
                    <a:pt x="464" y="2"/>
                  </a:cubicBezTo>
                  <a:cubicBezTo>
                    <a:pt x="417" y="5"/>
                    <a:pt x="370" y="12"/>
                    <a:pt x="323" y="18"/>
                  </a:cubicBezTo>
                  <a:cubicBezTo>
                    <a:pt x="230" y="31"/>
                    <a:pt x="137" y="44"/>
                    <a:pt x="44" y="53"/>
                  </a:cubicBezTo>
                  <a:cubicBezTo>
                    <a:pt x="18" y="55"/>
                    <a:pt x="1" y="85"/>
                    <a:pt x="5" y="109"/>
                  </a:cubicBezTo>
                  <a:cubicBezTo>
                    <a:pt x="9" y="135"/>
                    <a:pt x="32" y="149"/>
                    <a:pt x="56" y="149"/>
                  </a:cubicBezTo>
                  <a:cubicBezTo>
                    <a:pt x="58" y="149"/>
                    <a:pt x="60" y="149"/>
                    <a:pt x="62" y="149"/>
                  </a:cubicBezTo>
                  <a:cubicBezTo>
                    <a:pt x="154" y="142"/>
                    <a:pt x="247" y="133"/>
                    <a:pt x="338" y="124"/>
                  </a:cubicBezTo>
                  <a:cubicBezTo>
                    <a:pt x="383" y="119"/>
                    <a:pt x="428" y="114"/>
                    <a:pt x="471" y="108"/>
                  </a:cubicBezTo>
                  <a:cubicBezTo>
                    <a:pt x="515" y="103"/>
                    <a:pt x="568" y="92"/>
                    <a:pt x="606" y="68"/>
                  </a:cubicBezTo>
                  <a:cubicBezTo>
                    <a:pt x="627" y="55"/>
                    <a:pt x="627" y="27"/>
                    <a:pt x="604" y="17"/>
                  </a:cubicBezTo>
                  <a:cubicBezTo>
                    <a:pt x="573" y="4"/>
                    <a:pt x="53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4229129" y="3177855"/>
              <a:ext cx="121088" cy="15832"/>
            </a:xfrm>
            <a:custGeom>
              <a:avLst/>
              <a:gdLst/>
              <a:ahLst/>
              <a:cxnLst/>
              <a:rect l="l" t="t" r="r" b="b"/>
              <a:pathLst>
                <a:path w="1958" h="256" extrusionOk="0">
                  <a:moveTo>
                    <a:pt x="948" y="0"/>
                  </a:moveTo>
                  <a:cubicBezTo>
                    <a:pt x="820" y="0"/>
                    <a:pt x="693" y="18"/>
                    <a:pt x="567" y="41"/>
                  </a:cubicBezTo>
                  <a:cubicBezTo>
                    <a:pt x="425" y="68"/>
                    <a:pt x="280" y="102"/>
                    <a:pt x="135" y="102"/>
                  </a:cubicBezTo>
                  <a:cubicBezTo>
                    <a:pt x="115" y="102"/>
                    <a:pt x="96" y="102"/>
                    <a:pt x="76" y="100"/>
                  </a:cubicBezTo>
                  <a:cubicBezTo>
                    <a:pt x="74" y="100"/>
                    <a:pt x="73" y="100"/>
                    <a:pt x="71" y="100"/>
                  </a:cubicBezTo>
                  <a:cubicBezTo>
                    <a:pt x="3" y="100"/>
                    <a:pt x="1" y="196"/>
                    <a:pt x="66" y="209"/>
                  </a:cubicBezTo>
                  <a:cubicBezTo>
                    <a:pt x="135" y="222"/>
                    <a:pt x="204" y="228"/>
                    <a:pt x="273" y="228"/>
                  </a:cubicBezTo>
                  <a:cubicBezTo>
                    <a:pt x="494" y="228"/>
                    <a:pt x="713" y="173"/>
                    <a:pt x="934" y="173"/>
                  </a:cubicBezTo>
                  <a:cubicBezTo>
                    <a:pt x="970" y="173"/>
                    <a:pt x="1006" y="174"/>
                    <a:pt x="1041" y="178"/>
                  </a:cubicBezTo>
                  <a:cubicBezTo>
                    <a:pt x="1198" y="192"/>
                    <a:pt x="1349" y="228"/>
                    <a:pt x="1506" y="244"/>
                  </a:cubicBezTo>
                  <a:cubicBezTo>
                    <a:pt x="1559" y="249"/>
                    <a:pt x="1617" y="255"/>
                    <a:pt x="1675" y="255"/>
                  </a:cubicBezTo>
                  <a:cubicBezTo>
                    <a:pt x="1767" y="255"/>
                    <a:pt x="1859" y="241"/>
                    <a:pt x="1934" y="190"/>
                  </a:cubicBezTo>
                  <a:cubicBezTo>
                    <a:pt x="1957" y="174"/>
                    <a:pt x="1950" y="128"/>
                    <a:pt x="1920" y="121"/>
                  </a:cubicBezTo>
                  <a:cubicBezTo>
                    <a:pt x="1854" y="105"/>
                    <a:pt x="1786" y="100"/>
                    <a:pt x="1717" y="96"/>
                  </a:cubicBezTo>
                  <a:cubicBezTo>
                    <a:pt x="1640" y="92"/>
                    <a:pt x="1565" y="76"/>
                    <a:pt x="1489" y="65"/>
                  </a:cubicBezTo>
                  <a:cubicBezTo>
                    <a:pt x="1338" y="42"/>
                    <a:pt x="1188" y="12"/>
                    <a:pt x="1035" y="3"/>
                  </a:cubicBezTo>
                  <a:cubicBezTo>
                    <a:pt x="1006" y="1"/>
                    <a:pt x="977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4128326" y="3343964"/>
              <a:ext cx="126035" cy="33952"/>
            </a:xfrm>
            <a:custGeom>
              <a:avLst/>
              <a:gdLst/>
              <a:ahLst/>
              <a:cxnLst/>
              <a:rect l="l" t="t" r="r" b="b"/>
              <a:pathLst>
                <a:path w="2038" h="549" extrusionOk="0">
                  <a:moveTo>
                    <a:pt x="1943" y="0"/>
                  </a:moveTo>
                  <a:cubicBezTo>
                    <a:pt x="1872" y="0"/>
                    <a:pt x="1807" y="26"/>
                    <a:pt x="1740" y="55"/>
                  </a:cubicBezTo>
                  <a:cubicBezTo>
                    <a:pt x="1665" y="87"/>
                    <a:pt x="1590" y="116"/>
                    <a:pt x="1514" y="145"/>
                  </a:cubicBezTo>
                  <a:cubicBezTo>
                    <a:pt x="1359" y="203"/>
                    <a:pt x="1201" y="251"/>
                    <a:pt x="1042" y="292"/>
                  </a:cubicBezTo>
                  <a:cubicBezTo>
                    <a:pt x="883" y="331"/>
                    <a:pt x="723" y="361"/>
                    <a:pt x="562" y="387"/>
                  </a:cubicBezTo>
                  <a:cubicBezTo>
                    <a:pt x="394" y="415"/>
                    <a:pt x="220" y="445"/>
                    <a:pt x="50" y="454"/>
                  </a:cubicBezTo>
                  <a:cubicBezTo>
                    <a:pt x="1" y="457"/>
                    <a:pt x="5" y="538"/>
                    <a:pt x="55" y="540"/>
                  </a:cubicBezTo>
                  <a:cubicBezTo>
                    <a:pt x="160" y="544"/>
                    <a:pt x="264" y="549"/>
                    <a:pt x="368" y="549"/>
                  </a:cubicBezTo>
                  <a:cubicBezTo>
                    <a:pt x="434" y="549"/>
                    <a:pt x="500" y="547"/>
                    <a:pt x="567" y="542"/>
                  </a:cubicBezTo>
                  <a:cubicBezTo>
                    <a:pt x="741" y="528"/>
                    <a:pt x="914" y="499"/>
                    <a:pt x="1083" y="461"/>
                  </a:cubicBezTo>
                  <a:cubicBezTo>
                    <a:pt x="1249" y="423"/>
                    <a:pt x="1412" y="375"/>
                    <a:pt x="1572" y="320"/>
                  </a:cubicBezTo>
                  <a:cubicBezTo>
                    <a:pt x="1719" y="270"/>
                    <a:pt x="1926" y="220"/>
                    <a:pt x="2015" y="85"/>
                  </a:cubicBezTo>
                  <a:cubicBezTo>
                    <a:pt x="2038" y="51"/>
                    <a:pt x="2016" y="6"/>
                    <a:pt x="1976" y="2"/>
                  </a:cubicBezTo>
                  <a:cubicBezTo>
                    <a:pt x="1965" y="1"/>
                    <a:pt x="1954" y="0"/>
                    <a:pt x="1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4310390" y="3305869"/>
              <a:ext cx="25541" cy="17316"/>
            </a:xfrm>
            <a:custGeom>
              <a:avLst/>
              <a:gdLst/>
              <a:ahLst/>
              <a:cxnLst/>
              <a:rect l="l" t="t" r="r" b="b"/>
              <a:pathLst>
                <a:path w="413" h="280" extrusionOk="0">
                  <a:moveTo>
                    <a:pt x="331" y="1"/>
                  </a:moveTo>
                  <a:cubicBezTo>
                    <a:pt x="326" y="1"/>
                    <a:pt x="322" y="1"/>
                    <a:pt x="318" y="2"/>
                  </a:cubicBezTo>
                  <a:cubicBezTo>
                    <a:pt x="300" y="5"/>
                    <a:pt x="283" y="15"/>
                    <a:pt x="267" y="24"/>
                  </a:cubicBezTo>
                  <a:cubicBezTo>
                    <a:pt x="244" y="36"/>
                    <a:pt x="221" y="47"/>
                    <a:pt x="198" y="60"/>
                  </a:cubicBezTo>
                  <a:cubicBezTo>
                    <a:pt x="151" y="86"/>
                    <a:pt x="105" y="112"/>
                    <a:pt x="56" y="137"/>
                  </a:cubicBezTo>
                  <a:cubicBezTo>
                    <a:pt x="21" y="156"/>
                    <a:pt x="0" y="200"/>
                    <a:pt x="20" y="237"/>
                  </a:cubicBezTo>
                  <a:cubicBezTo>
                    <a:pt x="34" y="262"/>
                    <a:pt x="61" y="280"/>
                    <a:pt x="89" y="280"/>
                  </a:cubicBezTo>
                  <a:cubicBezTo>
                    <a:pt x="99" y="280"/>
                    <a:pt x="109" y="278"/>
                    <a:pt x="119" y="273"/>
                  </a:cubicBezTo>
                  <a:cubicBezTo>
                    <a:pt x="169" y="248"/>
                    <a:pt x="217" y="223"/>
                    <a:pt x="265" y="195"/>
                  </a:cubicBezTo>
                  <a:cubicBezTo>
                    <a:pt x="288" y="182"/>
                    <a:pt x="311" y="167"/>
                    <a:pt x="334" y="154"/>
                  </a:cubicBezTo>
                  <a:cubicBezTo>
                    <a:pt x="353" y="142"/>
                    <a:pt x="377" y="132"/>
                    <a:pt x="389" y="113"/>
                  </a:cubicBezTo>
                  <a:cubicBezTo>
                    <a:pt x="400" y="98"/>
                    <a:pt x="405" y="80"/>
                    <a:pt x="409" y="62"/>
                  </a:cubicBezTo>
                  <a:cubicBezTo>
                    <a:pt x="413" y="39"/>
                    <a:pt x="393" y="18"/>
                    <a:pt x="375" y="10"/>
                  </a:cubicBezTo>
                  <a:cubicBezTo>
                    <a:pt x="362" y="5"/>
                    <a:pt x="345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4352133" y="3446499"/>
              <a:ext cx="36549" cy="34075"/>
            </a:xfrm>
            <a:custGeom>
              <a:avLst/>
              <a:gdLst/>
              <a:ahLst/>
              <a:cxnLst/>
              <a:rect l="l" t="t" r="r" b="b"/>
              <a:pathLst>
                <a:path w="591" h="551" extrusionOk="0">
                  <a:moveTo>
                    <a:pt x="292" y="1"/>
                  </a:moveTo>
                  <a:cubicBezTo>
                    <a:pt x="269" y="1"/>
                    <a:pt x="246" y="5"/>
                    <a:pt x="224" y="14"/>
                  </a:cubicBezTo>
                  <a:cubicBezTo>
                    <a:pt x="93" y="67"/>
                    <a:pt x="0" y="165"/>
                    <a:pt x="21" y="315"/>
                  </a:cubicBezTo>
                  <a:cubicBezTo>
                    <a:pt x="40" y="451"/>
                    <a:pt x="158" y="551"/>
                    <a:pt x="290" y="551"/>
                  </a:cubicBezTo>
                  <a:cubicBezTo>
                    <a:pt x="314" y="551"/>
                    <a:pt x="338" y="548"/>
                    <a:pt x="361" y="541"/>
                  </a:cubicBezTo>
                  <a:cubicBezTo>
                    <a:pt x="504" y="502"/>
                    <a:pt x="591" y="349"/>
                    <a:pt x="552" y="207"/>
                  </a:cubicBezTo>
                  <a:cubicBezTo>
                    <a:pt x="523" y="104"/>
                    <a:pt x="408" y="1"/>
                    <a:pt x="292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4333210" y="3081566"/>
              <a:ext cx="24490" cy="22882"/>
            </a:xfrm>
            <a:custGeom>
              <a:avLst/>
              <a:gdLst/>
              <a:ahLst/>
              <a:cxnLst/>
              <a:rect l="l" t="t" r="r" b="b"/>
              <a:pathLst>
                <a:path w="396" h="370" extrusionOk="0">
                  <a:moveTo>
                    <a:pt x="180" y="1"/>
                  </a:moveTo>
                  <a:cubicBezTo>
                    <a:pt x="157" y="1"/>
                    <a:pt x="135" y="6"/>
                    <a:pt x="115" y="16"/>
                  </a:cubicBezTo>
                  <a:cubicBezTo>
                    <a:pt x="92" y="24"/>
                    <a:pt x="73" y="36"/>
                    <a:pt x="55" y="55"/>
                  </a:cubicBezTo>
                  <a:cubicBezTo>
                    <a:pt x="38" y="71"/>
                    <a:pt x="25" y="91"/>
                    <a:pt x="17" y="113"/>
                  </a:cubicBezTo>
                  <a:cubicBezTo>
                    <a:pt x="6" y="136"/>
                    <a:pt x="0" y="160"/>
                    <a:pt x="1" y="185"/>
                  </a:cubicBezTo>
                  <a:cubicBezTo>
                    <a:pt x="4" y="201"/>
                    <a:pt x="6" y="218"/>
                    <a:pt x="8" y="234"/>
                  </a:cubicBezTo>
                  <a:cubicBezTo>
                    <a:pt x="17" y="265"/>
                    <a:pt x="33" y="292"/>
                    <a:pt x="55" y="315"/>
                  </a:cubicBezTo>
                  <a:cubicBezTo>
                    <a:pt x="69" y="325"/>
                    <a:pt x="81" y="335"/>
                    <a:pt x="94" y="344"/>
                  </a:cubicBezTo>
                  <a:cubicBezTo>
                    <a:pt x="122" y="361"/>
                    <a:pt x="153" y="369"/>
                    <a:pt x="187" y="370"/>
                  </a:cubicBezTo>
                  <a:lnTo>
                    <a:pt x="210" y="368"/>
                  </a:lnTo>
                  <a:cubicBezTo>
                    <a:pt x="212" y="368"/>
                    <a:pt x="215" y="368"/>
                    <a:pt x="217" y="368"/>
                  </a:cubicBezTo>
                  <a:cubicBezTo>
                    <a:pt x="240" y="368"/>
                    <a:pt x="261" y="363"/>
                    <a:pt x="282" y="352"/>
                  </a:cubicBezTo>
                  <a:cubicBezTo>
                    <a:pt x="304" y="345"/>
                    <a:pt x="324" y="333"/>
                    <a:pt x="341" y="315"/>
                  </a:cubicBezTo>
                  <a:cubicBezTo>
                    <a:pt x="358" y="299"/>
                    <a:pt x="372" y="278"/>
                    <a:pt x="379" y="255"/>
                  </a:cubicBezTo>
                  <a:cubicBezTo>
                    <a:pt x="390" y="233"/>
                    <a:pt x="395" y="211"/>
                    <a:pt x="394" y="185"/>
                  </a:cubicBezTo>
                  <a:cubicBezTo>
                    <a:pt x="392" y="168"/>
                    <a:pt x="390" y="153"/>
                    <a:pt x="388" y="136"/>
                  </a:cubicBezTo>
                  <a:cubicBezTo>
                    <a:pt x="379" y="105"/>
                    <a:pt x="363" y="78"/>
                    <a:pt x="341" y="56"/>
                  </a:cubicBezTo>
                  <a:lnTo>
                    <a:pt x="303" y="27"/>
                  </a:lnTo>
                  <a:cubicBezTo>
                    <a:pt x="274" y="10"/>
                    <a:pt x="243" y="2"/>
                    <a:pt x="210" y="2"/>
                  </a:cubicBezTo>
                  <a:lnTo>
                    <a:pt x="187" y="1"/>
                  </a:lnTo>
                  <a:cubicBezTo>
                    <a:pt x="184" y="1"/>
                    <a:pt x="182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3943602" y="3060849"/>
              <a:ext cx="30550" cy="23686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248" y="1"/>
                  </a:moveTo>
                  <a:cubicBezTo>
                    <a:pt x="1" y="1"/>
                    <a:pt x="1" y="382"/>
                    <a:pt x="248" y="382"/>
                  </a:cubicBezTo>
                  <a:cubicBezTo>
                    <a:pt x="494" y="382"/>
                    <a:pt x="494" y="1"/>
                    <a:pt x="2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4313729" y="3434439"/>
              <a:ext cx="80395" cy="80766"/>
            </a:xfrm>
            <a:custGeom>
              <a:avLst/>
              <a:gdLst/>
              <a:ahLst/>
              <a:cxnLst/>
              <a:rect l="l" t="t" r="r" b="b"/>
              <a:pathLst>
                <a:path w="1300" h="1306" extrusionOk="0">
                  <a:moveTo>
                    <a:pt x="747" y="1"/>
                  </a:moveTo>
                  <a:cubicBezTo>
                    <a:pt x="710" y="1"/>
                    <a:pt x="673" y="4"/>
                    <a:pt x="629" y="11"/>
                  </a:cubicBezTo>
                  <a:cubicBezTo>
                    <a:pt x="575" y="20"/>
                    <a:pt x="527" y="40"/>
                    <a:pt x="477" y="63"/>
                  </a:cubicBezTo>
                  <a:cubicBezTo>
                    <a:pt x="457" y="72"/>
                    <a:pt x="440" y="83"/>
                    <a:pt x="421" y="94"/>
                  </a:cubicBezTo>
                  <a:cubicBezTo>
                    <a:pt x="279" y="139"/>
                    <a:pt x="155" y="238"/>
                    <a:pt x="89" y="378"/>
                  </a:cubicBezTo>
                  <a:cubicBezTo>
                    <a:pt x="37" y="486"/>
                    <a:pt x="0" y="605"/>
                    <a:pt x="13" y="726"/>
                  </a:cubicBezTo>
                  <a:cubicBezTo>
                    <a:pt x="21" y="814"/>
                    <a:pt x="37" y="872"/>
                    <a:pt x="75" y="952"/>
                  </a:cubicBezTo>
                  <a:cubicBezTo>
                    <a:pt x="96" y="1002"/>
                    <a:pt x="130" y="1043"/>
                    <a:pt x="166" y="1085"/>
                  </a:cubicBezTo>
                  <a:cubicBezTo>
                    <a:pt x="237" y="1169"/>
                    <a:pt x="334" y="1222"/>
                    <a:pt x="434" y="1262"/>
                  </a:cubicBezTo>
                  <a:cubicBezTo>
                    <a:pt x="504" y="1290"/>
                    <a:pt x="583" y="1306"/>
                    <a:pt x="658" y="1306"/>
                  </a:cubicBezTo>
                  <a:cubicBezTo>
                    <a:pt x="669" y="1306"/>
                    <a:pt x="680" y="1305"/>
                    <a:pt x="691" y="1305"/>
                  </a:cubicBezTo>
                  <a:cubicBezTo>
                    <a:pt x="800" y="1298"/>
                    <a:pt x="911" y="1271"/>
                    <a:pt x="1002" y="1208"/>
                  </a:cubicBezTo>
                  <a:cubicBezTo>
                    <a:pt x="1072" y="1158"/>
                    <a:pt x="1117" y="1112"/>
                    <a:pt x="1168" y="1044"/>
                  </a:cubicBezTo>
                  <a:cubicBezTo>
                    <a:pt x="1205" y="996"/>
                    <a:pt x="1228" y="940"/>
                    <a:pt x="1250" y="884"/>
                  </a:cubicBezTo>
                  <a:cubicBezTo>
                    <a:pt x="1275" y="819"/>
                    <a:pt x="1283" y="752"/>
                    <a:pt x="1291" y="682"/>
                  </a:cubicBezTo>
                  <a:cubicBezTo>
                    <a:pt x="1298" y="635"/>
                    <a:pt x="1300" y="588"/>
                    <a:pt x="1295" y="541"/>
                  </a:cubicBezTo>
                  <a:cubicBezTo>
                    <a:pt x="1284" y="448"/>
                    <a:pt x="1268" y="384"/>
                    <a:pt x="1229" y="298"/>
                  </a:cubicBezTo>
                  <a:cubicBezTo>
                    <a:pt x="1207" y="248"/>
                    <a:pt x="1173" y="203"/>
                    <a:pt x="1135" y="162"/>
                  </a:cubicBezTo>
                  <a:cubicBezTo>
                    <a:pt x="1066" y="87"/>
                    <a:pt x="961" y="28"/>
                    <a:pt x="860" y="11"/>
                  </a:cubicBezTo>
                  <a:cubicBezTo>
                    <a:pt x="817" y="4"/>
                    <a:pt x="782" y="1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4398701" y="3334935"/>
              <a:ext cx="37724" cy="37600"/>
            </a:xfrm>
            <a:custGeom>
              <a:avLst/>
              <a:gdLst/>
              <a:ahLst/>
              <a:cxnLst/>
              <a:rect l="l" t="t" r="r" b="b"/>
              <a:pathLst>
                <a:path w="610" h="608" extrusionOk="0">
                  <a:moveTo>
                    <a:pt x="312" y="0"/>
                  </a:moveTo>
                  <a:cubicBezTo>
                    <a:pt x="310" y="0"/>
                    <a:pt x="307" y="0"/>
                    <a:pt x="305" y="0"/>
                  </a:cubicBezTo>
                  <a:cubicBezTo>
                    <a:pt x="278" y="4"/>
                    <a:pt x="251" y="7"/>
                    <a:pt x="225" y="12"/>
                  </a:cubicBezTo>
                  <a:cubicBezTo>
                    <a:pt x="200" y="21"/>
                    <a:pt x="176" y="31"/>
                    <a:pt x="152" y="42"/>
                  </a:cubicBezTo>
                  <a:cubicBezTo>
                    <a:pt x="117" y="60"/>
                    <a:pt x="88" y="86"/>
                    <a:pt x="67" y="119"/>
                  </a:cubicBezTo>
                  <a:cubicBezTo>
                    <a:pt x="49" y="138"/>
                    <a:pt x="35" y="160"/>
                    <a:pt x="28" y="185"/>
                  </a:cubicBezTo>
                  <a:cubicBezTo>
                    <a:pt x="9" y="221"/>
                    <a:pt x="0" y="261"/>
                    <a:pt x="2" y="302"/>
                  </a:cubicBezTo>
                  <a:cubicBezTo>
                    <a:pt x="5" y="329"/>
                    <a:pt x="9" y="355"/>
                    <a:pt x="13" y="382"/>
                  </a:cubicBezTo>
                  <a:cubicBezTo>
                    <a:pt x="23" y="405"/>
                    <a:pt x="33" y="430"/>
                    <a:pt x="44" y="454"/>
                  </a:cubicBezTo>
                  <a:cubicBezTo>
                    <a:pt x="70" y="500"/>
                    <a:pt x="107" y="535"/>
                    <a:pt x="152" y="562"/>
                  </a:cubicBezTo>
                  <a:cubicBezTo>
                    <a:pt x="156" y="565"/>
                    <a:pt x="160" y="567"/>
                    <a:pt x="164" y="569"/>
                  </a:cubicBezTo>
                  <a:cubicBezTo>
                    <a:pt x="208" y="595"/>
                    <a:pt x="255" y="607"/>
                    <a:pt x="304" y="607"/>
                  </a:cubicBezTo>
                  <a:cubicBezTo>
                    <a:pt x="355" y="607"/>
                    <a:pt x="401" y="595"/>
                    <a:pt x="445" y="569"/>
                  </a:cubicBezTo>
                  <a:cubicBezTo>
                    <a:pt x="449" y="567"/>
                    <a:pt x="453" y="565"/>
                    <a:pt x="457" y="562"/>
                  </a:cubicBezTo>
                  <a:cubicBezTo>
                    <a:pt x="492" y="543"/>
                    <a:pt x="521" y="517"/>
                    <a:pt x="542" y="484"/>
                  </a:cubicBezTo>
                  <a:cubicBezTo>
                    <a:pt x="561" y="465"/>
                    <a:pt x="574" y="444"/>
                    <a:pt x="581" y="418"/>
                  </a:cubicBezTo>
                  <a:cubicBezTo>
                    <a:pt x="600" y="382"/>
                    <a:pt x="609" y="343"/>
                    <a:pt x="607" y="302"/>
                  </a:cubicBezTo>
                  <a:cubicBezTo>
                    <a:pt x="604" y="275"/>
                    <a:pt x="600" y="248"/>
                    <a:pt x="597" y="221"/>
                  </a:cubicBezTo>
                  <a:cubicBezTo>
                    <a:pt x="586" y="198"/>
                    <a:pt x="576" y="174"/>
                    <a:pt x="566" y="149"/>
                  </a:cubicBezTo>
                  <a:cubicBezTo>
                    <a:pt x="547" y="114"/>
                    <a:pt x="521" y="86"/>
                    <a:pt x="488" y="65"/>
                  </a:cubicBezTo>
                  <a:cubicBezTo>
                    <a:pt x="470" y="47"/>
                    <a:pt x="447" y="33"/>
                    <a:pt x="421" y="26"/>
                  </a:cubicBezTo>
                  <a:cubicBezTo>
                    <a:pt x="387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4072667" y="2945575"/>
              <a:ext cx="69573" cy="89301"/>
            </a:xfrm>
            <a:custGeom>
              <a:avLst/>
              <a:gdLst/>
              <a:ahLst/>
              <a:cxnLst/>
              <a:rect l="l" t="t" r="r" b="b"/>
              <a:pathLst>
                <a:path w="1125" h="1444" extrusionOk="0">
                  <a:moveTo>
                    <a:pt x="615" y="0"/>
                  </a:moveTo>
                  <a:cubicBezTo>
                    <a:pt x="531" y="0"/>
                    <a:pt x="447" y="20"/>
                    <a:pt x="371" y="56"/>
                  </a:cubicBezTo>
                  <a:cubicBezTo>
                    <a:pt x="264" y="107"/>
                    <a:pt x="176" y="208"/>
                    <a:pt x="120" y="311"/>
                  </a:cubicBezTo>
                  <a:cubicBezTo>
                    <a:pt x="56" y="431"/>
                    <a:pt x="25" y="555"/>
                    <a:pt x="11" y="690"/>
                  </a:cubicBezTo>
                  <a:cubicBezTo>
                    <a:pt x="0" y="797"/>
                    <a:pt x="10" y="914"/>
                    <a:pt x="43" y="1016"/>
                  </a:cubicBezTo>
                  <a:cubicBezTo>
                    <a:pt x="90" y="1160"/>
                    <a:pt x="177" y="1263"/>
                    <a:pt x="299" y="1351"/>
                  </a:cubicBezTo>
                  <a:cubicBezTo>
                    <a:pt x="386" y="1413"/>
                    <a:pt x="486" y="1443"/>
                    <a:pt x="589" y="1443"/>
                  </a:cubicBezTo>
                  <a:cubicBezTo>
                    <a:pt x="621" y="1443"/>
                    <a:pt x="653" y="1440"/>
                    <a:pt x="686" y="1435"/>
                  </a:cubicBezTo>
                  <a:cubicBezTo>
                    <a:pt x="905" y="1396"/>
                    <a:pt x="1057" y="1173"/>
                    <a:pt x="1096" y="968"/>
                  </a:cubicBezTo>
                  <a:cubicBezTo>
                    <a:pt x="1113" y="883"/>
                    <a:pt x="1117" y="797"/>
                    <a:pt x="1110" y="714"/>
                  </a:cubicBezTo>
                  <a:cubicBezTo>
                    <a:pt x="1120" y="649"/>
                    <a:pt x="1124" y="584"/>
                    <a:pt x="1118" y="523"/>
                  </a:cubicBezTo>
                  <a:cubicBezTo>
                    <a:pt x="1109" y="420"/>
                    <a:pt x="1088" y="317"/>
                    <a:pt x="1031" y="229"/>
                  </a:cubicBezTo>
                  <a:cubicBezTo>
                    <a:pt x="965" y="128"/>
                    <a:pt x="871" y="53"/>
                    <a:pt x="754" y="19"/>
                  </a:cubicBezTo>
                  <a:cubicBezTo>
                    <a:pt x="708" y="6"/>
                    <a:pt x="662" y="0"/>
                    <a:pt x="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4256896" y="2992761"/>
              <a:ext cx="33395" cy="31292"/>
            </a:xfrm>
            <a:custGeom>
              <a:avLst/>
              <a:gdLst/>
              <a:ahLst/>
              <a:cxnLst/>
              <a:rect l="l" t="t" r="r" b="b"/>
              <a:pathLst>
                <a:path w="540" h="506" extrusionOk="0">
                  <a:moveTo>
                    <a:pt x="275" y="0"/>
                  </a:moveTo>
                  <a:cubicBezTo>
                    <a:pt x="272" y="0"/>
                    <a:pt x="269" y="0"/>
                    <a:pt x="267" y="1"/>
                  </a:cubicBezTo>
                  <a:cubicBezTo>
                    <a:pt x="244" y="4"/>
                    <a:pt x="222" y="7"/>
                    <a:pt x="200" y="9"/>
                  </a:cubicBezTo>
                  <a:cubicBezTo>
                    <a:pt x="179" y="17"/>
                    <a:pt x="158" y="25"/>
                    <a:pt x="137" y="35"/>
                  </a:cubicBezTo>
                  <a:cubicBezTo>
                    <a:pt x="137" y="36"/>
                    <a:pt x="136" y="36"/>
                    <a:pt x="135" y="36"/>
                  </a:cubicBezTo>
                  <a:cubicBezTo>
                    <a:pt x="134" y="37"/>
                    <a:pt x="132" y="38"/>
                    <a:pt x="131" y="39"/>
                  </a:cubicBezTo>
                  <a:cubicBezTo>
                    <a:pt x="128" y="40"/>
                    <a:pt x="124" y="42"/>
                    <a:pt x="121" y="43"/>
                  </a:cubicBezTo>
                  <a:cubicBezTo>
                    <a:pt x="85" y="65"/>
                    <a:pt x="56" y="94"/>
                    <a:pt x="34" y="130"/>
                  </a:cubicBezTo>
                  <a:cubicBezTo>
                    <a:pt x="11" y="168"/>
                    <a:pt x="1" y="208"/>
                    <a:pt x="1" y="253"/>
                  </a:cubicBezTo>
                  <a:cubicBezTo>
                    <a:pt x="1" y="296"/>
                    <a:pt x="11" y="338"/>
                    <a:pt x="34" y="375"/>
                  </a:cubicBezTo>
                  <a:cubicBezTo>
                    <a:pt x="56" y="411"/>
                    <a:pt x="85" y="440"/>
                    <a:pt x="121" y="462"/>
                  </a:cubicBezTo>
                  <a:lnTo>
                    <a:pt x="131" y="467"/>
                  </a:lnTo>
                  <a:cubicBezTo>
                    <a:pt x="132" y="468"/>
                    <a:pt x="134" y="468"/>
                    <a:pt x="135" y="469"/>
                  </a:cubicBezTo>
                  <a:lnTo>
                    <a:pt x="139" y="470"/>
                  </a:lnTo>
                  <a:cubicBezTo>
                    <a:pt x="148" y="475"/>
                    <a:pt x="158" y="479"/>
                    <a:pt x="170" y="484"/>
                  </a:cubicBezTo>
                  <a:cubicBezTo>
                    <a:pt x="198" y="498"/>
                    <a:pt x="228" y="505"/>
                    <a:pt x="260" y="505"/>
                  </a:cubicBezTo>
                  <a:cubicBezTo>
                    <a:pt x="262" y="505"/>
                    <a:pt x="265" y="505"/>
                    <a:pt x="267" y="505"/>
                  </a:cubicBezTo>
                  <a:cubicBezTo>
                    <a:pt x="289" y="502"/>
                    <a:pt x="312" y="499"/>
                    <a:pt x="334" y="496"/>
                  </a:cubicBezTo>
                  <a:lnTo>
                    <a:pt x="336" y="496"/>
                  </a:lnTo>
                  <a:cubicBezTo>
                    <a:pt x="337" y="495"/>
                    <a:pt x="338" y="495"/>
                    <a:pt x="339" y="495"/>
                  </a:cubicBezTo>
                  <a:cubicBezTo>
                    <a:pt x="340" y="495"/>
                    <a:pt x="342" y="494"/>
                    <a:pt x="344" y="494"/>
                  </a:cubicBezTo>
                  <a:cubicBezTo>
                    <a:pt x="348" y="493"/>
                    <a:pt x="353" y="492"/>
                    <a:pt x="357" y="491"/>
                  </a:cubicBezTo>
                  <a:lnTo>
                    <a:pt x="416" y="466"/>
                  </a:lnTo>
                  <a:cubicBezTo>
                    <a:pt x="445" y="450"/>
                    <a:pt x="468" y="430"/>
                    <a:pt x="486" y="403"/>
                  </a:cubicBezTo>
                  <a:cubicBezTo>
                    <a:pt x="500" y="387"/>
                    <a:pt x="512" y="369"/>
                    <a:pt x="517" y="348"/>
                  </a:cubicBezTo>
                  <a:cubicBezTo>
                    <a:pt x="532" y="318"/>
                    <a:pt x="540" y="287"/>
                    <a:pt x="539" y="253"/>
                  </a:cubicBezTo>
                  <a:cubicBezTo>
                    <a:pt x="536" y="231"/>
                    <a:pt x="533" y="208"/>
                    <a:pt x="530" y="187"/>
                  </a:cubicBezTo>
                  <a:cubicBezTo>
                    <a:pt x="522" y="167"/>
                    <a:pt x="514" y="147"/>
                    <a:pt x="505" y="128"/>
                  </a:cubicBezTo>
                  <a:cubicBezTo>
                    <a:pt x="489" y="99"/>
                    <a:pt x="468" y="76"/>
                    <a:pt x="440" y="59"/>
                  </a:cubicBezTo>
                  <a:cubicBezTo>
                    <a:pt x="417" y="37"/>
                    <a:pt x="389" y="22"/>
                    <a:pt x="357" y="14"/>
                  </a:cubicBezTo>
                  <a:cubicBezTo>
                    <a:pt x="331" y="9"/>
                    <a:pt x="301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62"/>
          <p:cNvGrpSpPr/>
          <p:nvPr/>
        </p:nvGrpSpPr>
        <p:grpSpPr>
          <a:xfrm>
            <a:off x="5049773" y="301494"/>
            <a:ext cx="433107" cy="636774"/>
            <a:chOff x="2660619" y="2985278"/>
            <a:chExt cx="619166" cy="910197"/>
          </a:xfrm>
        </p:grpSpPr>
        <p:sp>
          <p:nvSpPr>
            <p:cNvPr id="2077" name="Google Shape;2077;p62"/>
            <p:cNvSpPr/>
            <p:nvPr/>
          </p:nvSpPr>
          <p:spPr>
            <a:xfrm>
              <a:off x="2984179" y="3474204"/>
              <a:ext cx="84168" cy="236238"/>
            </a:xfrm>
            <a:custGeom>
              <a:avLst/>
              <a:gdLst/>
              <a:ahLst/>
              <a:cxnLst/>
              <a:rect l="l" t="t" r="r" b="b"/>
              <a:pathLst>
                <a:path w="1361" h="3820" extrusionOk="0">
                  <a:moveTo>
                    <a:pt x="362" y="0"/>
                  </a:moveTo>
                  <a:lnTo>
                    <a:pt x="362" y="0"/>
                  </a:lnTo>
                  <a:cubicBezTo>
                    <a:pt x="403" y="136"/>
                    <a:pt x="421" y="278"/>
                    <a:pt x="431" y="418"/>
                  </a:cubicBezTo>
                  <a:cubicBezTo>
                    <a:pt x="435" y="474"/>
                    <a:pt x="438" y="529"/>
                    <a:pt x="439" y="584"/>
                  </a:cubicBezTo>
                  <a:cubicBezTo>
                    <a:pt x="446" y="596"/>
                    <a:pt x="453" y="606"/>
                    <a:pt x="461" y="616"/>
                  </a:cubicBezTo>
                  <a:cubicBezTo>
                    <a:pt x="481" y="643"/>
                    <a:pt x="467" y="683"/>
                    <a:pt x="441" y="703"/>
                  </a:cubicBezTo>
                  <a:cubicBezTo>
                    <a:pt x="444" y="1030"/>
                    <a:pt x="413" y="1358"/>
                    <a:pt x="377" y="1680"/>
                  </a:cubicBezTo>
                  <a:cubicBezTo>
                    <a:pt x="336" y="2040"/>
                    <a:pt x="281" y="2398"/>
                    <a:pt x="221" y="2754"/>
                  </a:cubicBezTo>
                  <a:cubicBezTo>
                    <a:pt x="214" y="2803"/>
                    <a:pt x="206" y="2852"/>
                    <a:pt x="197" y="2900"/>
                  </a:cubicBezTo>
                  <a:cubicBezTo>
                    <a:pt x="196" y="2908"/>
                    <a:pt x="195" y="2918"/>
                    <a:pt x="194" y="2926"/>
                  </a:cubicBezTo>
                  <a:cubicBezTo>
                    <a:pt x="194" y="2927"/>
                    <a:pt x="193" y="2929"/>
                    <a:pt x="193" y="2930"/>
                  </a:cubicBezTo>
                  <a:cubicBezTo>
                    <a:pt x="192" y="2938"/>
                    <a:pt x="190" y="2954"/>
                    <a:pt x="189" y="2957"/>
                  </a:cubicBezTo>
                  <a:cubicBezTo>
                    <a:pt x="188" y="2963"/>
                    <a:pt x="187" y="2971"/>
                    <a:pt x="187" y="2977"/>
                  </a:cubicBezTo>
                  <a:cubicBezTo>
                    <a:pt x="185" y="2991"/>
                    <a:pt x="182" y="3005"/>
                    <a:pt x="180" y="3019"/>
                  </a:cubicBezTo>
                  <a:cubicBezTo>
                    <a:pt x="175" y="3050"/>
                    <a:pt x="168" y="3082"/>
                    <a:pt x="162" y="3113"/>
                  </a:cubicBezTo>
                  <a:cubicBezTo>
                    <a:pt x="127" y="3301"/>
                    <a:pt x="1" y="3733"/>
                    <a:pt x="276" y="3809"/>
                  </a:cubicBezTo>
                  <a:cubicBezTo>
                    <a:pt x="302" y="3816"/>
                    <a:pt x="327" y="3820"/>
                    <a:pt x="352" y="3820"/>
                  </a:cubicBezTo>
                  <a:cubicBezTo>
                    <a:pt x="473" y="3820"/>
                    <a:pt x="583" y="3740"/>
                    <a:pt x="674" y="3639"/>
                  </a:cubicBezTo>
                  <a:cubicBezTo>
                    <a:pt x="668" y="3619"/>
                    <a:pt x="669" y="3595"/>
                    <a:pt x="684" y="3572"/>
                  </a:cubicBezTo>
                  <a:cubicBezTo>
                    <a:pt x="739" y="3485"/>
                    <a:pt x="810" y="3407"/>
                    <a:pt x="877" y="3328"/>
                  </a:cubicBezTo>
                  <a:cubicBezTo>
                    <a:pt x="885" y="3318"/>
                    <a:pt x="894" y="3308"/>
                    <a:pt x="903" y="3297"/>
                  </a:cubicBezTo>
                  <a:cubicBezTo>
                    <a:pt x="1040" y="3041"/>
                    <a:pt x="1137" y="2758"/>
                    <a:pt x="1203" y="2477"/>
                  </a:cubicBezTo>
                  <a:cubicBezTo>
                    <a:pt x="1360" y="1817"/>
                    <a:pt x="1194" y="1117"/>
                    <a:pt x="830" y="552"/>
                  </a:cubicBezTo>
                  <a:cubicBezTo>
                    <a:pt x="698" y="345"/>
                    <a:pt x="537" y="164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3072428" y="3610999"/>
              <a:ext cx="1175" cy="4205"/>
            </a:xfrm>
            <a:custGeom>
              <a:avLst/>
              <a:gdLst/>
              <a:ahLst/>
              <a:cxnLst/>
              <a:rect l="l" t="t" r="r" b="b"/>
              <a:pathLst>
                <a:path w="19" h="68" extrusionOk="0">
                  <a:moveTo>
                    <a:pt x="7" y="1"/>
                  </a:moveTo>
                  <a:cubicBezTo>
                    <a:pt x="5" y="23"/>
                    <a:pt x="4" y="45"/>
                    <a:pt x="1" y="68"/>
                  </a:cubicBezTo>
                  <a:cubicBezTo>
                    <a:pt x="6" y="46"/>
                    <a:pt x="12" y="24"/>
                    <a:pt x="18" y="4"/>
                  </a:cubicBezTo>
                  <a:cubicBezTo>
                    <a:pt x="14" y="4"/>
                    <a:pt x="11" y="2"/>
                    <a:pt x="7" y="1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2796982" y="3182246"/>
              <a:ext cx="279281" cy="368767"/>
            </a:xfrm>
            <a:custGeom>
              <a:avLst/>
              <a:gdLst/>
              <a:ahLst/>
              <a:cxnLst/>
              <a:rect l="l" t="t" r="r" b="b"/>
              <a:pathLst>
                <a:path w="4516" h="5963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615"/>
                    <a:pt x="71" y="1246"/>
                    <a:pt x="281" y="1829"/>
                  </a:cubicBezTo>
                  <a:cubicBezTo>
                    <a:pt x="383" y="2112"/>
                    <a:pt x="533" y="2369"/>
                    <a:pt x="734" y="2594"/>
                  </a:cubicBezTo>
                  <a:cubicBezTo>
                    <a:pt x="943" y="2830"/>
                    <a:pt x="1189" y="3031"/>
                    <a:pt x="1449" y="3209"/>
                  </a:cubicBezTo>
                  <a:cubicBezTo>
                    <a:pt x="1887" y="3511"/>
                    <a:pt x="2361" y="3758"/>
                    <a:pt x="2807" y="4048"/>
                  </a:cubicBezTo>
                  <a:cubicBezTo>
                    <a:pt x="2830" y="4048"/>
                    <a:pt x="2854" y="4054"/>
                    <a:pt x="2874" y="4072"/>
                  </a:cubicBezTo>
                  <a:cubicBezTo>
                    <a:pt x="2894" y="4090"/>
                    <a:pt x="2913" y="4111"/>
                    <a:pt x="2933" y="4132"/>
                  </a:cubicBezTo>
                  <a:cubicBezTo>
                    <a:pt x="2984" y="4166"/>
                    <a:pt x="3036" y="4201"/>
                    <a:pt x="3086" y="4237"/>
                  </a:cubicBezTo>
                  <a:cubicBezTo>
                    <a:pt x="3350" y="4427"/>
                    <a:pt x="3601" y="4640"/>
                    <a:pt x="3807" y="4894"/>
                  </a:cubicBezTo>
                  <a:cubicBezTo>
                    <a:pt x="4028" y="5163"/>
                    <a:pt x="4201" y="5464"/>
                    <a:pt x="4318" y="5791"/>
                  </a:cubicBezTo>
                  <a:cubicBezTo>
                    <a:pt x="4330" y="5822"/>
                    <a:pt x="4339" y="5853"/>
                    <a:pt x="4349" y="5884"/>
                  </a:cubicBezTo>
                  <a:cubicBezTo>
                    <a:pt x="4375" y="5891"/>
                    <a:pt x="4398" y="5911"/>
                    <a:pt x="4402" y="5944"/>
                  </a:cubicBezTo>
                  <a:cubicBezTo>
                    <a:pt x="4403" y="5950"/>
                    <a:pt x="4405" y="5957"/>
                    <a:pt x="4406" y="5963"/>
                  </a:cubicBezTo>
                  <a:cubicBezTo>
                    <a:pt x="4431" y="5699"/>
                    <a:pt x="4473" y="5439"/>
                    <a:pt x="4492" y="5174"/>
                  </a:cubicBezTo>
                  <a:cubicBezTo>
                    <a:pt x="4516" y="4830"/>
                    <a:pt x="4479" y="4486"/>
                    <a:pt x="4395" y="4152"/>
                  </a:cubicBezTo>
                  <a:cubicBezTo>
                    <a:pt x="4271" y="3661"/>
                    <a:pt x="4022" y="3223"/>
                    <a:pt x="3699" y="2835"/>
                  </a:cubicBezTo>
                  <a:cubicBezTo>
                    <a:pt x="3525" y="2628"/>
                    <a:pt x="3334" y="2435"/>
                    <a:pt x="3137" y="2250"/>
                  </a:cubicBezTo>
                  <a:cubicBezTo>
                    <a:pt x="2936" y="2060"/>
                    <a:pt x="2728" y="1877"/>
                    <a:pt x="2505" y="1712"/>
                  </a:cubicBezTo>
                  <a:cubicBezTo>
                    <a:pt x="2217" y="1502"/>
                    <a:pt x="1916" y="1312"/>
                    <a:pt x="1615" y="1123"/>
                  </a:cubicBezTo>
                  <a:cubicBezTo>
                    <a:pt x="1606" y="1143"/>
                    <a:pt x="1581" y="1154"/>
                    <a:pt x="1558" y="1154"/>
                  </a:cubicBezTo>
                  <a:cubicBezTo>
                    <a:pt x="1554" y="1154"/>
                    <a:pt x="1551" y="1154"/>
                    <a:pt x="1547" y="1153"/>
                  </a:cubicBezTo>
                  <a:cubicBezTo>
                    <a:pt x="1507" y="1146"/>
                    <a:pt x="1483" y="1112"/>
                    <a:pt x="1450" y="1091"/>
                  </a:cubicBezTo>
                  <a:cubicBezTo>
                    <a:pt x="1418" y="1070"/>
                    <a:pt x="1389" y="1051"/>
                    <a:pt x="1359" y="1027"/>
                  </a:cubicBezTo>
                  <a:cubicBezTo>
                    <a:pt x="1298" y="981"/>
                    <a:pt x="1235" y="940"/>
                    <a:pt x="1170" y="901"/>
                  </a:cubicBezTo>
                  <a:cubicBezTo>
                    <a:pt x="1036" y="820"/>
                    <a:pt x="899" y="747"/>
                    <a:pt x="766" y="667"/>
                  </a:cubicBezTo>
                  <a:cubicBezTo>
                    <a:pt x="651" y="598"/>
                    <a:pt x="539" y="521"/>
                    <a:pt x="440" y="431"/>
                  </a:cubicBezTo>
                  <a:cubicBezTo>
                    <a:pt x="349" y="412"/>
                    <a:pt x="265" y="349"/>
                    <a:pt x="201" y="282"/>
                  </a:cubicBezTo>
                  <a:cubicBezTo>
                    <a:pt x="121" y="200"/>
                    <a:pt x="56" y="10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2815906" y="3183854"/>
              <a:ext cx="310326" cy="371983"/>
            </a:xfrm>
            <a:custGeom>
              <a:avLst/>
              <a:gdLst/>
              <a:ahLst/>
              <a:cxnLst/>
              <a:rect l="l" t="t" r="r" b="b"/>
              <a:pathLst>
                <a:path w="5018" h="6015" extrusionOk="0">
                  <a:moveTo>
                    <a:pt x="1" y="0"/>
                  </a:moveTo>
                  <a:lnTo>
                    <a:pt x="1" y="0"/>
                  </a:lnTo>
                  <a:cubicBezTo>
                    <a:pt x="329" y="298"/>
                    <a:pt x="703" y="551"/>
                    <a:pt x="1074" y="783"/>
                  </a:cubicBezTo>
                  <a:cubicBezTo>
                    <a:pt x="1558" y="1087"/>
                    <a:pt x="2056" y="1374"/>
                    <a:pt x="2507" y="1727"/>
                  </a:cubicBezTo>
                  <a:cubicBezTo>
                    <a:pt x="2729" y="1901"/>
                    <a:pt x="2939" y="2095"/>
                    <a:pt x="3142" y="2292"/>
                  </a:cubicBezTo>
                  <a:cubicBezTo>
                    <a:pt x="3331" y="2476"/>
                    <a:pt x="3511" y="2672"/>
                    <a:pt x="3672" y="2882"/>
                  </a:cubicBezTo>
                  <a:cubicBezTo>
                    <a:pt x="3989" y="3296"/>
                    <a:pt x="4213" y="3775"/>
                    <a:pt x="4311" y="4289"/>
                  </a:cubicBezTo>
                  <a:cubicBezTo>
                    <a:pt x="4372" y="4611"/>
                    <a:pt x="4388" y="4935"/>
                    <a:pt x="4357" y="5263"/>
                  </a:cubicBezTo>
                  <a:cubicBezTo>
                    <a:pt x="4333" y="5514"/>
                    <a:pt x="4292" y="5763"/>
                    <a:pt x="4272" y="6014"/>
                  </a:cubicBezTo>
                  <a:lnTo>
                    <a:pt x="4273" y="6014"/>
                  </a:lnTo>
                  <a:cubicBezTo>
                    <a:pt x="4287" y="5998"/>
                    <a:pt x="4300" y="5980"/>
                    <a:pt x="4312" y="5962"/>
                  </a:cubicBezTo>
                  <a:cubicBezTo>
                    <a:pt x="4348" y="5906"/>
                    <a:pt x="4381" y="5849"/>
                    <a:pt x="4423" y="5796"/>
                  </a:cubicBezTo>
                  <a:cubicBezTo>
                    <a:pt x="4437" y="5777"/>
                    <a:pt x="4458" y="5770"/>
                    <a:pt x="4479" y="5770"/>
                  </a:cubicBezTo>
                  <a:cubicBezTo>
                    <a:pt x="4489" y="5770"/>
                    <a:pt x="4499" y="5771"/>
                    <a:pt x="4508" y="5774"/>
                  </a:cubicBezTo>
                  <a:cubicBezTo>
                    <a:pt x="4722" y="5136"/>
                    <a:pt x="4946" y="4481"/>
                    <a:pt x="4993" y="3805"/>
                  </a:cubicBezTo>
                  <a:cubicBezTo>
                    <a:pt x="5017" y="3481"/>
                    <a:pt x="4997" y="3149"/>
                    <a:pt x="4882" y="2843"/>
                  </a:cubicBezTo>
                  <a:cubicBezTo>
                    <a:pt x="4757" y="2516"/>
                    <a:pt x="4502" y="2271"/>
                    <a:pt x="4235" y="2052"/>
                  </a:cubicBezTo>
                  <a:cubicBezTo>
                    <a:pt x="3610" y="1541"/>
                    <a:pt x="2855" y="1219"/>
                    <a:pt x="2145" y="845"/>
                  </a:cubicBezTo>
                  <a:cubicBezTo>
                    <a:pt x="1955" y="744"/>
                    <a:pt x="1766" y="641"/>
                    <a:pt x="1568" y="554"/>
                  </a:cubicBezTo>
                  <a:cubicBezTo>
                    <a:pt x="1358" y="462"/>
                    <a:pt x="1142" y="385"/>
                    <a:pt x="925" y="311"/>
                  </a:cubicBezTo>
                  <a:cubicBezTo>
                    <a:pt x="619" y="207"/>
                    <a:pt x="303" y="11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2768658" y="3104139"/>
              <a:ext cx="369385" cy="617250"/>
            </a:xfrm>
            <a:custGeom>
              <a:avLst/>
              <a:gdLst/>
              <a:ahLst/>
              <a:cxnLst/>
              <a:rect l="l" t="t" r="r" b="b"/>
              <a:pathLst>
                <a:path w="5973" h="9981" extrusionOk="0">
                  <a:moveTo>
                    <a:pt x="462" y="1257"/>
                  </a:moveTo>
                  <a:cubicBezTo>
                    <a:pt x="517" y="1360"/>
                    <a:pt x="583" y="1457"/>
                    <a:pt x="663" y="1540"/>
                  </a:cubicBezTo>
                  <a:cubicBezTo>
                    <a:pt x="726" y="1606"/>
                    <a:pt x="810" y="1668"/>
                    <a:pt x="901" y="1689"/>
                  </a:cubicBezTo>
                  <a:cubicBezTo>
                    <a:pt x="1000" y="1779"/>
                    <a:pt x="1112" y="1856"/>
                    <a:pt x="1227" y="1924"/>
                  </a:cubicBezTo>
                  <a:cubicBezTo>
                    <a:pt x="1360" y="2005"/>
                    <a:pt x="1499" y="2077"/>
                    <a:pt x="1632" y="2158"/>
                  </a:cubicBezTo>
                  <a:cubicBezTo>
                    <a:pt x="1696" y="2197"/>
                    <a:pt x="1760" y="2238"/>
                    <a:pt x="1820" y="2285"/>
                  </a:cubicBezTo>
                  <a:cubicBezTo>
                    <a:pt x="1850" y="2307"/>
                    <a:pt x="1880" y="2328"/>
                    <a:pt x="1911" y="2348"/>
                  </a:cubicBezTo>
                  <a:cubicBezTo>
                    <a:pt x="1944" y="2369"/>
                    <a:pt x="1969" y="2403"/>
                    <a:pt x="2009" y="2410"/>
                  </a:cubicBezTo>
                  <a:cubicBezTo>
                    <a:pt x="2013" y="2410"/>
                    <a:pt x="2017" y="2411"/>
                    <a:pt x="2020" y="2411"/>
                  </a:cubicBezTo>
                  <a:cubicBezTo>
                    <a:pt x="2043" y="2411"/>
                    <a:pt x="2067" y="2400"/>
                    <a:pt x="2077" y="2380"/>
                  </a:cubicBezTo>
                  <a:cubicBezTo>
                    <a:pt x="2377" y="2570"/>
                    <a:pt x="2678" y="2759"/>
                    <a:pt x="2966" y="2969"/>
                  </a:cubicBezTo>
                  <a:cubicBezTo>
                    <a:pt x="3189" y="3134"/>
                    <a:pt x="3397" y="3317"/>
                    <a:pt x="3599" y="3507"/>
                  </a:cubicBezTo>
                  <a:cubicBezTo>
                    <a:pt x="3796" y="3692"/>
                    <a:pt x="3986" y="3885"/>
                    <a:pt x="4160" y="4093"/>
                  </a:cubicBezTo>
                  <a:cubicBezTo>
                    <a:pt x="4485" y="4480"/>
                    <a:pt x="4732" y="4918"/>
                    <a:pt x="4856" y="5409"/>
                  </a:cubicBezTo>
                  <a:cubicBezTo>
                    <a:pt x="4942" y="5743"/>
                    <a:pt x="4977" y="6087"/>
                    <a:pt x="4953" y="6432"/>
                  </a:cubicBezTo>
                  <a:cubicBezTo>
                    <a:pt x="4934" y="6695"/>
                    <a:pt x="4892" y="6957"/>
                    <a:pt x="4867" y="7220"/>
                  </a:cubicBezTo>
                  <a:cubicBezTo>
                    <a:pt x="4866" y="7213"/>
                    <a:pt x="4864" y="7207"/>
                    <a:pt x="4864" y="7201"/>
                  </a:cubicBezTo>
                  <a:cubicBezTo>
                    <a:pt x="4859" y="7169"/>
                    <a:pt x="4836" y="7148"/>
                    <a:pt x="4810" y="7141"/>
                  </a:cubicBezTo>
                  <a:cubicBezTo>
                    <a:pt x="4801" y="7110"/>
                    <a:pt x="4791" y="7079"/>
                    <a:pt x="4779" y="7049"/>
                  </a:cubicBezTo>
                  <a:cubicBezTo>
                    <a:pt x="4662" y="6721"/>
                    <a:pt x="4489" y="6419"/>
                    <a:pt x="4268" y="6151"/>
                  </a:cubicBezTo>
                  <a:cubicBezTo>
                    <a:pt x="4062" y="5897"/>
                    <a:pt x="3813" y="5684"/>
                    <a:pt x="3547" y="5494"/>
                  </a:cubicBezTo>
                  <a:cubicBezTo>
                    <a:pt x="3497" y="5458"/>
                    <a:pt x="3445" y="5423"/>
                    <a:pt x="3395" y="5389"/>
                  </a:cubicBezTo>
                  <a:cubicBezTo>
                    <a:pt x="3374" y="5369"/>
                    <a:pt x="3357" y="5347"/>
                    <a:pt x="3335" y="5329"/>
                  </a:cubicBezTo>
                  <a:cubicBezTo>
                    <a:pt x="3315" y="5311"/>
                    <a:pt x="3291" y="5305"/>
                    <a:pt x="3269" y="5305"/>
                  </a:cubicBezTo>
                  <a:cubicBezTo>
                    <a:pt x="2822" y="5016"/>
                    <a:pt x="2350" y="4768"/>
                    <a:pt x="1911" y="4466"/>
                  </a:cubicBezTo>
                  <a:cubicBezTo>
                    <a:pt x="1651" y="4287"/>
                    <a:pt x="1406" y="4088"/>
                    <a:pt x="1196" y="3852"/>
                  </a:cubicBezTo>
                  <a:cubicBezTo>
                    <a:pt x="994" y="3626"/>
                    <a:pt x="844" y="3370"/>
                    <a:pt x="742" y="3086"/>
                  </a:cubicBezTo>
                  <a:cubicBezTo>
                    <a:pt x="532" y="2503"/>
                    <a:pt x="474" y="1872"/>
                    <a:pt x="462" y="1257"/>
                  </a:cubicBezTo>
                  <a:close/>
                  <a:moveTo>
                    <a:pt x="769" y="1283"/>
                  </a:moveTo>
                  <a:lnTo>
                    <a:pt x="769" y="1283"/>
                  </a:lnTo>
                  <a:cubicBezTo>
                    <a:pt x="1072" y="1400"/>
                    <a:pt x="1386" y="1490"/>
                    <a:pt x="1692" y="1594"/>
                  </a:cubicBezTo>
                  <a:cubicBezTo>
                    <a:pt x="1909" y="1667"/>
                    <a:pt x="2125" y="1745"/>
                    <a:pt x="2335" y="1837"/>
                  </a:cubicBezTo>
                  <a:cubicBezTo>
                    <a:pt x="2534" y="1924"/>
                    <a:pt x="2722" y="2027"/>
                    <a:pt x="2913" y="2129"/>
                  </a:cubicBezTo>
                  <a:cubicBezTo>
                    <a:pt x="3622" y="2502"/>
                    <a:pt x="4378" y="2823"/>
                    <a:pt x="5004" y="3335"/>
                  </a:cubicBezTo>
                  <a:cubicBezTo>
                    <a:pt x="5270" y="3553"/>
                    <a:pt x="5525" y="3799"/>
                    <a:pt x="5649" y="4126"/>
                  </a:cubicBezTo>
                  <a:cubicBezTo>
                    <a:pt x="5765" y="4433"/>
                    <a:pt x="5784" y="4764"/>
                    <a:pt x="5761" y="5088"/>
                  </a:cubicBezTo>
                  <a:cubicBezTo>
                    <a:pt x="5713" y="5764"/>
                    <a:pt x="5490" y="6418"/>
                    <a:pt x="5276" y="7057"/>
                  </a:cubicBezTo>
                  <a:cubicBezTo>
                    <a:pt x="5266" y="7054"/>
                    <a:pt x="5256" y="7053"/>
                    <a:pt x="5246" y="7053"/>
                  </a:cubicBezTo>
                  <a:cubicBezTo>
                    <a:pt x="5225" y="7053"/>
                    <a:pt x="5205" y="7060"/>
                    <a:pt x="5191" y="7079"/>
                  </a:cubicBezTo>
                  <a:cubicBezTo>
                    <a:pt x="5148" y="7132"/>
                    <a:pt x="5115" y="7189"/>
                    <a:pt x="5079" y="7244"/>
                  </a:cubicBezTo>
                  <a:cubicBezTo>
                    <a:pt x="5068" y="7263"/>
                    <a:pt x="5054" y="7281"/>
                    <a:pt x="5040" y="7297"/>
                  </a:cubicBezTo>
                  <a:lnTo>
                    <a:pt x="5039" y="7297"/>
                  </a:lnTo>
                  <a:cubicBezTo>
                    <a:pt x="5059" y="7046"/>
                    <a:pt x="5101" y="6797"/>
                    <a:pt x="5125" y="6545"/>
                  </a:cubicBezTo>
                  <a:cubicBezTo>
                    <a:pt x="5156" y="6218"/>
                    <a:pt x="5139" y="5894"/>
                    <a:pt x="5078" y="5572"/>
                  </a:cubicBezTo>
                  <a:cubicBezTo>
                    <a:pt x="4981" y="5058"/>
                    <a:pt x="4758" y="4579"/>
                    <a:pt x="4439" y="4164"/>
                  </a:cubicBezTo>
                  <a:cubicBezTo>
                    <a:pt x="4279" y="3954"/>
                    <a:pt x="4099" y="3760"/>
                    <a:pt x="3909" y="3575"/>
                  </a:cubicBezTo>
                  <a:cubicBezTo>
                    <a:pt x="3706" y="3378"/>
                    <a:pt x="3497" y="3184"/>
                    <a:pt x="3274" y="3011"/>
                  </a:cubicBezTo>
                  <a:cubicBezTo>
                    <a:pt x="2823" y="2657"/>
                    <a:pt x="2326" y="2369"/>
                    <a:pt x="1841" y="2067"/>
                  </a:cubicBezTo>
                  <a:cubicBezTo>
                    <a:pt x="1470" y="1834"/>
                    <a:pt x="1096" y="1581"/>
                    <a:pt x="769" y="1283"/>
                  </a:cubicBezTo>
                  <a:close/>
                  <a:moveTo>
                    <a:pt x="4922" y="8190"/>
                  </a:moveTo>
                  <a:cubicBezTo>
                    <a:pt x="4926" y="8191"/>
                    <a:pt x="4929" y="8194"/>
                    <a:pt x="4933" y="8195"/>
                  </a:cubicBezTo>
                  <a:cubicBezTo>
                    <a:pt x="4927" y="8215"/>
                    <a:pt x="4922" y="8236"/>
                    <a:pt x="4916" y="8258"/>
                  </a:cubicBezTo>
                  <a:cubicBezTo>
                    <a:pt x="4919" y="8235"/>
                    <a:pt x="4920" y="8213"/>
                    <a:pt x="4922" y="8190"/>
                  </a:cubicBezTo>
                  <a:close/>
                  <a:moveTo>
                    <a:pt x="3851" y="5978"/>
                  </a:moveTo>
                  <a:cubicBezTo>
                    <a:pt x="4027" y="6142"/>
                    <a:pt x="4186" y="6323"/>
                    <a:pt x="4319" y="6530"/>
                  </a:cubicBezTo>
                  <a:cubicBezTo>
                    <a:pt x="4683" y="7095"/>
                    <a:pt x="4849" y="7794"/>
                    <a:pt x="4691" y="8455"/>
                  </a:cubicBezTo>
                  <a:cubicBezTo>
                    <a:pt x="4625" y="8736"/>
                    <a:pt x="4528" y="9019"/>
                    <a:pt x="4392" y="9275"/>
                  </a:cubicBezTo>
                  <a:cubicBezTo>
                    <a:pt x="4382" y="9285"/>
                    <a:pt x="4374" y="9296"/>
                    <a:pt x="4365" y="9307"/>
                  </a:cubicBezTo>
                  <a:cubicBezTo>
                    <a:pt x="4298" y="9385"/>
                    <a:pt x="4227" y="9463"/>
                    <a:pt x="4172" y="9550"/>
                  </a:cubicBezTo>
                  <a:cubicBezTo>
                    <a:pt x="4157" y="9573"/>
                    <a:pt x="4156" y="9597"/>
                    <a:pt x="4163" y="9618"/>
                  </a:cubicBezTo>
                  <a:cubicBezTo>
                    <a:pt x="4072" y="9718"/>
                    <a:pt x="3962" y="9797"/>
                    <a:pt x="3841" y="9797"/>
                  </a:cubicBezTo>
                  <a:cubicBezTo>
                    <a:pt x="3816" y="9797"/>
                    <a:pt x="3791" y="9794"/>
                    <a:pt x="3765" y="9787"/>
                  </a:cubicBezTo>
                  <a:cubicBezTo>
                    <a:pt x="3490" y="9710"/>
                    <a:pt x="3615" y="9279"/>
                    <a:pt x="3651" y="9091"/>
                  </a:cubicBezTo>
                  <a:cubicBezTo>
                    <a:pt x="3656" y="9060"/>
                    <a:pt x="3663" y="9029"/>
                    <a:pt x="3668" y="8997"/>
                  </a:cubicBezTo>
                  <a:cubicBezTo>
                    <a:pt x="3671" y="8983"/>
                    <a:pt x="3673" y="8969"/>
                    <a:pt x="3675" y="8955"/>
                  </a:cubicBezTo>
                  <a:cubicBezTo>
                    <a:pt x="3676" y="8948"/>
                    <a:pt x="3677" y="8941"/>
                    <a:pt x="3678" y="8935"/>
                  </a:cubicBezTo>
                  <a:cubicBezTo>
                    <a:pt x="3678" y="8932"/>
                    <a:pt x="3680" y="8916"/>
                    <a:pt x="3681" y="8908"/>
                  </a:cubicBezTo>
                  <a:cubicBezTo>
                    <a:pt x="3682" y="8907"/>
                    <a:pt x="3682" y="8905"/>
                    <a:pt x="3682" y="8905"/>
                  </a:cubicBezTo>
                  <a:cubicBezTo>
                    <a:pt x="3683" y="8896"/>
                    <a:pt x="3685" y="8887"/>
                    <a:pt x="3686" y="8878"/>
                  </a:cubicBezTo>
                  <a:cubicBezTo>
                    <a:pt x="3694" y="8829"/>
                    <a:pt x="3702" y="8782"/>
                    <a:pt x="3710" y="8733"/>
                  </a:cubicBezTo>
                  <a:cubicBezTo>
                    <a:pt x="3769" y="8376"/>
                    <a:pt x="3824" y="8018"/>
                    <a:pt x="3865" y="7658"/>
                  </a:cubicBezTo>
                  <a:cubicBezTo>
                    <a:pt x="3902" y="7335"/>
                    <a:pt x="3932" y="7008"/>
                    <a:pt x="3930" y="6682"/>
                  </a:cubicBezTo>
                  <a:cubicBezTo>
                    <a:pt x="3956" y="6661"/>
                    <a:pt x="3970" y="6621"/>
                    <a:pt x="3949" y="6594"/>
                  </a:cubicBezTo>
                  <a:cubicBezTo>
                    <a:pt x="3941" y="6584"/>
                    <a:pt x="3935" y="6573"/>
                    <a:pt x="3928" y="6563"/>
                  </a:cubicBezTo>
                  <a:cubicBezTo>
                    <a:pt x="3926" y="6507"/>
                    <a:pt x="3923" y="6451"/>
                    <a:pt x="3919" y="6396"/>
                  </a:cubicBezTo>
                  <a:cubicBezTo>
                    <a:pt x="3909" y="6256"/>
                    <a:pt x="3891" y="6113"/>
                    <a:pt x="3851" y="5978"/>
                  </a:cubicBezTo>
                  <a:close/>
                  <a:moveTo>
                    <a:pt x="206" y="1"/>
                  </a:moveTo>
                  <a:cubicBezTo>
                    <a:pt x="186" y="1"/>
                    <a:pt x="165" y="7"/>
                    <a:pt x="147" y="18"/>
                  </a:cubicBezTo>
                  <a:cubicBezTo>
                    <a:pt x="133" y="9"/>
                    <a:pt x="116" y="5"/>
                    <a:pt x="99" y="5"/>
                  </a:cubicBezTo>
                  <a:cubicBezTo>
                    <a:pt x="51" y="5"/>
                    <a:pt x="1" y="41"/>
                    <a:pt x="1" y="96"/>
                  </a:cubicBezTo>
                  <a:cubicBezTo>
                    <a:pt x="7" y="377"/>
                    <a:pt x="113" y="625"/>
                    <a:pt x="243" y="864"/>
                  </a:cubicBezTo>
                  <a:cubicBezTo>
                    <a:pt x="269" y="922"/>
                    <a:pt x="298" y="979"/>
                    <a:pt x="329" y="1035"/>
                  </a:cubicBezTo>
                  <a:cubicBezTo>
                    <a:pt x="290" y="1567"/>
                    <a:pt x="325" y="2115"/>
                    <a:pt x="436" y="2635"/>
                  </a:cubicBezTo>
                  <a:cubicBezTo>
                    <a:pt x="499" y="2933"/>
                    <a:pt x="591" y="3229"/>
                    <a:pt x="732" y="3499"/>
                  </a:cubicBezTo>
                  <a:cubicBezTo>
                    <a:pt x="874" y="3769"/>
                    <a:pt x="1078" y="4006"/>
                    <a:pt x="1302" y="4213"/>
                  </a:cubicBezTo>
                  <a:cubicBezTo>
                    <a:pt x="1772" y="4646"/>
                    <a:pt x="2340" y="4950"/>
                    <a:pt x="2884" y="5280"/>
                  </a:cubicBezTo>
                  <a:cubicBezTo>
                    <a:pt x="2992" y="5345"/>
                    <a:pt x="3097" y="5413"/>
                    <a:pt x="3203" y="5483"/>
                  </a:cubicBezTo>
                  <a:cubicBezTo>
                    <a:pt x="3304" y="5730"/>
                    <a:pt x="3514" y="5921"/>
                    <a:pt x="3587" y="6179"/>
                  </a:cubicBezTo>
                  <a:cubicBezTo>
                    <a:pt x="3617" y="6285"/>
                    <a:pt x="3639" y="6394"/>
                    <a:pt x="3679" y="6496"/>
                  </a:cubicBezTo>
                  <a:cubicBezTo>
                    <a:pt x="3694" y="6534"/>
                    <a:pt x="3711" y="6575"/>
                    <a:pt x="3735" y="6610"/>
                  </a:cubicBezTo>
                  <a:cubicBezTo>
                    <a:pt x="3742" y="6916"/>
                    <a:pt x="3715" y="7224"/>
                    <a:pt x="3684" y="7526"/>
                  </a:cubicBezTo>
                  <a:cubicBezTo>
                    <a:pt x="3645" y="7896"/>
                    <a:pt x="3591" y="8257"/>
                    <a:pt x="3530" y="8627"/>
                  </a:cubicBezTo>
                  <a:cubicBezTo>
                    <a:pt x="3521" y="8682"/>
                    <a:pt x="3512" y="8736"/>
                    <a:pt x="3502" y="8791"/>
                  </a:cubicBezTo>
                  <a:cubicBezTo>
                    <a:pt x="3499" y="8811"/>
                    <a:pt x="3496" y="8829"/>
                    <a:pt x="3494" y="8849"/>
                  </a:cubicBezTo>
                  <a:cubicBezTo>
                    <a:pt x="3493" y="8856"/>
                    <a:pt x="3492" y="8863"/>
                    <a:pt x="3491" y="8870"/>
                  </a:cubicBezTo>
                  <a:cubicBezTo>
                    <a:pt x="3490" y="8874"/>
                    <a:pt x="3488" y="8891"/>
                    <a:pt x="3487" y="8897"/>
                  </a:cubicBezTo>
                  <a:cubicBezTo>
                    <a:pt x="3485" y="8910"/>
                    <a:pt x="3483" y="8925"/>
                    <a:pt x="3481" y="8938"/>
                  </a:cubicBezTo>
                  <a:cubicBezTo>
                    <a:pt x="3455" y="9087"/>
                    <a:pt x="3422" y="9234"/>
                    <a:pt x="3407" y="9384"/>
                  </a:cubicBezTo>
                  <a:cubicBezTo>
                    <a:pt x="3392" y="9526"/>
                    <a:pt x="3396" y="9675"/>
                    <a:pt x="3480" y="9798"/>
                  </a:cubicBezTo>
                  <a:cubicBezTo>
                    <a:pt x="3567" y="9927"/>
                    <a:pt x="3692" y="9981"/>
                    <a:pt x="3822" y="9981"/>
                  </a:cubicBezTo>
                  <a:cubicBezTo>
                    <a:pt x="3954" y="9981"/>
                    <a:pt x="4092" y="9925"/>
                    <a:pt x="4201" y="9836"/>
                  </a:cubicBezTo>
                  <a:cubicBezTo>
                    <a:pt x="4356" y="9710"/>
                    <a:pt x="4472" y="9540"/>
                    <a:pt x="4564" y="9359"/>
                  </a:cubicBezTo>
                  <a:cubicBezTo>
                    <a:pt x="4616" y="9299"/>
                    <a:pt x="4667" y="9239"/>
                    <a:pt x="4714" y="9176"/>
                  </a:cubicBezTo>
                  <a:cubicBezTo>
                    <a:pt x="4843" y="9008"/>
                    <a:pt x="4936" y="8827"/>
                    <a:pt x="5002" y="8627"/>
                  </a:cubicBezTo>
                  <a:cubicBezTo>
                    <a:pt x="5133" y="8220"/>
                    <a:pt x="5227" y="7804"/>
                    <a:pt x="5359" y="7397"/>
                  </a:cubicBezTo>
                  <a:cubicBezTo>
                    <a:pt x="5581" y="6719"/>
                    <a:pt x="5827" y="6044"/>
                    <a:pt x="5921" y="5334"/>
                  </a:cubicBezTo>
                  <a:cubicBezTo>
                    <a:pt x="5965" y="4994"/>
                    <a:pt x="5972" y="4643"/>
                    <a:pt x="5895" y="4306"/>
                  </a:cubicBezTo>
                  <a:cubicBezTo>
                    <a:pt x="5815" y="3968"/>
                    <a:pt x="5642" y="3686"/>
                    <a:pt x="5394" y="3443"/>
                  </a:cubicBezTo>
                  <a:cubicBezTo>
                    <a:pt x="4801" y="2860"/>
                    <a:pt x="4033" y="2501"/>
                    <a:pt x="3299" y="2130"/>
                  </a:cubicBezTo>
                  <a:cubicBezTo>
                    <a:pt x="2907" y="1931"/>
                    <a:pt x="2527" y="1718"/>
                    <a:pt x="2116" y="1562"/>
                  </a:cubicBezTo>
                  <a:cubicBezTo>
                    <a:pt x="1687" y="1399"/>
                    <a:pt x="1245" y="1269"/>
                    <a:pt x="809" y="1128"/>
                  </a:cubicBezTo>
                  <a:cubicBezTo>
                    <a:pt x="779" y="1117"/>
                    <a:pt x="748" y="1108"/>
                    <a:pt x="718" y="1099"/>
                  </a:cubicBezTo>
                  <a:cubicBezTo>
                    <a:pt x="640" y="941"/>
                    <a:pt x="549" y="790"/>
                    <a:pt x="473" y="631"/>
                  </a:cubicBezTo>
                  <a:cubicBezTo>
                    <a:pt x="386" y="452"/>
                    <a:pt x="319" y="262"/>
                    <a:pt x="282" y="66"/>
                  </a:cubicBezTo>
                  <a:cubicBezTo>
                    <a:pt x="272" y="20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3127530" y="3297706"/>
              <a:ext cx="59925" cy="58132"/>
            </a:xfrm>
            <a:custGeom>
              <a:avLst/>
              <a:gdLst/>
              <a:ahLst/>
              <a:cxnLst/>
              <a:rect l="l" t="t" r="r" b="b"/>
              <a:pathLst>
                <a:path w="969" h="940" extrusionOk="0">
                  <a:moveTo>
                    <a:pt x="430" y="1"/>
                  </a:moveTo>
                  <a:cubicBezTo>
                    <a:pt x="394" y="1"/>
                    <a:pt x="357" y="6"/>
                    <a:pt x="321" y="17"/>
                  </a:cubicBezTo>
                  <a:cubicBezTo>
                    <a:pt x="309" y="21"/>
                    <a:pt x="297" y="27"/>
                    <a:pt x="284" y="32"/>
                  </a:cubicBezTo>
                  <a:cubicBezTo>
                    <a:pt x="272" y="35"/>
                    <a:pt x="258" y="36"/>
                    <a:pt x="246" y="40"/>
                  </a:cubicBezTo>
                  <a:cubicBezTo>
                    <a:pt x="128" y="73"/>
                    <a:pt x="38" y="171"/>
                    <a:pt x="11" y="291"/>
                  </a:cubicBezTo>
                  <a:cubicBezTo>
                    <a:pt x="2" y="336"/>
                    <a:pt x="1" y="377"/>
                    <a:pt x="7" y="420"/>
                  </a:cubicBezTo>
                  <a:cubicBezTo>
                    <a:pt x="15" y="469"/>
                    <a:pt x="35" y="512"/>
                    <a:pt x="63" y="553"/>
                  </a:cubicBezTo>
                  <a:cubicBezTo>
                    <a:pt x="72" y="564"/>
                    <a:pt x="82" y="575"/>
                    <a:pt x="92" y="585"/>
                  </a:cubicBezTo>
                  <a:cubicBezTo>
                    <a:pt x="101" y="613"/>
                    <a:pt x="113" y="640"/>
                    <a:pt x="126" y="667"/>
                  </a:cubicBezTo>
                  <a:cubicBezTo>
                    <a:pt x="200" y="815"/>
                    <a:pt x="342" y="929"/>
                    <a:pt x="511" y="939"/>
                  </a:cubicBezTo>
                  <a:cubicBezTo>
                    <a:pt x="516" y="940"/>
                    <a:pt x="521" y="940"/>
                    <a:pt x="526" y="940"/>
                  </a:cubicBezTo>
                  <a:cubicBezTo>
                    <a:pt x="581" y="940"/>
                    <a:pt x="641" y="925"/>
                    <a:pt x="692" y="904"/>
                  </a:cubicBezTo>
                  <a:cubicBezTo>
                    <a:pt x="753" y="879"/>
                    <a:pt x="811" y="851"/>
                    <a:pt x="856" y="801"/>
                  </a:cubicBezTo>
                  <a:cubicBezTo>
                    <a:pt x="938" y="709"/>
                    <a:pt x="969" y="584"/>
                    <a:pt x="929" y="465"/>
                  </a:cubicBezTo>
                  <a:cubicBezTo>
                    <a:pt x="895" y="360"/>
                    <a:pt x="829" y="273"/>
                    <a:pt x="748" y="202"/>
                  </a:cubicBezTo>
                  <a:cubicBezTo>
                    <a:pt x="729" y="160"/>
                    <a:pt x="703" y="120"/>
                    <a:pt x="667" y="88"/>
                  </a:cubicBezTo>
                  <a:cubicBezTo>
                    <a:pt x="600" y="31"/>
                    <a:pt x="516" y="1"/>
                    <a:pt x="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3130745" y="3331101"/>
              <a:ext cx="1732" cy="2164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0"/>
                  </a:moveTo>
                  <a:cubicBezTo>
                    <a:pt x="2" y="3"/>
                    <a:pt x="4" y="5"/>
                    <a:pt x="6" y="8"/>
                  </a:cubicBezTo>
                  <a:lnTo>
                    <a:pt x="6" y="8"/>
                  </a:lnTo>
                  <a:cubicBezTo>
                    <a:pt x="5" y="5"/>
                    <a:pt x="3" y="3"/>
                    <a:pt x="1" y="0"/>
                  </a:cubicBezTo>
                  <a:close/>
                  <a:moveTo>
                    <a:pt x="6" y="8"/>
                  </a:moveTo>
                  <a:cubicBezTo>
                    <a:pt x="10" y="13"/>
                    <a:pt x="14" y="18"/>
                    <a:pt x="18" y="23"/>
                  </a:cubicBezTo>
                  <a:lnTo>
                    <a:pt x="18" y="23"/>
                  </a:lnTo>
                  <a:cubicBezTo>
                    <a:pt x="16" y="19"/>
                    <a:pt x="13" y="16"/>
                    <a:pt x="11" y="13"/>
                  </a:cubicBezTo>
                  <a:cubicBezTo>
                    <a:pt x="10" y="11"/>
                    <a:pt x="8" y="9"/>
                    <a:pt x="6" y="8"/>
                  </a:cubicBezTo>
                  <a:close/>
                  <a:moveTo>
                    <a:pt x="18" y="23"/>
                  </a:moveTo>
                  <a:cubicBezTo>
                    <a:pt x="21" y="27"/>
                    <a:pt x="24" y="30"/>
                    <a:pt x="27" y="34"/>
                  </a:cubicBezTo>
                  <a:cubicBezTo>
                    <a:pt x="24" y="30"/>
                    <a:pt x="21" y="27"/>
                    <a:pt x="18" y="23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3127653" y="3322010"/>
              <a:ext cx="557" cy="3278"/>
            </a:xfrm>
            <a:custGeom>
              <a:avLst/>
              <a:gdLst/>
              <a:ahLst/>
              <a:cxnLst/>
              <a:rect l="l" t="t" r="r" b="b"/>
              <a:pathLst>
                <a:path w="9" h="53" extrusionOk="0">
                  <a:moveTo>
                    <a:pt x="1" y="0"/>
                  </a:moveTo>
                  <a:cubicBezTo>
                    <a:pt x="1" y="3"/>
                    <a:pt x="2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6" y="36"/>
                  </a:lnTo>
                  <a:lnTo>
                    <a:pt x="6" y="36"/>
                  </a:lnTo>
                  <a:cubicBezTo>
                    <a:pt x="6" y="33"/>
                    <a:pt x="5" y="30"/>
                    <a:pt x="5" y="27"/>
                  </a:cubicBezTo>
                  <a:cubicBezTo>
                    <a:pt x="4" y="21"/>
                    <a:pt x="3" y="14"/>
                    <a:pt x="2" y="8"/>
                  </a:cubicBezTo>
                  <a:close/>
                  <a:moveTo>
                    <a:pt x="6" y="36"/>
                  </a:moveTo>
                  <a:cubicBezTo>
                    <a:pt x="6" y="41"/>
                    <a:pt x="7" y="46"/>
                    <a:pt x="8" y="52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3207368" y="3369319"/>
              <a:ext cx="37909" cy="36920"/>
            </a:xfrm>
            <a:custGeom>
              <a:avLst/>
              <a:gdLst/>
              <a:ahLst/>
              <a:cxnLst/>
              <a:rect l="l" t="t" r="r" b="b"/>
              <a:pathLst>
                <a:path w="613" h="597" extrusionOk="0">
                  <a:moveTo>
                    <a:pt x="309" y="0"/>
                  </a:moveTo>
                  <a:cubicBezTo>
                    <a:pt x="279" y="0"/>
                    <a:pt x="250" y="7"/>
                    <a:pt x="222" y="15"/>
                  </a:cubicBezTo>
                  <a:cubicBezTo>
                    <a:pt x="225" y="14"/>
                    <a:pt x="227" y="13"/>
                    <a:pt x="229" y="12"/>
                  </a:cubicBezTo>
                  <a:lnTo>
                    <a:pt x="229" y="12"/>
                  </a:lnTo>
                  <a:cubicBezTo>
                    <a:pt x="225" y="14"/>
                    <a:pt x="220" y="15"/>
                    <a:pt x="216" y="16"/>
                  </a:cubicBezTo>
                  <a:cubicBezTo>
                    <a:pt x="178" y="24"/>
                    <a:pt x="144" y="42"/>
                    <a:pt x="116" y="68"/>
                  </a:cubicBezTo>
                  <a:cubicBezTo>
                    <a:pt x="94" y="81"/>
                    <a:pt x="77" y="99"/>
                    <a:pt x="63" y="120"/>
                  </a:cubicBezTo>
                  <a:cubicBezTo>
                    <a:pt x="37" y="149"/>
                    <a:pt x="20" y="182"/>
                    <a:pt x="11" y="221"/>
                  </a:cubicBezTo>
                  <a:lnTo>
                    <a:pt x="0" y="298"/>
                  </a:lnTo>
                  <a:lnTo>
                    <a:pt x="11" y="376"/>
                  </a:lnTo>
                  <a:cubicBezTo>
                    <a:pt x="20" y="414"/>
                    <a:pt x="37" y="447"/>
                    <a:pt x="63" y="476"/>
                  </a:cubicBezTo>
                  <a:cubicBezTo>
                    <a:pt x="84" y="508"/>
                    <a:pt x="112" y="533"/>
                    <a:pt x="146" y="552"/>
                  </a:cubicBezTo>
                  <a:cubicBezTo>
                    <a:pt x="147" y="552"/>
                    <a:pt x="148" y="553"/>
                    <a:pt x="149" y="553"/>
                  </a:cubicBezTo>
                  <a:cubicBezTo>
                    <a:pt x="160" y="558"/>
                    <a:pt x="172" y="563"/>
                    <a:pt x="184" y="568"/>
                  </a:cubicBezTo>
                  <a:cubicBezTo>
                    <a:pt x="196" y="573"/>
                    <a:pt x="208" y="577"/>
                    <a:pt x="219" y="583"/>
                  </a:cubicBezTo>
                  <a:lnTo>
                    <a:pt x="220" y="583"/>
                  </a:lnTo>
                  <a:cubicBezTo>
                    <a:pt x="221" y="584"/>
                    <a:pt x="221" y="584"/>
                    <a:pt x="222" y="584"/>
                  </a:cubicBezTo>
                  <a:cubicBezTo>
                    <a:pt x="225" y="585"/>
                    <a:pt x="228" y="586"/>
                    <a:pt x="230" y="586"/>
                  </a:cubicBezTo>
                  <a:cubicBezTo>
                    <a:pt x="257" y="593"/>
                    <a:pt x="283" y="596"/>
                    <a:pt x="310" y="596"/>
                  </a:cubicBezTo>
                  <a:cubicBezTo>
                    <a:pt x="336" y="596"/>
                    <a:pt x="363" y="593"/>
                    <a:pt x="389" y="586"/>
                  </a:cubicBezTo>
                  <a:cubicBezTo>
                    <a:pt x="440" y="571"/>
                    <a:pt x="483" y="546"/>
                    <a:pt x="521" y="509"/>
                  </a:cubicBezTo>
                  <a:cubicBezTo>
                    <a:pt x="559" y="472"/>
                    <a:pt x="583" y="428"/>
                    <a:pt x="598" y="378"/>
                  </a:cubicBezTo>
                  <a:cubicBezTo>
                    <a:pt x="610" y="339"/>
                    <a:pt x="612" y="299"/>
                    <a:pt x="603" y="259"/>
                  </a:cubicBezTo>
                  <a:cubicBezTo>
                    <a:pt x="602" y="220"/>
                    <a:pt x="590" y="182"/>
                    <a:pt x="568" y="148"/>
                  </a:cubicBezTo>
                  <a:cubicBezTo>
                    <a:pt x="541" y="104"/>
                    <a:pt x="506" y="68"/>
                    <a:pt x="460" y="42"/>
                  </a:cubicBezTo>
                  <a:cubicBezTo>
                    <a:pt x="414" y="15"/>
                    <a:pt x="364" y="1"/>
                    <a:pt x="3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3225055" y="3305250"/>
              <a:ext cx="24551" cy="18986"/>
            </a:xfrm>
            <a:custGeom>
              <a:avLst/>
              <a:gdLst/>
              <a:ahLst/>
              <a:cxnLst/>
              <a:rect l="l" t="t" r="r" b="b"/>
              <a:pathLst>
                <a:path w="397" h="307" extrusionOk="0">
                  <a:moveTo>
                    <a:pt x="198" y="0"/>
                  </a:moveTo>
                  <a:cubicBezTo>
                    <a:pt x="1" y="0"/>
                    <a:pt x="1" y="306"/>
                    <a:pt x="198" y="306"/>
                  </a:cubicBezTo>
                  <a:cubicBezTo>
                    <a:pt x="396" y="306"/>
                    <a:pt x="397" y="0"/>
                    <a:pt x="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2922584" y="3506362"/>
              <a:ext cx="21274" cy="16388"/>
            </a:xfrm>
            <a:custGeom>
              <a:avLst/>
              <a:gdLst/>
              <a:ahLst/>
              <a:cxnLst/>
              <a:rect l="l" t="t" r="r" b="b"/>
              <a:pathLst>
                <a:path w="344" h="265" extrusionOk="0">
                  <a:moveTo>
                    <a:pt x="172" y="0"/>
                  </a:moveTo>
                  <a:cubicBezTo>
                    <a:pt x="0" y="0"/>
                    <a:pt x="0" y="265"/>
                    <a:pt x="172" y="265"/>
                  </a:cubicBezTo>
                  <a:cubicBezTo>
                    <a:pt x="343" y="265"/>
                    <a:pt x="343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3119799" y="3548910"/>
              <a:ext cx="100741" cy="88002"/>
            </a:xfrm>
            <a:custGeom>
              <a:avLst/>
              <a:gdLst/>
              <a:ahLst/>
              <a:cxnLst/>
              <a:rect l="l" t="t" r="r" b="b"/>
              <a:pathLst>
                <a:path w="1629" h="1423" extrusionOk="0">
                  <a:moveTo>
                    <a:pt x="932" y="1"/>
                  </a:moveTo>
                  <a:cubicBezTo>
                    <a:pt x="794" y="1"/>
                    <a:pt x="658" y="39"/>
                    <a:pt x="535" y="106"/>
                  </a:cubicBezTo>
                  <a:cubicBezTo>
                    <a:pt x="528" y="108"/>
                    <a:pt x="521" y="108"/>
                    <a:pt x="514" y="109"/>
                  </a:cubicBezTo>
                  <a:cubicBezTo>
                    <a:pt x="159" y="191"/>
                    <a:pt x="1" y="616"/>
                    <a:pt x="74" y="941"/>
                  </a:cubicBezTo>
                  <a:cubicBezTo>
                    <a:pt x="145" y="1259"/>
                    <a:pt x="484" y="1422"/>
                    <a:pt x="786" y="1422"/>
                  </a:cubicBezTo>
                  <a:cubicBezTo>
                    <a:pt x="789" y="1422"/>
                    <a:pt x="792" y="1422"/>
                    <a:pt x="795" y="1422"/>
                  </a:cubicBezTo>
                  <a:cubicBezTo>
                    <a:pt x="1089" y="1420"/>
                    <a:pt x="1421" y="1281"/>
                    <a:pt x="1546" y="998"/>
                  </a:cubicBezTo>
                  <a:cubicBezTo>
                    <a:pt x="1622" y="830"/>
                    <a:pt x="1628" y="643"/>
                    <a:pt x="1563" y="469"/>
                  </a:cubicBezTo>
                  <a:cubicBezTo>
                    <a:pt x="1499" y="300"/>
                    <a:pt x="1392" y="141"/>
                    <a:pt x="1223" y="64"/>
                  </a:cubicBezTo>
                  <a:cubicBezTo>
                    <a:pt x="1129" y="21"/>
                    <a:pt x="1030" y="1"/>
                    <a:pt x="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2"/>
            <p:cNvSpPr/>
            <p:nvPr/>
          </p:nvSpPr>
          <p:spPr>
            <a:xfrm>
              <a:off x="3255667" y="3595230"/>
              <a:ext cx="24119" cy="23438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197" y="0"/>
                  </a:moveTo>
                  <a:cubicBezTo>
                    <a:pt x="186" y="0"/>
                    <a:pt x="176" y="1"/>
                    <a:pt x="166" y="3"/>
                  </a:cubicBezTo>
                  <a:cubicBezTo>
                    <a:pt x="149" y="3"/>
                    <a:pt x="133" y="9"/>
                    <a:pt x="119" y="17"/>
                  </a:cubicBezTo>
                  <a:cubicBezTo>
                    <a:pt x="102" y="21"/>
                    <a:pt x="89" y="29"/>
                    <a:pt x="76" y="41"/>
                  </a:cubicBezTo>
                  <a:cubicBezTo>
                    <a:pt x="62" y="50"/>
                    <a:pt x="51" y="60"/>
                    <a:pt x="42" y="75"/>
                  </a:cubicBezTo>
                  <a:cubicBezTo>
                    <a:pt x="31" y="87"/>
                    <a:pt x="23" y="101"/>
                    <a:pt x="18" y="117"/>
                  </a:cubicBezTo>
                  <a:cubicBezTo>
                    <a:pt x="6" y="139"/>
                    <a:pt x="1" y="164"/>
                    <a:pt x="2" y="189"/>
                  </a:cubicBezTo>
                  <a:cubicBezTo>
                    <a:pt x="4" y="206"/>
                    <a:pt x="6" y="223"/>
                    <a:pt x="8" y="240"/>
                  </a:cubicBezTo>
                  <a:cubicBezTo>
                    <a:pt x="15" y="255"/>
                    <a:pt x="22" y="270"/>
                    <a:pt x="28" y="285"/>
                  </a:cubicBezTo>
                  <a:cubicBezTo>
                    <a:pt x="37" y="298"/>
                    <a:pt x="47" y="310"/>
                    <a:pt x="58" y="323"/>
                  </a:cubicBezTo>
                  <a:cubicBezTo>
                    <a:pt x="70" y="333"/>
                    <a:pt x="83" y="343"/>
                    <a:pt x="96" y="353"/>
                  </a:cubicBezTo>
                  <a:lnTo>
                    <a:pt x="141" y="371"/>
                  </a:lnTo>
                  <a:cubicBezTo>
                    <a:pt x="156" y="376"/>
                    <a:pt x="170" y="379"/>
                    <a:pt x="184" y="379"/>
                  </a:cubicBezTo>
                  <a:cubicBezTo>
                    <a:pt x="195" y="379"/>
                    <a:pt x="206" y="377"/>
                    <a:pt x="217" y="375"/>
                  </a:cubicBezTo>
                  <a:cubicBezTo>
                    <a:pt x="233" y="375"/>
                    <a:pt x="250" y="370"/>
                    <a:pt x="264" y="362"/>
                  </a:cubicBezTo>
                  <a:cubicBezTo>
                    <a:pt x="288" y="355"/>
                    <a:pt x="308" y="341"/>
                    <a:pt x="325" y="323"/>
                  </a:cubicBezTo>
                  <a:cubicBezTo>
                    <a:pt x="330" y="319"/>
                    <a:pt x="334" y="315"/>
                    <a:pt x="339" y="310"/>
                  </a:cubicBezTo>
                  <a:cubicBezTo>
                    <a:pt x="355" y="295"/>
                    <a:pt x="367" y="276"/>
                    <a:pt x="374" y="256"/>
                  </a:cubicBezTo>
                  <a:cubicBezTo>
                    <a:pt x="384" y="235"/>
                    <a:pt x="390" y="213"/>
                    <a:pt x="389" y="189"/>
                  </a:cubicBezTo>
                  <a:cubicBezTo>
                    <a:pt x="386" y="174"/>
                    <a:pt x="384" y="160"/>
                    <a:pt x="382" y="144"/>
                  </a:cubicBezTo>
                  <a:cubicBezTo>
                    <a:pt x="375" y="115"/>
                    <a:pt x="360" y="89"/>
                    <a:pt x="339" y="69"/>
                  </a:cubicBezTo>
                  <a:cubicBezTo>
                    <a:pt x="334" y="64"/>
                    <a:pt x="330" y="60"/>
                    <a:pt x="325" y="56"/>
                  </a:cubicBezTo>
                  <a:cubicBezTo>
                    <a:pt x="313" y="46"/>
                    <a:pt x="300" y="36"/>
                    <a:pt x="287" y="26"/>
                  </a:cubicBezTo>
                  <a:cubicBezTo>
                    <a:pt x="272" y="20"/>
                    <a:pt x="257" y="14"/>
                    <a:pt x="242" y="8"/>
                  </a:cubicBezTo>
                  <a:cubicBezTo>
                    <a:pt x="227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2"/>
            <p:cNvSpPr/>
            <p:nvPr/>
          </p:nvSpPr>
          <p:spPr>
            <a:xfrm>
              <a:off x="2900073" y="3230359"/>
              <a:ext cx="40383" cy="31292"/>
            </a:xfrm>
            <a:custGeom>
              <a:avLst/>
              <a:gdLst/>
              <a:ahLst/>
              <a:cxnLst/>
              <a:rect l="l" t="t" r="r" b="b"/>
              <a:pathLst>
                <a:path w="653" h="506" extrusionOk="0">
                  <a:moveTo>
                    <a:pt x="326" y="1"/>
                  </a:moveTo>
                  <a:cubicBezTo>
                    <a:pt x="0" y="1"/>
                    <a:pt x="0" y="505"/>
                    <a:pt x="326" y="505"/>
                  </a:cubicBezTo>
                  <a:cubicBezTo>
                    <a:pt x="653" y="505"/>
                    <a:pt x="653" y="1"/>
                    <a:pt x="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2"/>
            <p:cNvSpPr/>
            <p:nvPr/>
          </p:nvSpPr>
          <p:spPr>
            <a:xfrm>
              <a:off x="2938044" y="3100428"/>
              <a:ext cx="21645" cy="20346"/>
            </a:xfrm>
            <a:custGeom>
              <a:avLst/>
              <a:gdLst/>
              <a:ahLst/>
              <a:cxnLst/>
              <a:rect l="l" t="t" r="r" b="b"/>
              <a:pathLst>
                <a:path w="350" h="329" extrusionOk="0">
                  <a:moveTo>
                    <a:pt x="166" y="1"/>
                  </a:moveTo>
                  <a:cubicBezTo>
                    <a:pt x="151" y="1"/>
                    <a:pt x="137" y="3"/>
                    <a:pt x="122" y="7"/>
                  </a:cubicBezTo>
                  <a:cubicBezTo>
                    <a:pt x="94" y="14"/>
                    <a:pt x="70" y="29"/>
                    <a:pt x="49" y="49"/>
                  </a:cubicBezTo>
                  <a:cubicBezTo>
                    <a:pt x="41" y="60"/>
                    <a:pt x="32" y="71"/>
                    <a:pt x="23" y="82"/>
                  </a:cubicBezTo>
                  <a:cubicBezTo>
                    <a:pt x="9" y="108"/>
                    <a:pt x="1" y="135"/>
                    <a:pt x="1" y="165"/>
                  </a:cubicBezTo>
                  <a:cubicBezTo>
                    <a:pt x="0" y="188"/>
                    <a:pt x="4" y="209"/>
                    <a:pt x="15" y="228"/>
                  </a:cubicBezTo>
                  <a:cubicBezTo>
                    <a:pt x="22" y="248"/>
                    <a:pt x="33" y="265"/>
                    <a:pt x="49" y="281"/>
                  </a:cubicBezTo>
                  <a:cubicBezTo>
                    <a:pt x="70" y="301"/>
                    <a:pt x="93" y="315"/>
                    <a:pt x="121" y="322"/>
                  </a:cubicBezTo>
                  <a:cubicBezTo>
                    <a:pt x="136" y="326"/>
                    <a:pt x="151" y="329"/>
                    <a:pt x="166" y="329"/>
                  </a:cubicBezTo>
                  <a:cubicBezTo>
                    <a:pt x="180" y="329"/>
                    <a:pt x="195" y="326"/>
                    <a:pt x="209" y="322"/>
                  </a:cubicBezTo>
                  <a:cubicBezTo>
                    <a:pt x="217" y="321"/>
                    <a:pt x="225" y="319"/>
                    <a:pt x="233" y="317"/>
                  </a:cubicBezTo>
                  <a:cubicBezTo>
                    <a:pt x="245" y="312"/>
                    <a:pt x="259" y="307"/>
                    <a:pt x="271" y="302"/>
                  </a:cubicBezTo>
                  <a:cubicBezTo>
                    <a:pt x="290" y="291"/>
                    <a:pt x="304" y="278"/>
                    <a:pt x="316" y="260"/>
                  </a:cubicBezTo>
                  <a:cubicBezTo>
                    <a:pt x="325" y="251"/>
                    <a:pt x="332" y="239"/>
                    <a:pt x="335" y="225"/>
                  </a:cubicBezTo>
                  <a:cubicBezTo>
                    <a:pt x="346" y="207"/>
                    <a:pt x="350" y="187"/>
                    <a:pt x="350" y="165"/>
                  </a:cubicBezTo>
                  <a:cubicBezTo>
                    <a:pt x="348" y="151"/>
                    <a:pt x="346" y="137"/>
                    <a:pt x="344" y="123"/>
                  </a:cubicBezTo>
                  <a:cubicBezTo>
                    <a:pt x="338" y="110"/>
                    <a:pt x="333" y="98"/>
                    <a:pt x="328" y="86"/>
                  </a:cubicBezTo>
                  <a:cubicBezTo>
                    <a:pt x="318" y="67"/>
                    <a:pt x="304" y="52"/>
                    <a:pt x="287" y="41"/>
                  </a:cubicBezTo>
                  <a:cubicBezTo>
                    <a:pt x="271" y="27"/>
                    <a:pt x="254" y="17"/>
                    <a:pt x="233" y="12"/>
                  </a:cubicBezTo>
                  <a:cubicBezTo>
                    <a:pt x="226" y="11"/>
                    <a:pt x="217" y="9"/>
                    <a:pt x="209" y="7"/>
                  </a:cubicBezTo>
                  <a:cubicBezTo>
                    <a:pt x="195" y="3"/>
                    <a:pt x="180" y="1"/>
                    <a:pt x="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2"/>
            <p:cNvSpPr/>
            <p:nvPr/>
          </p:nvSpPr>
          <p:spPr>
            <a:xfrm>
              <a:off x="2660619" y="3167156"/>
              <a:ext cx="76437" cy="90908"/>
            </a:xfrm>
            <a:custGeom>
              <a:avLst/>
              <a:gdLst/>
              <a:ahLst/>
              <a:cxnLst/>
              <a:rect l="l" t="t" r="r" b="b"/>
              <a:pathLst>
                <a:path w="1236" h="1470" extrusionOk="0">
                  <a:moveTo>
                    <a:pt x="467" y="1"/>
                  </a:moveTo>
                  <a:cubicBezTo>
                    <a:pt x="434" y="1"/>
                    <a:pt x="401" y="13"/>
                    <a:pt x="375" y="37"/>
                  </a:cubicBezTo>
                  <a:cubicBezTo>
                    <a:pt x="348" y="65"/>
                    <a:pt x="325" y="97"/>
                    <a:pt x="305" y="130"/>
                  </a:cubicBezTo>
                  <a:cubicBezTo>
                    <a:pt x="248" y="168"/>
                    <a:pt x="207" y="219"/>
                    <a:pt x="191" y="290"/>
                  </a:cubicBezTo>
                  <a:cubicBezTo>
                    <a:pt x="190" y="294"/>
                    <a:pt x="190" y="298"/>
                    <a:pt x="190" y="301"/>
                  </a:cubicBezTo>
                  <a:cubicBezTo>
                    <a:pt x="179" y="317"/>
                    <a:pt x="167" y="331"/>
                    <a:pt x="155" y="347"/>
                  </a:cubicBezTo>
                  <a:cubicBezTo>
                    <a:pt x="0" y="574"/>
                    <a:pt x="4" y="849"/>
                    <a:pt x="115" y="1093"/>
                  </a:cubicBezTo>
                  <a:cubicBezTo>
                    <a:pt x="203" y="1289"/>
                    <a:pt x="404" y="1469"/>
                    <a:pt x="629" y="1469"/>
                  </a:cubicBezTo>
                  <a:cubicBezTo>
                    <a:pt x="643" y="1469"/>
                    <a:pt x="657" y="1469"/>
                    <a:pt x="671" y="1467"/>
                  </a:cubicBezTo>
                  <a:cubicBezTo>
                    <a:pt x="821" y="1453"/>
                    <a:pt x="955" y="1381"/>
                    <a:pt x="1053" y="1268"/>
                  </a:cubicBezTo>
                  <a:cubicBezTo>
                    <a:pt x="1146" y="1160"/>
                    <a:pt x="1190" y="1040"/>
                    <a:pt x="1208" y="902"/>
                  </a:cubicBezTo>
                  <a:cubicBezTo>
                    <a:pt x="1236" y="674"/>
                    <a:pt x="1149" y="443"/>
                    <a:pt x="1009" y="266"/>
                  </a:cubicBezTo>
                  <a:cubicBezTo>
                    <a:pt x="936" y="174"/>
                    <a:pt x="841" y="108"/>
                    <a:pt x="730" y="69"/>
                  </a:cubicBezTo>
                  <a:cubicBezTo>
                    <a:pt x="704" y="60"/>
                    <a:pt x="679" y="56"/>
                    <a:pt x="653" y="52"/>
                  </a:cubicBezTo>
                  <a:cubicBezTo>
                    <a:pt x="637" y="50"/>
                    <a:pt x="624" y="48"/>
                    <a:pt x="611" y="48"/>
                  </a:cubicBezTo>
                  <a:cubicBezTo>
                    <a:pt x="606" y="48"/>
                    <a:pt x="600" y="48"/>
                    <a:pt x="595" y="49"/>
                  </a:cubicBezTo>
                  <a:cubicBezTo>
                    <a:pt x="586" y="49"/>
                    <a:pt x="577" y="51"/>
                    <a:pt x="569" y="52"/>
                  </a:cubicBezTo>
                  <a:lnTo>
                    <a:pt x="569" y="51"/>
                  </a:lnTo>
                  <a:lnTo>
                    <a:pt x="568" y="51"/>
                  </a:lnTo>
                  <a:cubicBezTo>
                    <a:pt x="565" y="47"/>
                    <a:pt x="562" y="42"/>
                    <a:pt x="557" y="37"/>
                  </a:cubicBezTo>
                  <a:cubicBezTo>
                    <a:pt x="533" y="13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2731305" y="3261961"/>
              <a:ext cx="28448" cy="28200"/>
            </a:xfrm>
            <a:custGeom>
              <a:avLst/>
              <a:gdLst/>
              <a:ahLst/>
              <a:cxnLst/>
              <a:rect l="l" t="t" r="r" b="b"/>
              <a:pathLst>
                <a:path w="460" h="456" extrusionOk="0">
                  <a:moveTo>
                    <a:pt x="224" y="0"/>
                  </a:moveTo>
                  <a:cubicBezTo>
                    <a:pt x="195" y="0"/>
                    <a:pt x="167" y="8"/>
                    <a:pt x="142" y="20"/>
                  </a:cubicBezTo>
                  <a:cubicBezTo>
                    <a:pt x="114" y="29"/>
                    <a:pt x="90" y="45"/>
                    <a:pt x="69" y="68"/>
                  </a:cubicBezTo>
                  <a:cubicBezTo>
                    <a:pt x="47" y="88"/>
                    <a:pt x="31" y="112"/>
                    <a:pt x="21" y="141"/>
                  </a:cubicBezTo>
                  <a:cubicBezTo>
                    <a:pt x="8" y="168"/>
                    <a:pt x="1" y="197"/>
                    <a:pt x="2" y="228"/>
                  </a:cubicBezTo>
                  <a:cubicBezTo>
                    <a:pt x="5" y="249"/>
                    <a:pt x="8" y="268"/>
                    <a:pt x="10" y="289"/>
                  </a:cubicBezTo>
                  <a:cubicBezTo>
                    <a:pt x="21" y="327"/>
                    <a:pt x="41" y="360"/>
                    <a:pt x="69" y="389"/>
                  </a:cubicBezTo>
                  <a:cubicBezTo>
                    <a:pt x="84" y="401"/>
                    <a:pt x="100" y="412"/>
                    <a:pt x="115" y="424"/>
                  </a:cubicBezTo>
                  <a:cubicBezTo>
                    <a:pt x="151" y="445"/>
                    <a:pt x="189" y="455"/>
                    <a:pt x="230" y="455"/>
                  </a:cubicBezTo>
                  <a:cubicBezTo>
                    <a:pt x="232" y="455"/>
                    <a:pt x="235" y="456"/>
                    <a:pt x="237" y="456"/>
                  </a:cubicBezTo>
                  <a:cubicBezTo>
                    <a:pt x="265" y="456"/>
                    <a:pt x="293" y="449"/>
                    <a:pt x="318" y="436"/>
                  </a:cubicBezTo>
                  <a:cubicBezTo>
                    <a:pt x="346" y="426"/>
                    <a:pt x="371" y="411"/>
                    <a:pt x="391" y="389"/>
                  </a:cubicBezTo>
                  <a:cubicBezTo>
                    <a:pt x="413" y="369"/>
                    <a:pt x="430" y="344"/>
                    <a:pt x="439" y="316"/>
                  </a:cubicBezTo>
                  <a:cubicBezTo>
                    <a:pt x="452" y="289"/>
                    <a:pt x="460" y="259"/>
                    <a:pt x="459" y="228"/>
                  </a:cubicBezTo>
                  <a:cubicBezTo>
                    <a:pt x="456" y="208"/>
                    <a:pt x="452" y="188"/>
                    <a:pt x="450" y="168"/>
                  </a:cubicBezTo>
                  <a:cubicBezTo>
                    <a:pt x="439" y="130"/>
                    <a:pt x="419" y="96"/>
                    <a:pt x="391" y="68"/>
                  </a:cubicBezTo>
                  <a:cubicBezTo>
                    <a:pt x="376" y="55"/>
                    <a:pt x="360" y="44"/>
                    <a:pt x="345" y="32"/>
                  </a:cubicBezTo>
                  <a:cubicBezTo>
                    <a:pt x="310" y="12"/>
                    <a:pt x="272" y="2"/>
                    <a:pt x="230" y="0"/>
                  </a:cubicBezTo>
                  <a:cubicBezTo>
                    <a:pt x="228" y="0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2"/>
            <p:cNvSpPr/>
            <p:nvPr/>
          </p:nvSpPr>
          <p:spPr>
            <a:xfrm>
              <a:off x="2724874" y="3042915"/>
              <a:ext cx="28819" cy="30612"/>
            </a:xfrm>
            <a:custGeom>
              <a:avLst/>
              <a:gdLst/>
              <a:ahLst/>
              <a:cxnLst/>
              <a:rect l="l" t="t" r="r" b="b"/>
              <a:pathLst>
                <a:path w="466" h="495" extrusionOk="0">
                  <a:moveTo>
                    <a:pt x="236" y="0"/>
                  </a:moveTo>
                  <a:cubicBezTo>
                    <a:pt x="234" y="0"/>
                    <a:pt x="232" y="0"/>
                    <a:pt x="230" y="0"/>
                  </a:cubicBezTo>
                  <a:cubicBezTo>
                    <a:pt x="209" y="3"/>
                    <a:pt x="189" y="5"/>
                    <a:pt x="169" y="9"/>
                  </a:cubicBezTo>
                  <a:cubicBezTo>
                    <a:pt x="151" y="16"/>
                    <a:pt x="133" y="24"/>
                    <a:pt x="115" y="31"/>
                  </a:cubicBezTo>
                  <a:cubicBezTo>
                    <a:pt x="89" y="46"/>
                    <a:pt x="67" y="64"/>
                    <a:pt x="51" y="89"/>
                  </a:cubicBezTo>
                  <a:cubicBezTo>
                    <a:pt x="31" y="111"/>
                    <a:pt x="18" y="137"/>
                    <a:pt x="11" y="167"/>
                  </a:cubicBezTo>
                  <a:cubicBezTo>
                    <a:pt x="11" y="170"/>
                    <a:pt x="10" y="172"/>
                    <a:pt x="10" y="175"/>
                  </a:cubicBezTo>
                  <a:cubicBezTo>
                    <a:pt x="10" y="177"/>
                    <a:pt x="9" y="178"/>
                    <a:pt x="9" y="179"/>
                  </a:cubicBezTo>
                  <a:cubicBezTo>
                    <a:pt x="5" y="200"/>
                    <a:pt x="2" y="220"/>
                    <a:pt x="0" y="241"/>
                  </a:cubicBezTo>
                  <a:cubicBezTo>
                    <a:pt x="0" y="253"/>
                    <a:pt x="2" y="263"/>
                    <a:pt x="4" y="273"/>
                  </a:cubicBezTo>
                  <a:cubicBezTo>
                    <a:pt x="5" y="303"/>
                    <a:pt x="15" y="332"/>
                    <a:pt x="31" y="358"/>
                  </a:cubicBezTo>
                  <a:cubicBezTo>
                    <a:pt x="32" y="359"/>
                    <a:pt x="32" y="359"/>
                    <a:pt x="32" y="360"/>
                  </a:cubicBezTo>
                  <a:cubicBezTo>
                    <a:pt x="33" y="361"/>
                    <a:pt x="34" y="362"/>
                    <a:pt x="34" y="363"/>
                  </a:cubicBezTo>
                  <a:cubicBezTo>
                    <a:pt x="35" y="365"/>
                    <a:pt x="37" y="368"/>
                    <a:pt x="38" y="370"/>
                  </a:cubicBezTo>
                  <a:cubicBezTo>
                    <a:pt x="41" y="375"/>
                    <a:pt x="44" y="380"/>
                    <a:pt x="46" y="384"/>
                  </a:cubicBezTo>
                  <a:lnTo>
                    <a:pt x="50" y="390"/>
                  </a:lnTo>
                  <a:cubicBezTo>
                    <a:pt x="85" y="454"/>
                    <a:pt x="156" y="494"/>
                    <a:pt x="230" y="494"/>
                  </a:cubicBezTo>
                  <a:cubicBezTo>
                    <a:pt x="232" y="495"/>
                    <a:pt x="234" y="495"/>
                    <a:pt x="236" y="495"/>
                  </a:cubicBezTo>
                  <a:cubicBezTo>
                    <a:pt x="262" y="495"/>
                    <a:pt x="286" y="488"/>
                    <a:pt x="308" y="477"/>
                  </a:cubicBezTo>
                  <a:cubicBezTo>
                    <a:pt x="318" y="474"/>
                    <a:pt x="326" y="470"/>
                    <a:pt x="334" y="466"/>
                  </a:cubicBezTo>
                  <a:cubicBezTo>
                    <a:pt x="363" y="450"/>
                    <a:pt x="393" y="419"/>
                    <a:pt x="409" y="390"/>
                  </a:cubicBezTo>
                  <a:lnTo>
                    <a:pt x="413" y="384"/>
                  </a:lnTo>
                  <a:cubicBezTo>
                    <a:pt x="415" y="380"/>
                    <a:pt x="418" y="375"/>
                    <a:pt x="420" y="370"/>
                  </a:cubicBezTo>
                  <a:cubicBezTo>
                    <a:pt x="422" y="368"/>
                    <a:pt x="423" y="365"/>
                    <a:pt x="424" y="363"/>
                  </a:cubicBezTo>
                  <a:cubicBezTo>
                    <a:pt x="425" y="362"/>
                    <a:pt x="425" y="361"/>
                    <a:pt x="426" y="360"/>
                  </a:cubicBezTo>
                  <a:cubicBezTo>
                    <a:pt x="426" y="359"/>
                    <a:pt x="426" y="359"/>
                    <a:pt x="427" y="358"/>
                  </a:cubicBezTo>
                  <a:cubicBezTo>
                    <a:pt x="434" y="339"/>
                    <a:pt x="443" y="322"/>
                    <a:pt x="450" y="303"/>
                  </a:cubicBezTo>
                  <a:cubicBezTo>
                    <a:pt x="465" y="258"/>
                    <a:pt x="457" y="226"/>
                    <a:pt x="450" y="179"/>
                  </a:cubicBezTo>
                  <a:cubicBezTo>
                    <a:pt x="450" y="178"/>
                    <a:pt x="450" y="177"/>
                    <a:pt x="450" y="175"/>
                  </a:cubicBezTo>
                  <a:cubicBezTo>
                    <a:pt x="449" y="172"/>
                    <a:pt x="449" y="170"/>
                    <a:pt x="448" y="167"/>
                  </a:cubicBezTo>
                  <a:cubicBezTo>
                    <a:pt x="441" y="148"/>
                    <a:pt x="433" y="131"/>
                    <a:pt x="425" y="112"/>
                  </a:cubicBezTo>
                  <a:cubicBezTo>
                    <a:pt x="412" y="86"/>
                    <a:pt x="392" y="64"/>
                    <a:pt x="367" y="49"/>
                  </a:cubicBezTo>
                  <a:cubicBezTo>
                    <a:pt x="353" y="35"/>
                    <a:pt x="336" y="25"/>
                    <a:pt x="317" y="20"/>
                  </a:cubicBezTo>
                  <a:cubicBezTo>
                    <a:pt x="292" y="6"/>
                    <a:pt x="265" y="0"/>
                    <a:pt x="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2"/>
            <p:cNvSpPr/>
            <p:nvPr/>
          </p:nvSpPr>
          <p:spPr>
            <a:xfrm>
              <a:off x="2682141" y="2985278"/>
              <a:ext cx="23253" cy="22944"/>
            </a:xfrm>
            <a:custGeom>
              <a:avLst/>
              <a:gdLst/>
              <a:ahLst/>
              <a:cxnLst/>
              <a:rect l="l" t="t" r="r" b="b"/>
              <a:pathLst>
                <a:path w="376" h="371" extrusionOk="0">
                  <a:moveTo>
                    <a:pt x="188" y="1"/>
                  </a:moveTo>
                  <a:cubicBezTo>
                    <a:pt x="171" y="3"/>
                    <a:pt x="156" y="5"/>
                    <a:pt x="139" y="7"/>
                  </a:cubicBezTo>
                  <a:cubicBezTo>
                    <a:pt x="124" y="13"/>
                    <a:pt x="109" y="19"/>
                    <a:pt x="95" y="26"/>
                  </a:cubicBezTo>
                  <a:cubicBezTo>
                    <a:pt x="73" y="37"/>
                    <a:pt x="55" y="53"/>
                    <a:pt x="42" y="73"/>
                  </a:cubicBezTo>
                  <a:cubicBezTo>
                    <a:pt x="31" y="84"/>
                    <a:pt x="22" y="99"/>
                    <a:pt x="18" y="114"/>
                  </a:cubicBezTo>
                  <a:cubicBezTo>
                    <a:pt x="7" y="136"/>
                    <a:pt x="1" y="160"/>
                    <a:pt x="2" y="186"/>
                  </a:cubicBezTo>
                  <a:lnTo>
                    <a:pt x="4" y="214"/>
                  </a:lnTo>
                  <a:cubicBezTo>
                    <a:pt x="3" y="235"/>
                    <a:pt x="7" y="255"/>
                    <a:pt x="17" y="274"/>
                  </a:cubicBezTo>
                  <a:cubicBezTo>
                    <a:pt x="23" y="293"/>
                    <a:pt x="34" y="310"/>
                    <a:pt x="49" y="324"/>
                  </a:cubicBezTo>
                  <a:cubicBezTo>
                    <a:pt x="60" y="332"/>
                    <a:pt x="70" y="340"/>
                    <a:pt x="81" y="348"/>
                  </a:cubicBezTo>
                  <a:cubicBezTo>
                    <a:pt x="105" y="363"/>
                    <a:pt x="132" y="370"/>
                    <a:pt x="160" y="370"/>
                  </a:cubicBezTo>
                  <a:cubicBezTo>
                    <a:pt x="169" y="370"/>
                    <a:pt x="178" y="370"/>
                    <a:pt x="189" y="371"/>
                  </a:cubicBezTo>
                  <a:cubicBezTo>
                    <a:pt x="205" y="369"/>
                    <a:pt x="221" y="367"/>
                    <a:pt x="237" y="365"/>
                  </a:cubicBezTo>
                  <a:cubicBezTo>
                    <a:pt x="253" y="358"/>
                    <a:pt x="267" y="351"/>
                    <a:pt x="282" y="346"/>
                  </a:cubicBezTo>
                  <a:cubicBezTo>
                    <a:pt x="304" y="334"/>
                    <a:pt x="321" y="318"/>
                    <a:pt x="335" y="297"/>
                  </a:cubicBezTo>
                  <a:cubicBezTo>
                    <a:pt x="346" y="286"/>
                    <a:pt x="354" y="273"/>
                    <a:pt x="358" y="257"/>
                  </a:cubicBezTo>
                  <a:cubicBezTo>
                    <a:pt x="367" y="243"/>
                    <a:pt x="371" y="227"/>
                    <a:pt x="371" y="211"/>
                  </a:cubicBezTo>
                  <a:cubicBezTo>
                    <a:pt x="376" y="194"/>
                    <a:pt x="376" y="178"/>
                    <a:pt x="371" y="161"/>
                  </a:cubicBezTo>
                  <a:cubicBezTo>
                    <a:pt x="371" y="144"/>
                    <a:pt x="367" y="129"/>
                    <a:pt x="358" y="114"/>
                  </a:cubicBezTo>
                  <a:cubicBezTo>
                    <a:pt x="351" y="92"/>
                    <a:pt x="338" y="71"/>
                    <a:pt x="320" y="54"/>
                  </a:cubicBezTo>
                  <a:cubicBezTo>
                    <a:pt x="308" y="45"/>
                    <a:pt x="295" y="35"/>
                    <a:pt x="282" y="26"/>
                  </a:cubicBezTo>
                  <a:cubicBezTo>
                    <a:pt x="267" y="19"/>
                    <a:pt x="253" y="13"/>
                    <a:pt x="237" y="7"/>
                  </a:cubicBezTo>
                  <a:cubicBezTo>
                    <a:pt x="221" y="5"/>
                    <a:pt x="204" y="3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2"/>
            <p:cNvSpPr/>
            <p:nvPr/>
          </p:nvSpPr>
          <p:spPr>
            <a:xfrm>
              <a:off x="3033282" y="3735612"/>
              <a:ext cx="28386" cy="21954"/>
            </a:xfrm>
            <a:custGeom>
              <a:avLst/>
              <a:gdLst/>
              <a:ahLst/>
              <a:cxnLst/>
              <a:rect l="l" t="t" r="r" b="b"/>
              <a:pathLst>
                <a:path w="459" h="355" extrusionOk="0">
                  <a:moveTo>
                    <a:pt x="230" y="1"/>
                  </a:moveTo>
                  <a:cubicBezTo>
                    <a:pt x="2" y="1"/>
                    <a:pt x="1" y="354"/>
                    <a:pt x="230" y="354"/>
                  </a:cubicBezTo>
                  <a:cubicBezTo>
                    <a:pt x="459" y="354"/>
                    <a:pt x="459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3058761" y="3799310"/>
              <a:ext cx="25726" cy="23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7" y="0"/>
                  </a:moveTo>
                  <a:cubicBezTo>
                    <a:pt x="209" y="0"/>
                    <a:pt x="192" y="3"/>
                    <a:pt x="171" y="7"/>
                  </a:cubicBezTo>
                  <a:cubicBezTo>
                    <a:pt x="165" y="9"/>
                    <a:pt x="159" y="10"/>
                    <a:pt x="151" y="11"/>
                  </a:cubicBezTo>
                  <a:cubicBezTo>
                    <a:pt x="126" y="18"/>
                    <a:pt x="106" y="31"/>
                    <a:pt x="86" y="46"/>
                  </a:cubicBezTo>
                  <a:cubicBezTo>
                    <a:pt x="85" y="47"/>
                    <a:pt x="84" y="47"/>
                    <a:pt x="83" y="47"/>
                  </a:cubicBezTo>
                  <a:cubicBezTo>
                    <a:pt x="81" y="49"/>
                    <a:pt x="80" y="51"/>
                    <a:pt x="77" y="53"/>
                  </a:cubicBezTo>
                  <a:cubicBezTo>
                    <a:pt x="75" y="55"/>
                    <a:pt x="72" y="56"/>
                    <a:pt x="70" y="58"/>
                  </a:cubicBezTo>
                  <a:cubicBezTo>
                    <a:pt x="69" y="59"/>
                    <a:pt x="68" y="62"/>
                    <a:pt x="67" y="63"/>
                  </a:cubicBezTo>
                  <a:cubicBezTo>
                    <a:pt x="56" y="71"/>
                    <a:pt x="44" y="78"/>
                    <a:pt x="37" y="89"/>
                  </a:cubicBezTo>
                  <a:cubicBezTo>
                    <a:pt x="26" y="100"/>
                    <a:pt x="19" y="112"/>
                    <a:pt x="16" y="127"/>
                  </a:cubicBezTo>
                  <a:cubicBezTo>
                    <a:pt x="6" y="146"/>
                    <a:pt x="0" y="167"/>
                    <a:pt x="1" y="190"/>
                  </a:cubicBezTo>
                  <a:cubicBezTo>
                    <a:pt x="3" y="204"/>
                    <a:pt x="6" y="219"/>
                    <a:pt x="8" y="234"/>
                  </a:cubicBezTo>
                  <a:cubicBezTo>
                    <a:pt x="13" y="247"/>
                    <a:pt x="18" y="260"/>
                    <a:pt x="24" y="274"/>
                  </a:cubicBezTo>
                  <a:cubicBezTo>
                    <a:pt x="34" y="292"/>
                    <a:pt x="49" y="308"/>
                    <a:pt x="67" y="319"/>
                  </a:cubicBezTo>
                  <a:cubicBezTo>
                    <a:pt x="71" y="323"/>
                    <a:pt x="75" y="325"/>
                    <a:pt x="79" y="328"/>
                  </a:cubicBezTo>
                  <a:cubicBezTo>
                    <a:pt x="101" y="347"/>
                    <a:pt x="124" y="360"/>
                    <a:pt x="151" y="369"/>
                  </a:cubicBezTo>
                  <a:cubicBezTo>
                    <a:pt x="158" y="370"/>
                    <a:pt x="165" y="372"/>
                    <a:pt x="171" y="373"/>
                  </a:cubicBezTo>
                  <a:cubicBezTo>
                    <a:pt x="192" y="377"/>
                    <a:pt x="209" y="379"/>
                    <a:pt x="227" y="379"/>
                  </a:cubicBezTo>
                  <a:cubicBezTo>
                    <a:pt x="243" y="379"/>
                    <a:pt x="258" y="377"/>
                    <a:pt x="275" y="373"/>
                  </a:cubicBezTo>
                  <a:cubicBezTo>
                    <a:pt x="292" y="370"/>
                    <a:pt x="307" y="362"/>
                    <a:pt x="322" y="353"/>
                  </a:cubicBezTo>
                  <a:cubicBezTo>
                    <a:pt x="350" y="337"/>
                    <a:pt x="373" y="314"/>
                    <a:pt x="389" y="286"/>
                  </a:cubicBezTo>
                  <a:cubicBezTo>
                    <a:pt x="390" y="285"/>
                    <a:pt x="390" y="284"/>
                    <a:pt x="390" y="284"/>
                  </a:cubicBezTo>
                  <a:cubicBezTo>
                    <a:pt x="407" y="246"/>
                    <a:pt x="416" y="233"/>
                    <a:pt x="416" y="190"/>
                  </a:cubicBezTo>
                  <a:cubicBezTo>
                    <a:pt x="416" y="147"/>
                    <a:pt x="407" y="135"/>
                    <a:pt x="390" y="97"/>
                  </a:cubicBezTo>
                  <a:cubicBezTo>
                    <a:pt x="390" y="96"/>
                    <a:pt x="390" y="95"/>
                    <a:pt x="390" y="95"/>
                  </a:cubicBezTo>
                  <a:cubicBezTo>
                    <a:pt x="373" y="66"/>
                    <a:pt x="350" y="43"/>
                    <a:pt x="322" y="26"/>
                  </a:cubicBezTo>
                  <a:cubicBezTo>
                    <a:pt x="307" y="17"/>
                    <a:pt x="292" y="11"/>
                    <a:pt x="275" y="7"/>
                  </a:cubicBezTo>
                  <a:cubicBezTo>
                    <a:pt x="258" y="2"/>
                    <a:pt x="243" y="0"/>
                    <a:pt x="2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3105081" y="3825469"/>
              <a:ext cx="23686" cy="22696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85" y="0"/>
                  </a:moveTo>
                  <a:cubicBezTo>
                    <a:pt x="152" y="1"/>
                    <a:pt x="121" y="10"/>
                    <a:pt x="92" y="26"/>
                  </a:cubicBezTo>
                  <a:cubicBezTo>
                    <a:pt x="65" y="42"/>
                    <a:pt x="42" y="64"/>
                    <a:pt x="27" y="91"/>
                  </a:cubicBezTo>
                  <a:cubicBezTo>
                    <a:pt x="10" y="120"/>
                    <a:pt x="2" y="150"/>
                    <a:pt x="1" y="183"/>
                  </a:cubicBezTo>
                  <a:cubicBezTo>
                    <a:pt x="2" y="217"/>
                    <a:pt x="10" y="248"/>
                    <a:pt x="27" y="276"/>
                  </a:cubicBezTo>
                  <a:cubicBezTo>
                    <a:pt x="42" y="303"/>
                    <a:pt x="65" y="325"/>
                    <a:pt x="92" y="342"/>
                  </a:cubicBezTo>
                  <a:cubicBezTo>
                    <a:pt x="121" y="358"/>
                    <a:pt x="152" y="366"/>
                    <a:pt x="185" y="366"/>
                  </a:cubicBezTo>
                  <a:cubicBezTo>
                    <a:pt x="218" y="366"/>
                    <a:pt x="249" y="358"/>
                    <a:pt x="278" y="342"/>
                  </a:cubicBezTo>
                  <a:cubicBezTo>
                    <a:pt x="284" y="337"/>
                    <a:pt x="291" y="333"/>
                    <a:pt x="299" y="329"/>
                  </a:cubicBezTo>
                  <a:cubicBezTo>
                    <a:pt x="325" y="315"/>
                    <a:pt x="344" y="294"/>
                    <a:pt x="360" y="269"/>
                  </a:cubicBezTo>
                  <a:cubicBezTo>
                    <a:pt x="375" y="242"/>
                    <a:pt x="382" y="214"/>
                    <a:pt x="382" y="183"/>
                  </a:cubicBezTo>
                  <a:cubicBezTo>
                    <a:pt x="382" y="153"/>
                    <a:pt x="375" y="125"/>
                    <a:pt x="360" y="99"/>
                  </a:cubicBezTo>
                  <a:cubicBezTo>
                    <a:pt x="344" y="73"/>
                    <a:pt x="325" y="53"/>
                    <a:pt x="299" y="38"/>
                  </a:cubicBezTo>
                  <a:cubicBezTo>
                    <a:pt x="291" y="34"/>
                    <a:pt x="284" y="29"/>
                    <a:pt x="278" y="26"/>
                  </a:cubicBezTo>
                  <a:cubicBezTo>
                    <a:pt x="249" y="10"/>
                    <a:pt x="218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3195742" y="3877046"/>
              <a:ext cx="21212" cy="18429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49" y="1"/>
                  </a:moveTo>
                  <a:cubicBezTo>
                    <a:pt x="136" y="1"/>
                    <a:pt x="123" y="2"/>
                    <a:pt x="110" y="6"/>
                  </a:cubicBezTo>
                  <a:cubicBezTo>
                    <a:pt x="84" y="13"/>
                    <a:pt x="62" y="26"/>
                    <a:pt x="43" y="44"/>
                  </a:cubicBezTo>
                  <a:lnTo>
                    <a:pt x="21" y="74"/>
                  </a:lnTo>
                  <a:cubicBezTo>
                    <a:pt x="7" y="97"/>
                    <a:pt x="0" y="122"/>
                    <a:pt x="0" y="149"/>
                  </a:cubicBezTo>
                  <a:cubicBezTo>
                    <a:pt x="0" y="169"/>
                    <a:pt x="4" y="188"/>
                    <a:pt x="13" y="207"/>
                  </a:cubicBezTo>
                  <a:cubicBezTo>
                    <a:pt x="19" y="224"/>
                    <a:pt x="29" y="241"/>
                    <a:pt x="43" y="254"/>
                  </a:cubicBezTo>
                  <a:cubicBezTo>
                    <a:pt x="62" y="272"/>
                    <a:pt x="84" y="285"/>
                    <a:pt x="110" y="292"/>
                  </a:cubicBezTo>
                  <a:cubicBezTo>
                    <a:pt x="123" y="295"/>
                    <a:pt x="136" y="297"/>
                    <a:pt x="149" y="297"/>
                  </a:cubicBezTo>
                  <a:cubicBezTo>
                    <a:pt x="162" y="297"/>
                    <a:pt x="175" y="295"/>
                    <a:pt x="188" y="292"/>
                  </a:cubicBezTo>
                  <a:cubicBezTo>
                    <a:pt x="217" y="285"/>
                    <a:pt x="249" y="280"/>
                    <a:pt x="275" y="265"/>
                  </a:cubicBezTo>
                  <a:cubicBezTo>
                    <a:pt x="316" y="242"/>
                    <a:pt x="341" y="196"/>
                    <a:pt x="341" y="149"/>
                  </a:cubicBezTo>
                  <a:cubicBezTo>
                    <a:pt x="342" y="102"/>
                    <a:pt x="316" y="57"/>
                    <a:pt x="275" y="33"/>
                  </a:cubicBezTo>
                  <a:cubicBezTo>
                    <a:pt x="269" y="30"/>
                    <a:pt x="264" y="27"/>
                    <a:pt x="257" y="26"/>
                  </a:cubicBezTo>
                  <a:cubicBezTo>
                    <a:pt x="252" y="21"/>
                    <a:pt x="246" y="19"/>
                    <a:pt x="240" y="18"/>
                  </a:cubicBezTo>
                  <a:cubicBezTo>
                    <a:pt x="239" y="18"/>
                    <a:pt x="238" y="17"/>
                    <a:pt x="237" y="17"/>
                  </a:cubicBezTo>
                  <a:cubicBezTo>
                    <a:pt x="235" y="17"/>
                    <a:pt x="232" y="16"/>
                    <a:pt x="230" y="15"/>
                  </a:cubicBezTo>
                  <a:cubicBezTo>
                    <a:pt x="225" y="14"/>
                    <a:pt x="220" y="13"/>
                    <a:pt x="216" y="12"/>
                  </a:cubicBezTo>
                  <a:cubicBezTo>
                    <a:pt x="207" y="10"/>
                    <a:pt x="197" y="8"/>
                    <a:pt x="188" y="6"/>
                  </a:cubicBezTo>
                  <a:cubicBezTo>
                    <a:pt x="175" y="2"/>
                    <a:pt x="162" y="1"/>
                    <a:pt x="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E3E3A3-692A-42B6-9FCB-D2EAB195F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1" t="11360" r="53486" b="10411"/>
          <a:stretch/>
        </p:blipFill>
        <p:spPr>
          <a:xfrm>
            <a:off x="2227319" y="3805231"/>
            <a:ext cx="1177601" cy="1149899"/>
          </a:xfrm>
          <a:prstGeom prst="roundRect">
            <a:avLst>
              <a:gd name="adj" fmla="val 7489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948ABFA-7C44-4DC9-9E22-B9ADAAD73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94" t="10127" r="7682" b="21289"/>
          <a:stretch/>
        </p:blipFill>
        <p:spPr>
          <a:xfrm>
            <a:off x="3617159" y="3821528"/>
            <a:ext cx="1137422" cy="1152000"/>
          </a:xfrm>
          <a:prstGeom prst="roundRect">
            <a:avLst>
              <a:gd name="adj" fmla="val 8345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1CF27C0-F9A4-4D7A-AB80-29BFC87E6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49" t="3101" r="51895" b="47907"/>
          <a:stretch/>
        </p:blipFill>
        <p:spPr>
          <a:xfrm>
            <a:off x="3541417" y="1188974"/>
            <a:ext cx="1158231" cy="2519909"/>
          </a:xfrm>
          <a:prstGeom prst="roundRect">
            <a:avLst>
              <a:gd name="adj" fmla="val 9323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A89685F-1F6C-4C44-A760-5CF64A88E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9" t="680" r="10534" b="1697"/>
          <a:stretch/>
        </p:blipFill>
        <p:spPr>
          <a:xfrm>
            <a:off x="6373032" y="428736"/>
            <a:ext cx="1089300" cy="4519786"/>
          </a:xfrm>
          <a:prstGeom prst="roundRect">
            <a:avLst>
              <a:gd name="adj" fmla="val 11971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2F8373-AEEF-4D6A-98B5-7B59C45EED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4"/>
          <a:stretch/>
        </p:blipFill>
        <p:spPr>
          <a:xfrm>
            <a:off x="2277684" y="1202282"/>
            <a:ext cx="1086002" cy="2300773"/>
          </a:xfrm>
          <a:prstGeom prst="roundRect">
            <a:avLst>
              <a:gd name="adj" fmla="val 5897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DB73675-7D44-4FD8-8675-4689BDC8B9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8"/>
          <a:stretch/>
        </p:blipFill>
        <p:spPr>
          <a:xfrm>
            <a:off x="5037343" y="3350734"/>
            <a:ext cx="1095528" cy="941588"/>
          </a:xfrm>
          <a:prstGeom prst="roundRect">
            <a:avLst>
              <a:gd name="adj" fmla="val 6504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73921E8-D73F-4089-B228-FD42D0394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185" y="1185867"/>
            <a:ext cx="1230570" cy="2071170"/>
          </a:xfrm>
          <a:prstGeom prst="roundRect">
            <a:avLst>
              <a:gd name="adj" fmla="val 9593"/>
            </a:avLst>
          </a:prstGeom>
          <a:ln w="19050">
            <a:solidFill>
              <a:srgbClr val="0A718E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6B180A0-2BC4-44E5-BF07-62FCB9A09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0298" y="78714"/>
            <a:ext cx="1160834" cy="4999812"/>
          </a:xfrm>
          <a:prstGeom prst="roundRect">
            <a:avLst>
              <a:gd name="adj" fmla="val 5983"/>
            </a:avLst>
          </a:prstGeom>
          <a:ln w="19050">
            <a:solidFill>
              <a:srgbClr val="0A718E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93B6AE3-63EA-4BB0-8045-A3558DCBD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03" y="1270729"/>
            <a:ext cx="1241261" cy="3611725"/>
          </a:xfrm>
          <a:prstGeom prst="roundRect">
            <a:avLst>
              <a:gd name="adj" fmla="val 6252"/>
            </a:avLst>
          </a:prstGeom>
          <a:ln w="19050">
            <a:solidFill>
              <a:srgbClr val="0A718E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38E80"/>
            </a:gs>
            <a:gs pos="100000">
              <a:srgbClr val="80A07E"/>
            </a:gs>
          </a:gsLst>
          <a:lin ang="16198662" scaled="0"/>
        </a:gra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9"/>
          <p:cNvSpPr txBox="1">
            <a:spLocks noGrp="1"/>
          </p:cNvSpPr>
          <p:nvPr>
            <p:ph type="title"/>
          </p:nvPr>
        </p:nvSpPr>
        <p:spPr>
          <a:xfrm>
            <a:off x="1860384" y="4209895"/>
            <a:ext cx="533192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Segoe Print" panose="02000600000000000000" pitchFamily="2" charset="0"/>
              </a:rPr>
              <a:t>Пример</a:t>
            </a:r>
            <a:r>
              <a:rPr lang="en-US" sz="3600" dirty="0">
                <a:latin typeface="Segoe Print" panose="02000600000000000000" pitchFamily="2" charset="0"/>
              </a:rPr>
              <a:t> </a:t>
            </a:r>
            <a:r>
              <a:rPr lang="ru-RU" sz="3600" dirty="0">
                <a:latin typeface="Segoe Print" panose="02000600000000000000" pitchFamily="2" charset="0"/>
              </a:rPr>
              <a:t>работы программы</a:t>
            </a:r>
            <a:endParaRPr sz="3600" dirty="0">
              <a:latin typeface="Segoe Print" panose="02000600000000000000" pitchFamily="2" charset="0"/>
            </a:endParaRPr>
          </a:p>
        </p:txBody>
      </p:sp>
      <p:grpSp>
        <p:nvGrpSpPr>
          <p:cNvPr id="1602" name="Google Shape;1602;p59"/>
          <p:cNvGrpSpPr/>
          <p:nvPr/>
        </p:nvGrpSpPr>
        <p:grpSpPr>
          <a:xfrm rot="2100501">
            <a:off x="1364176" y="1898548"/>
            <a:ext cx="699252" cy="759354"/>
            <a:chOff x="643025" y="-382225"/>
            <a:chExt cx="1280428" cy="1390274"/>
          </a:xfrm>
        </p:grpSpPr>
        <p:sp>
          <p:nvSpPr>
            <p:cNvPr id="1603" name="Google Shape;1603;p59"/>
            <p:cNvSpPr/>
            <p:nvPr/>
          </p:nvSpPr>
          <p:spPr>
            <a:xfrm>
              <a:off x="654998" y="-352293"/>
              <a:ext cx="1256863" cy="1351885"/>
            </a:xfrm>
            <a:custGeom>
              <a:avLst/>
              <a:gdLst/>
              <a:ahLst/>
              <a:cxnLst/>
              <a:rect l="l" t="t" r="r" b="b"/>
              <a:pathLst>
                <a:path w="13227" h="14227" extrusionOk="0">
                  <a:moveTo>
                    <a:pt x="11775" y="51"/>
                  </a:moveTo>
                  <a:cubicBezTo>
                    <a:pt x="11794" y="130"/>
                    <a:pt x="11814" y="208"/>
                    <a:pt x="11826" y="289"/>
                  </a:cubicBezTo>
                  <a:cubicBezTo>
                    <a:pt x="11854" y="465"/>
                    <a:pt x="11843" y="647"/>
                    <a:pt x="11836" y="823"/>
                  </a:cubicBezTo>
                  <a:cubicBezTo>
                    <a:pt x="11828" y="1007"/>
                    <a:pt x="11820" y="1192"/>
                    <a:pt x="11814" y="1376"/>
                  </a:cubicBezTo>
                  <a:cubicBezTo>
                    <a:pt x="11814" y="1403"/>
                    <a:pt x="11855" y="1405"/>
                    <a:pt x="11859" y="1381"/>
                  </a:cubicBezTo>
                  <a:cubicBezTo>
                    <a:pt x="11890" y="1197"/>
                    <a:pt x="11910" y="1013"/>
                    <a:pt x="11919" y="825"/>
                  </a:cubicBezTo>
                  <a:cubicBezTo>
                    <a:pt x="11929" y="666"/>
                    <a:pt x="11941" y="501"/>
                    <a:pt x="11926" y="342"/>
                  </a:cubicBezTo>
                  <a:cubicBezTo>
                    <a:pt x="11914" y="226"/>
                    <a:pt x="11885" y="114"/>
                    <a:pt x="11860" y="0"/>
                  </a:cubicBezTo>
                  <a:cubicBezTo>
                    <a:pt x="11873" y="11"/>
                    <a:pt x="11884" y="22"/>
                    <a:pt x="11896" y="33"/>
                  </a:cubicBezTo>
                  <a:cubicBezTo>
                    <a:pt x="11906" y="63"/>
                    <a:pt x="11917" y="93"/>
                    <a:pt x="11924" y="124"/>
                  </a:cubicBezTo>
                  <a:cubicBezTo>
                    <a:pt x="11956" y="247"/>
                    <a:pt x="11974" y="376"/>
                    <a:pt x="11980" y="503"/>
                  </a:cubicBezTo>
                  <a:cubicBezTo>
                    <a:pt x="11981" y="532"/>
                    <a:pt x="12024" y="529"/>
                    <a:pt x="12025" y="501"/>
                  </a:cubicBezTo>
                  <a:cubicBezTo>
                    <a:pt x="12028" y="387"/>
                    <a:pt x="12019" y="273"/>
                    <a:pt x="11996" y="162"/>
                  </a:cubicBezTo>
                  <a:cubicBezTo>
                    <a:pt x="12026" y="197"/>
                    <a:pt x="12060" y="227"/>
                    <a:pt x="12101" y="243"/>
                  </a:cubicBezTo>
                  <a:cubicBezTo>
                    <a:pt x="12146" y="368"/>
                    <a:pt x="12178" y="498"/>
                    <a:pt x="12205" y="628"/>
                  </a:cubicBezTo>
                  <a:cubicBezTo>
                    <a:pt x="12253" y="864"/>
                    <a:pt x="12279" y="1104"/>
                    <a:pt x="12303" y="1343"/>
                  </a:cubicBezTo>
                  <a:cubicBezTo>
                    <a:pt x="12315" y="1464"/>
                    <a:pt x="12328" y="1586"/>
                    <a:pt x="12333" y="1708"/>
                  </a:cubicBezTo>
                  <a:cubicBezTo>
                    <a:pt x="12338" y="1842"/>
                    <a:pt x="12337" y="1975"/>
                    <a:pt x="12332" y="2107"/>
                  </a:cubicBezTo>
                  <a:cubicBezTo>
                    <a:pt x="12322" y="2368"/>
                    <a:pt x="12294" y="2628"/>
                    <a:pt x="12283" y="2888"/>
                  </a:cubicBezTo>
                  <a:cubicBezTo>
                    <a:pt x="12273" y="3142"/>
                    <a:pt x="12278" y="3401"/>
                    <a:pt x="12219" y="3651"/>
                  </a:cubicBezTo>
                  <a:cubicBezTo>
                    <a:pt x="12210" y="3690"/>
                    <a:pt x="12270" y="3703"/>
                    <a:pt x="12280" y="3665"/>
                  </a:cubicBezTo>
                  <a:cubicBezTo>
                    <a:pt x="12357" y="3379"/>
                    <a:pt x="12356" y="3083"/>
                    <a:pt x="12375" y="2791"/>
                  </a:cubicBezTo>
                  <a:cubicBezTo>
                    <a:pt x="12392" y="2526"/>
                    <a:pt x="12419" y="2261"/>
                    <a:pt x="12426" y="1997"/>
                  </a:cubicBezTo>
                  <a:cubicBezTo>
                    <a:pt x="12432" y="1742"/>
                    <a:pt x="12411" y="1492"/>
                    <a:pt x="12386" y="1239"/>
                  </a:cubicBezTo>
                  <a:cubicBezTo>
                    <a:pt x="12354" y="927"/>
                    <a:pt x="12315" y="598"/>
                    <a:pt x="12218" y="292"/>
                  </a:cubicBezTo>
                  <a:cubicBezTo>
                    <a:pt x="12238" y="332"/>
                    <a:pt x="12256" y="373"/>
                    <a:pt x="12275" y="412"/>
                  </a:cubicBezTo>
                  <a:cubicBezTo>
                    <a:pt x="12385" y="647"/>
                    <a:pt x="12474" y="889"/>
                    <a:pt x="12559" y="1133"/>
                  </a:cubicBezTo>
                  <a:cubicBezTo>
                    <a:pt x="12622" y="1315"/>
                    <a:pt x="12686" y="1497"/>
                    <a:pt x="12755" y="1678"/>
                  </a:cubicBezTo>
                  <a:cubicBezTo>
                    <a:pt x="12895" y="2053"/>
                    <a:pt x="12997" y="2443"/>
                    <a:pt x="13066" y="2837"/>
                  </a:cubicBezTo>
                  <a:cubicBezTo>
                    <a:pt x="13137" y="3239"/>
                    <a:pt x="13175" y="3648"/>
                    <a:pt x="13173" y="4055"/>
                  </a:cubicBezTo>
                  <a:cubicBezTo>
                    <a:pt x="13172" y="4414"/>
                    <a:pt x="13210" y="4768"/>
                    <a:pt x="13221" y="5125"/>
                  </a:cubicBezTo>
                  <a:cubicBezTo>
                    <a:pt x="13226" y="5311"/>
                    <a:pt x="13219" y="5496"/>
                    <a:pt x="13178" y="5677"/>
                  </a:cubicBezTo>
                  <a:cubicBezTo>
                    <a:pt x="13132" y="5873"/>
                    <a:pt x="13050" y="6061"/>
                    <a:pt x="12959" y="6240"/>
                  </a:cubicBezTo>
                  <a:cubicBezTo>
                    <a:pt x="12771" y="6612"/>
                    <a:pt x="12543" y="6974"/>
                    <a:pt x="12263" y="7284"/>
                  </a:cubicBezTo>
                  <a:cubicBezTo>
                    <a:pt x="11977" y="7598"/>
                    <a:pt x="11653" y="7871"/>
                    <a:pt x="11332" y="8147"/>
                  </a:cubicBezTo>
                  <a:cubicBezTo>
                    <a:pt x="11011" y="8424"/>
                    <a:pt x="10692" y="8706"/>
                    <a:pt x="10376" y="8989"/>
                  </a:cubicBezTo>
                  <a:cubicBezTo>
                    <a:pt x="10052" y="9279"/>
                    <a:pt x="9736" y="9584"/>
                    <a:pt x="9478" y="9935"/>
                  </a:cubicBezTo>
                  <a:cubicBezTo>
                    <a:pt x="9211" y="10299"/>
                    <a:pt x="8969" y="10682"/>
                    <a:pt x="8708" y="11051"/>
                  </a:cubicBezTo>
                  <a:cubicBezTo>
                    <a:pt x="8451" y="11416"/>
                    <a:pt x="8190" y="11780"/>
                    <a:pt x="7922" y="12138"/>
                  </a:cubicBezTo>
                  <a:cubicBezTo>
                    <a:pt x="7660" y="12487"/>
                    <a:pt x="7337" y="12784"/>
                    <a:pt x="6986" y="13042"/>
                  </a:cubicBezTo>
                  <a:cubicBezTo>
                    <a:pt x="6374" y="13496"/>
                    <a:pt x="5721" y="13902"/>
                    <a:pt x="4981" y="14106"/>
                  </a:cubicBezTo>
                  <a:cubicBezTo>
                    <a:pt x="4808" y="14153"/>
                    <a:pt x="4632" y="14191"/>
                    <a:pt x="4453" y="14208"/>
                  </a:cubicBezTo>
                  <a:cubicBezTo>
                    <a:pt x="4269" y="14226"/>
                    <a:pt x="4082" y="14218"/>
                    <a:pt x="3898" y="14217"/>
                  </a:cubicBezTo>
                  <a:cubicBezTo>
                    <a:pt x="3455" y="14215"/>
                    <a:pt x="3011" y="14203"/>
                    <a:pt x="2569" y="14187"/>
                  </a:cubicBezTo>
                  <a:cubicBezTo>
                    <a:pt x="1710" y="14155"/>
                    <a:pt x="855" y="14096"/>
                    <a:pt x="0" y="14028"/>
                  </a:cubicBezTo>
                  <a:cubicBezTo>
                    <a:pt x="44" y="13968"/>
                    <a:pt x="120" y="13936"/>
                    <a:pt x="202" y="13927"/>
                  </a:cubicBezTo>
                  <a:cubicBezTo>
                    <a:pt x="207" y="13933"/>
                    <a:pt x="214" y="13938"/>
                    <a:pt x="224" y="13937"/>
                  </a:cubicBezTo>
                  <a:cubicBezTo>
                    <a:pt x="268" y="13936"/>
                    <a:pt x="313" y="13937"/>
                    <a:pt x="357" y="13936"/>
                  </a:cubicBezTo>
                  <a:cubicBezTo>
                    <a:pt x="399" y="13945"/>
                    <a:pt x="439" y="13959"/>
                    <a:pt x="470" y="13978"/>
                  </a:cubicBezTo>
                  <a:cubicBezTo>
                    <a:pt x="504" y="13998"/>
                    <a:pt x="533" y="13969"/>
                    <a:pt x="535" y="13939"/>
                  </a:cubicBezTo>
                  <a:cubicBezTo>
                    <a:pt x="576" y="13940"/>
                    <a:pt x="617" y="13941"/>
                    <a:pt x="658" y="13943"/>
                  </a:cubicBezTo>
                  <a:cubicBezTo>
                    <a:pt x="1242" y="13971"/>
                    <a:pt x="1819" y="14077"/>
                    <a:pt x="2403" y="14098"/>
                  </a:cubicBezTo>
                  <a:cubicBezTo>
                    <a:pt x="2503" y="14101"/>
                    <a:pt x="2606" y="14102"/>
                    <a:pt x="2708" y="14098"/>
                  </a:cubicBezTo>
                  <a:cubicBezTo>
                    <a:pt x="2755" y="14103"/>
                    <a:pt x="2800" y="14106"/>
                    <a:pt x="2846" y="14109"/>
                  </a:cubicBezTo>
                  <a:cubicBezTo>
                    <a:pt x="2937" y="14116"/>
                    <a:pt x="3027" y="14120"/>
                    <a:pt x="3117" y="14104"/>
                  </a:cubicBezTo>
                  <a:cubicBezTo>
                    <a:pt x="3229" y="14084"/>
                    <a:pt x="3337" y="14045"/>
                    <a:pt x="3441" y="13999"/>
                  </a:cubicBezTo>
                  <a:cubicBezTo>
                    <a:pt x="3553" y="13969"/>
                    <a:pt x="3662" y="13930"/>
                    <a:pt x="3767" y="13884"/>
                  </a:cubicBezTo>
                  <a:cubicBezTo>
                    <a:pt x="3831" y="13862"/>
                    <a:pt x="3893" y="13833"/>
                    <a:pt x="3952" y="13801"/>
                  </a:cubicBezTo>
                  <a:cubicBezTo>
                    <a:pt x="3975" y="13789"/>
                    <a:pt x="3996" y="13775"/>
                    <a:pt x="4018" y="13763"/>
                  </a:cubicBezTo>
                  <a:cubicBezTo>
                    <a:pt x="4022" y="13765"/>
                    <a:pt x="4027" y="13766"/>
                    <a:pt x="4033" y="13764"/>
                  </a:cubicBezTo>
                  <a:cubicBezTo>
                    <a:pt x="4306" y="13680"/>
                    <a:pt x="4563" y="13542"/>
                    <a:pt x="4802" y="13388"/>
                  </a:cubicBezTo>
                  <a:cubicBezTo>
                    <a:pt x="5231" y="13110"/>
                    <a:pt x="5609" y="12763"/>
                    <a:pt x="5956" y="12389"/>
                  </a:cubicBezTo>
                  <a:cubicBezTo>
                    <a:pt x="6132" y="12195"/>
                    <a:pt x="6304" y="11998"/>
                    <a:pt x="6472" y="11796"/>
                  </a:cubicBezTo>
                  <a:cubicBezTo>
                    <a:pt x="6561" y="11691"/>
                    <a:pt x="6645" y="11581"/>
                    <a:pt x="6730" y="11472"/>
                  </a:cubicBezTo>
                  <a:cubicBezTo>
                    <a:pt x="6817" y="11361"/>
                    <a:pt x="6907" y="11255"/>
                    <a:pt x="6994" y="11144"/>
                  </a:cubicBezTo>
                  <a:cubicBezTo>
                    <a:pt x="7023" y="11107"/>
                    <a:pt x="6974" y="11061"/>
                    <a:pt x="6939" y="11094"/>
                  </a:cubicBezTo>
                  <a:cubicBezTo>
                    <a:pt x="6826" y="11201"/>
                    <a:pt x="6734" y="11326"/>
                    <a:pt x="6640" y="11449"/>
                  </a:cubicBezTo>
                  <a:cubicBezTo>
                    <a:pt x="6546" y="11572"/>
                    <a:pt x="6453" y="11695"/>
                    <a:pt x="6356" y="11814"/>
                  </a:cubicBezTo>
                  <a:cubicBezTo>
                    <a:pt x="6032" y="12209"/>
                    <a:pt x="5690" y="12591"/>
                    <a:pt x="5307" y="12931"/>
                  </a:cubicBezTo>
                  <a:cubicBezTo>
                    <a:pt x="5118" y="13097"/>
                    <a:pt x="4918" y="13251"/>
                    <a:pt x="4704" y="13384"/>
                  </a:cubicBezTo>
                  <a:cubicBezTo>
                    <a:pt x="4519" y="13500"/>
                    <a:pt x="4323" y="13596"/>
                    <a:pt x="4125" y="13684"/>
                  </a:cubicBezTo>
                  <a:cubicBezTo>
                    <a:pt x="4123" y="13681"/>
                    <a:pt x="4120" y="13678"/>
                    <a:pt x="4117" y="13675"/>
                  </a:cubicBezTo>
                  <a:cubicBezTo>
                    <a:pt x="4120" y="13673"/>
                    <a:pt x="4125" y="13671"/>
                    <a:pt x="4128" y="13669"/>
                  </a:cubicBezTo>
                  <a:cubicBezTo>
                    <a:pt x="4376" y="13472"/>
                    <a:pt x="4547" y="13201"/>
                    <a:pt x="4620" y="12893"/>
                  </a:cubicBezTo>
                  <a:cubicBezTo>
                    <a:pt x="4626" y="12865"/>
                    <a:pt x="4631" y="12837"/>
                    <a:pt x="4636" y="12810"/>
                  </a:cubicBezTo>
                  <a:cubicBezTo>
                    <a:pt x="4657" y="12721"/>
                    <a:pt x="4673" y="12630"/>
                    <a:pt x="4682" y="12539"/>
                  </a:cubicBezTo>
                  <a:cubicBezTo>
                    <a:pt x="4690" y="12462"/>
                    <a:pt x="4693" y="12386"/>
                    <a:pt x="4696" y="12308"/>
                  </a:cubicBezTo>
                  <a:cubicBezTo>
                    <a:pt x="4699" y="12243"/>
                    <a:pt x="4709" y="12173"/>
                    <a:pt x="4699" y="12106"/>
                  </a:cubicBezTo>
                  <a:cubicBezTo>
                    <a:pt x="4705" y="12029"/>
                    <a:pt x="4710" y="11952"/>
                    <a:pt x="4718" y="11876"/>
                  </a:cubicBezTo>
                  <a:cubicBezTo>
                    <a:pt x="4730" y="11758"/>
                    <a:pt x="4751" y="11639"/>
                    <a:pt x="4775" y="11521"/>
                  </a:cubicBezTo>
                  <a:cubicBezTo>
                    <a:pt x="4785" y="11498"/>
                    <a:pt x="4796" y="11473"/>
                    <a:pt x="4803" y="11448"/>
                  </a:cubicBezTo>
                  <a:cubicBezTo>
                    <a:pt x="4821" y="11390"/>
                    <a:pt x="4836" y="11333"/>
                    <a:pt x="4850" y="11274"/>
                  </a:cubicBezTo>
                  <a:cubicBezTo>
                    <a:pt x="4900" y="11066"/>
                    <a:pt x="4939" y="10852"/>
                    <a:pt x="5038" y="10660"/>
                  </a:cubicBezTo>
                  <a:cubicBezTo>
                    <a:pt x="5088" y="10562"/>
                    <a:pt x="5148" y="10469"/>
                    <a:pt x="5209" y="10377"/>
                  </a:cubicBezTo>
                  <a:cubicBezTo>
                    <a:pt x="5238" y="10332"/>
                    <a:pt x="5267" y="10288"/>
                    <a:pt x="5295" y="10243"/>
                  </a:cubicBezTo>
                  <a:cubicBezTo>
                    <a:pt x="5323" y="10200"/>
                    <a:pt x="5359" y="10151"/>
                    <a:pt x="5368" y="10101"/>
                  </a:cubicBezTo>
                  <a:cubicBezTo>
                    <a:pt x="5374" y="10073"/>
                    <a:pt x="5343" y="10059"/>
                    <a:pt x="5323" y="10077"/>
                  </a:cubicBezTo>
                  <a:cubicBezTo>
                    <a:pt x="5279" y="10117"/>
                    <a:pt x="5252" y="10182"/>
                    <a:pt x="5221" y="10233"/>
                  </a:cubicBezTo>
                  <a:cubicBezTo>
                    <a:pt x="5189" y="10285"/>
                    <a:pt x="5154" y="10335"/>
                    <a:pt x="5122" y="10387"/>
                  </a:cubicBezTo>
                  <a:cubicBezTo>
                    <a:pt x="5068" y="10473"/>
                    <a:pt x="5016" y="10562"/>
                    <a:pt x="4972" y="10654"/>
                  </a:cubicBezTo>
                  <a:cubicBezTo>
                    <a:pt x="5041" y="10370"/>
                    <a:pt x="5124" y="10091"/>
                    <a:pt x="5218" y="9814"/>
                  </a:cubicBezTo>
                  <a:cubicBezTo>
                    <a:pt x="5431" y="9185"/>
                    <a:pt x="5704" y="8595"/>
                    <a:pt x="6150" y="8096"/>
                  </a:cubicBezTo>
                  <a:cubicBezTo>
                    <a:pt x="6387" y="7831"/>
                    <a:pt x="6650" y="7592"/>
                    <a:pt x="6937" y="7383"/>
                  </a:cubicBezTo>
                  <a:cubicBezTo>
                    <a:pt x="7226" y="7170"/>
                    <a:pt x="7537" y="6989"/>
                    <a:pt x="7842" y="6798"/>
                  </a:cubicBezTo>
                  <a:cubicBezTo>
                    <a:pt x="8476" y="6405"/>
                    <a:pt x="9081" y="5956"/>
                    <a:pt x="9597" y="5414"/>
                  </a:cubicBezTo>
                  <a:cubicBezTo>
                    <a:pt x="9857" y="5142"/>
                    <a:pt x="10093" y="4848"/>
                    <a:pt x="10325" y="4553"/>
                  </a:cubicBezTo>
                  <a:cubicBezTo>
                    <a:pt x="10543" y="4276"/>
                    <a:pt x="10774" y="4006"/>
                    <a:pt x="10972" y="3712"/>
                  </a:cubicBezTo>
                  <a:cubicBezTo>
                    <a:pt x="11343" y="3162"/>
                    <a:pt x="11590" y="2530"/>
                    <a:pt x="11662" y="1869"/>
                  </a:cubicBezTo>
                  <a:cubicBezTo>
                    <a:pt x="11701" y="1510"/>
                    <a:pt x="11760" y="1152"/>
                    <a:pt x="11773" y="791"/>
                  </a:cubicBezTo>
                  <a:cubicBezTo>
                    <a:pt x="11780" y="564"/>
                    <a:pt x="11759" y="335"/>
                    <a:pt x="11756" y="108"/>
                  </a:cubicBezTo>
                  <a:cubicBezTo>
                    <a:pt x="11758" y="104"/>
                    <a:pt x="11761" y="100"/>
                    <a:pt x="11762" y="95"/>
                  </a:cubicBezTo>
                  <a:cubicBezTo>
                    <a:pt x="11766" y="81"/>
                    <a:pt x="11770" y="65"/>
                    <a:pt x="11775" y="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1342489" y="636228"/>
              <a:ext cx="25371" cy="34113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8" y="0"/>
                  </a:moveTo>
                  <a:cubicBezTo>
                    <a:pt x="245" y="0"/>
                    <a:pt x="242" y="1"/>
                    <a:pt x="239" y="4"/>
                  </a:cubicBezTo>
                  <a:cubicBezTo>
                    <a:pt x="213" y="23"/>
                    <a:pt x="196" y="49"/>
                    <a:pt x="176" y="76"/>
                  </a:cubicBezTo>
                  <a:cubicBezTo>
                    <a:pt x="159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6" y="244"/>
                    <a:pt x="161" y="190"/>
                  </a:cubicBezTo>
                  <a:cubicBezTo>
                    <a:pt x="180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8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1634399" y="52599"/>
              <a:ext cx="167715" cy="247439"/>
            </a:xfrm>
            <a:custGeom>
              <a:avLst/>
              <a:gdLst/>
              <a:ahLst/>
              <a:cxnLst/>
              <a:rect l="l" t="t" r="r" b="b"/>
              <a:pathLst>
                <a:path w="1765" h="2604" extrusionOk="0">
                  <a:moveTo>
                    <a:pt x="1730" y="1"/>
                  </a:moveTo>
                  <a:cubicBezTo>
                    <a:pt x="1719" y="1"/>
                    <a:pt x="1708" y="6"/>
                    <a:pt x="1700" y="17"/>
                  </a:cubicBezTo>
                  <a:cubicBezTo>
                    <a:pt x="1642" y="103"/>
                    <a:pt x="1612" y="213"/>
                    <a:pt x="1577" y="310"/>
                  </a:cubicBezTo>
                  <a:cubicBezTo>
                    <a:pt x="1542" y="410"/>
                    <a:pt x="1506" y="508"/>
                    <a:pt x="1466" y="605"/>
                  </a:cubicBezTo>
                  <a:cubicBezTo>
                    <a:pt x="1389" y="788"/>
                    <a:pt x="1287" y="959"/>
                    <a:pt x="1179" y="1125"/>
                  </a:cubicBezTo>
                  <a:cubicBezTo>
                    <a:pt x="1068" y="1295"/>
                    <a:pt x="948" y="1458"/>
                    <a:pt x="820" y="1617"/>
                  </a:cubicBezTo>
                  <a:cubicBezTo>
                    <a:pt x="692" y="1778"/>
                    <a:pt x="557" y="1934"/>
                    <a:pt x="422" y="2090"/>
                  </a:cubicBezTo>
                  <a:cubicBezTo>
                    <a:pt x="287" y="2247"/>
                    <a:pt x="151" y="2405"/>
                    <a:pt x="16" y="2562"/>
                  </a:cubicBezTo>
                  <a:cubicBezTo>
                    <a:pt x="0" y="2580"/>
                    <a:pt x="17" y="2603"/>
                    <a:pt x="35" y="2603"/>
                  </a:cubicBezTo>
                  <a:cubicBezTo>
                    <a:pt x="41" y="2603"/>
                    <a:pt x="47" y="2601"/>
                    <a:pt x="52" y="2595"/>
                  </a:cubicBezTo>
                  <a:cubicBezTo>
                    <a:pt x="217" y="2427"/>
                    <a:pt x="383" y="2260"/>
                    <a:pt x="539" y="2083"/>
                  </a:cubicBezTo>
                  <a:cubicBezTo>
                    <a:pt x="811" y="1777"/>
                    <a:pt x="1072" y="1459"/>
                    <a:pt x="1293" y="1113"/>
                  </a:cubicBezTo>
                  <a:cubicBezTo>
                    <a:pt x="1401" y="943"/>
                    <a:pt x="1500" y="769"/>
                    <a:pt x="1574" y="581"/>
                  </a:cubicBezTo>
                  <a:cubicBezTo>
                    <a:pt x="1608" y="494"/>
                    <a:pt x="1638" y="406"/>
                    <a:pt x="1669" y="319"/>
                  </a:cubicBezTo>
                  <a:cubicBezTo>
                    <a:pt x="1687" y="271"/>
                    <a:pt x="1703" y="222"/>
                    <a:pt x="1720" y="174"/>
                  </a:cubicBezTo>
                  <a:cubicBezTo>
                    <a:pt x="1734" y="129"/>
                    <a:pt x="1752" y="85"/>
                    <a:pt x="1760" y="37"/>
                  </a:cubicBezTo>
                  <a:cubicBezTo>
                    <a:pt x="1765" y="14"/>
                    <a:pt x="1748" y="1"/>
                    <a:pt x="1730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1172683" y="574654"/>
              <a:ext cx="10547" cy="13208"/>
            </a:xfrm>
            <a:custGeom>
              <a:avLst/>
              <a:gdLst/>
              <a:ahLst/>
              <a:cxnLst/>
              <a:rect l="l" t="t" r="r" b="b"/>
              <a:pathLst>
                <a:path w="111" h="139" extrusionOk="0">
                  <a:moveTo>
                    <a:pt x="90" y="1"/>
                  </a:moveTo>
                  <a:cubicBezTo>
                    <a:pt x="88" y="1"/>
                    <a:pt x="87" y="1"/>
                    <a:pt x="85" y="1"/>
                  </a:cubicBezTo>
                  <a:cubicBezTo>
                    <a:pt x="80" y="3"/>
                    <a:pt x="74" y="7"/>
                    <a:pt x="69" y="9"/>
                  </a:cubicBezTo>
                  <a:cubicBezTo>
                    <a:pt x="63" y="12"/>
                    <a:pt x="59" y="16"/>
                    <a:pt x="55" y="21"/>
                  </a:cubicBezTo>
                  <a:cubicBezTo>
                    <a:pt x="50" y="28"/>
                    <a:pt x="43" y="36"/>
                    <a:pt x="38" y="44"/>
                  </a:cubicBezTo>
                  <a:cubicBezTo>
                    <a:pt x="26" y="60"/>
                    <a:pt x="16" y="79"/>
                    <a:pt x="6" y="99"/>
                  </a:cubicBezTo>
                  <a:cubicBezTo>
                    <a:pt x="0" y="112"/>
                    <a:pt x="5" y="128"/>
                    <a:pt x="19" y="136"/>
                  </a:cubicBezTo>
                  <a:cubicBezTo>
                    <a:pt x="22" y="138"/>
                    <a:pt x="26" y="139"/>
                    <a:pt x="30" y="139"/>
                  </a:cubicBezTo>
                  <a:cubicBezTo>
                    <a:pt x="41" y="139"/>
                    <a:pt x="51" y="133"/>
                    <a:pt x="56" y="123"/>
                  </a:cubicBezTo>
                  <a:cubicBezTo>
                    <a:pt x="64" y="107"/>
                    <a:pt x="73" y="90"/>
                    <a:pt x="83" y="75"/>
                  </a:cubicBezTo>
                  <a:cubicBezTo>
                    <a:pt x="87" y="67"/>
                    <a:pt x="92" y="59"/>
                    <a:pt x="96" y="51"/>
                  </a:cubicBezTo>
                  <a:cubicBezTo>
                    <a:pt x="97" y="51"/>
                    <a:pt x="97" y="51"/>
                    <a:pt x="97" y="50"/>
                  </a:cubicBezTo>
                  <a:cubicBezTo>
                    <a:pt x="98" y="49"/>
                    <a:pt x="98" y="49"/>
                    <a:pt x="99" y="48"/>
                  </a:cubicBezTo>
                  <a:cubicBezTo>
                    <a:pt x="102" y="44"/>
                    <a:pt x="103" y="40"/>
                    <a:pt x="105" y="36"/>
                  </a:cubicBezTo>
                  <a:cubicBezTo>
                    <a:pt x="107" y="31"/>
                    <a:pt x="108" y="27"/>
                    <a:pt x="108" y="23"/>
                  </a:cubicBezTo>
                  <a:cubicBezTo>
                    <a:pt x="110" y="11"/>
                    <a:pt x="101" y="1"/>
                    <a:pt x="90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1208982" y="331966"/>
              <a:ext cx="159258" cy="153651"/>
            </a:xfrm>
            <a:custGeom>
              <a:avLst/>
              <a:gdLst/>
              <a:ahLst/>
              <a:cxnLst/>
              <a:rect l="l" t="t" r="r" b="b"/>
              <a:pathLst>
                <a:path w="1676" h="1617" extrusionOk="0">
                  <a:moveTo>
                    <a:pt x="1625" y="1"/>
                  </a:moveTo>
                  <a:cubicBezTo>
                    <a:pt x="1622" y="1"/>
                    <a:pt x="1619" y="1"/>
                    <a:pt x="1617" y="2"/>
                  </a:cubicBezTo>
                  <a:cubicBezTo>
                    <a:pt x="1536" y="18"/>
                    <a:pt x="1463" y="79"/>
                    <a:pt x="1399" y="130"/>
                  </a:cubicBezTo>
                  <a:cubicBezTo>
                    <a:pt x="1335" y="179"/>
                    <a:pt x="1274" y="233"/>
                    <a:pt x="1212" y="286"/>
                  </a:cubicBezTo>
                  <a:cubicBezTo>
                    <a:pt x="983" y="480"/>
                    <a:pt x="738" y="656"/>
                    <a:pt x="525" y="869"/>
                  </a:cubicBezTo>
                  <a:cubicBezTo>
                    <a:pt x="318" y="1078"/>
                    <a:pt x="138" y="1322"/>
                    <a:pt x="9" y="1587"/>
                  </a:cubicBezTo>
                  <a:cubicBezTo>
                    <a:pt x="1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6"/>
                  </a:cubicBezTo>
                  <a:cubicBezTo>
                    <a:pt x="137" y="1470"/>
                    <a:pt x="231" y="1334"/>
                    <a:pt x="337" y="1209"/>
                  </a:cubicBezTo>
                  <a:cubicBezTo>
                    <a:pt x="528" y="982"/>
                    <a:pt x="746" y="784"/>
                    <a:pt x="978" y="598"/>
                  </a:cubicBezTo>
                  <a:cubicBezTo>
                    <a:pt x="1091" y="507"/>
                    <a:pt x="1205" y="418"/>
                    <a:pt x="1316" y="324"/>
                  </a:cubicBezTo>
                  <a:cubicBezTo>
                    <a:pt x="1371" y="279"/>
                    <a:pt x="1424" y="232"/>
                    <a:pt x="1480" y="190"/>
                  </a:cubicBezTo>
                  <a:cubicBezTo>
                    <a:pt x="1537" y="146"/>
                    <a:pt x="1602" y="109"/>
                    <a:pt x="1652" y="57"/>
                  </a:cubicBezTo>
                  <a:cubicBezTo>
                    <a:pt x="1675" y="34"/>
                    <a:pt x="1652" y="1"/>
                    <a:pt x="1625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1384394" y="316002"/>
              <a:ext cx="13018" cy="8552"/>
            </a:xfrm>
            <a:custGeom>
              <a:avLst/>
              <a:gdLst/>
              <a:ahLst/>
              <a:cxnLst/>
              <a:rect l="l" t="t" r="r" b="b"/>
              <a:pathLst>
                <a:path w="137" h="90" extrusionOk="0">
                  <a:moveTo>
                    <a:pt x="118" y="1"/>
                  </a:moveTo>
                  <a:cubicBezTo>
                    <a:pt x="100" y="1"/>
                    <a:pt x="83" y="7"/>
                    <a:pt x="67" y="13"/>
                  </a:cubicBezTo>
                  <a:cubicBezTo>
                    <a:pt x="49" y="21"/>
                    <a:pt x="32" y="31"/>
                    <a:pt x="16" y="42"/>
                  </a:cubicBezTo>
                  <a:cubicBezTo>
                    <a:pt x="3" y="51"/>
                    <a:pt x="0" y="65"/>
                    <a:pt x="7" y="78"/>
                  </a:cubicBezTo>
                  <a:cubicBezTo>
                    <a:pt x="12" y="85"/>
                    <a:pt x="21" y="89"/>
                    <a:pt x="30" y="89"/>
                  </a:cubicBezTo>
                  <a:cubicBezTo>
                    <a:pt x="34" y="89"/>
                    <a:pt x="39" y="88"/>
                    <a:pt x="43" y="86"/>
                  </a:cubicBezTo>
                  <a:cubicBezTo>
                    <a:pt x="58" y="76"/>
                    <a:pt x="74" y="67"/>
                    <a:pt x="88" y="57"/>
                  </a:cubicBezTo>
                  <a:cubicBezTo>
                    <a:pt x="102" y="46"/>
                    <a:pt x="118" y="36"/>
                    <a:pt x="132" y="25"/>
                  </a:cubicBezTo>
                  <a:cubicBezTo>
                    <a:pt x="137" y="21"/>
                    <a:pt x="137" y="15"/>
                    <a:pt x="135" y="9"/>
                  </a:cubicBezTo>
                  <a:cubicBezTo>
                    <a:pt x="132" y="4"/>
                    <a:pt x="127" y="2"/>
                    <a:pt x="122" y="1"/>
                  </a:cubicBezTo>
                  <a:cubicBezTo>
                    <a:pt x="121" y="1"/>
                    <a:pt x="119" y="1"/>
                    <a:pt x="118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1735219" y="340138"/>
              <a:ext cx="71837" cy="59959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1"/>
                  </a:moveTo>
                  <a:cubicBezTo>
                    <a:pt x="719" y="1"/>
                    <a:pt x="714" y="3"/>
                    <a:pt x="708" y="8"/>
                  </a:cubicBezTo>
                  <a:cubicBezTo>
                    <a:pt x="646" y="62"/>
                    <a:pt x="586" y="118"/>
                    <a:pt x="525" y="173"/>
                  </a:cubicBezTo>
                  <a:cubicBezTo>
                    <a:pt x="468" y="227"/>
                    <a:pt x="414" y="286"/>
                    <a:pt x="358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8" y="496"/>
                    <a:pt x="49" y="533"/>
                    <a:pt x="13" y="589"/>
                  </a:cubicBezTo>
                  <a:cubicBezTo>
                    <a:pt x="1" y="607"/>
                    <a:pt x="19" y="631"/>
                    <a:pt x="38" y="631"/>
                  </a:cubicBezTo>
                  <a:cubicBezTo>
                    <a:pt x="41" y="631"/>
                    <a:pt x="44" y="630"/>
                    <a:pt x="47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8" y="562"/>
                    <a:pt x="210" y="546"/>
                    <a:pt x="242" y="530"/>
                  </a:cubicBezTo>
                  <a:cubicBezTo>
                    <a:pt x="307" y="496"/>
                    <a:pt x="367" y="457"/>
                    <a:pt x="420" y="406"/>
                  </a:cubicBezTo>
                  <a:cubicBezTo>
                    <a:pt x="477" y="350"/>
                    <a:pt x="532" y="288"/>
                    <a:pt x="585" y="228"/>
                  </a:cubicBezTo>
                  <a:cubicBezTo>
                    <a:pt x="640" y="167"/>
                    <a:pt x="693" y="105"/>
                    <a:pt x="743" y="39"/>
                  </a:cubicBezTo>
                  <a:cubicBezTo>
                    <a:pt x="756" y="21"/>
                    <a:pt x="742" y="1"/>
                    <a:pt x="725" y="1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1695784" y="414065"/>
              <a:ext cx="23185" cy="19955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2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2" y="170"/>
                    <a:pt x="1" y="194"/>
                  </a:cubicBezTo>
                  <a:cubicBezTo>
                    <a:pt x="1" y="202"/>
                    <a:pt x="9" y="210"/>
                    <a:pt x="17" y="210"/>
                  </a:cubicBezTo>
                  <a:cubicBezTo>
                    <a:pt x="17" y="210"/>
                    <a:pt x="18" y="210"/>
                    <a:pt x="18" y="210"/>
                  </a:cubicBezTo>
                  <a:cubicBezTo>
                    <a:pt x="41" y="207"/>
                    <a:pt x="58" y="188"/>
                    <a:pt x="75" y="175"/>
                  </a:cubicBezTo>
                  <a:cubicBezTo>
                    <a:pt x="93" y="162"/>
                    <a:pt x="108" y="149"/>
                    <a:pt x="126" y="135"/>
                  </a:cubicBezTo>
                  <a:cubicBezTo>
                    <a:pt x="161" y="107"/>
                    <a:pt x="196" y="77"/>
                    <a:pt x="227" y="43"/>
                  </a:cubicBezTo>
                  <a:cubicBezTo>
                    <a:pt x="244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rgbClr val="D5D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643025" y="-382225"/>
              <a:ext cx="1280428" cy="1390274"/>
            </a:xfrm>
            <a:custGeom>
              <a:avLst/>
              <a:gdLst/>
              <a:ahLst/>
              <a:cxnLst/>
              <a:rect l="l" t="t" r="r" b="b"/>
              <a:pathLst>
                <a:path w="13475" h="14631" extrusionOk="0">
                  <a:moveTo>
                    <a:pt x="11985" y="314"/>
                  </a:moveTo>
                  <a:lnTo>
                    <a:pt x="11985" y="314"/>
                  </a:lnTo>
                  <a:cubicBezTo>
                    <a:pt x="11998" y="325"/>
                    <a:pt x="12010" y="336"/>
                    <a:pt x="12021" y="347"/>
                  </a:cubicBezTo>
                  <a:cubicBezTo>
                    <a:pt x="12032" y="377"/>
                    <a:pt x="12042" y="407"/>
                    <a:pt x="12050" y="438"/>
                  </a:cubicBezTo>
                  <a:cubicBezTo>
                    <a:pt x="12080" y="561"/>
                    <a:pt x="12100" y="690"/>
                    <a:pt x="12105" y="817"/>
                  </a:cubicBezTo>
                  <a:cubicBezTo>
                    <a:pt x="12106" y="831"/>
                    <a:pt x="12116" y="837"/>
                    <a:pt x="12126" y="837"/>
                  </a:cubicBezTo>
                  <a:cubicBezTo>
                    <a:pt x="12137" y="837"/>
                    <a:pt x="12149" y="829"/>
                    <a:pt x="12150" y="815"/>
                  </a:cubicBezTo>
                  <a:cubicBezTo>
                    <a:pt x="12154" y="701"/>
                    <a:pt x="12145" y="587"/>
                    <a:pt x="12122" y="476"/>
                  </a:cubicBezTo>
                  <a:lnTo>
                    <a:pt x="12122" y="476"/>
                  </a:lnTo>
                  <a:cubicBezTo>
                    <a:pt x="12152" y="511"/>
                    <a:pt x="12185" y="541"/>
                    <a:pt x="12226" y="557"/>
                  </a:cubicBezTo>
                  <a:cubicBezTo>
                    <a:pt x="12271" y="682"/>
                    <a:pt x="12304" y="812"/>
                    <a:pt x="12331" y="942"/>
                  </a:cubicBezTo>
                  <a:cubicBezTo>
                    <a:pt x="12378" y="1178"/>
                    <a:pt x="12404" y="1417"/>
                    <a:pt x="12428" y="1657"/>
                  </a:cubicBezTo>
                  <a:cubicBezTo>
                    <a:pt x="12440" y="1778"/>
                    <a:pt x="12454" y="1900"/>
                    <a:pt x="12459" y="2022"/>
                  </a:cubicBezTo>
                  <a:cubicBezTo>
                    <a:pt x="12464" y="2156"/>
                    <a:pt x="12462" y="2288"/>
                    <a:pt x="12457" y="2421"/>
                  </a:cubicBezTo>
                  <a:cubicBezTo>
                    <a:pt x="12446" y="2682"/>
                    <a:pt x="12419" y="2941"/>
                    <a:pt x="12408" y="3202"/>
                  </a:cubicBezTo>
                  <a:cubicBezTo>
                    <a:pt x="12398" y="3456"/>
                    <a:pt x="12404" y="3715"/>
                    <a:pt x="12345" y="3965"/>
                  </a:cubicBezTo>
                  <a:cubicBezTo>
                    <a:pt x="12340" y="3988"/>
                    <a:pt x="12358" y="4002"/>
                    <a:pt x="12376" y="4002"/>
                  </a:cubicBezTo>
                  <a:cubicBezTo>
                    <a:pt x="12388" y="4002"/>
                    <a:pt x="12401" y="3995"/>
                    <a:pt x="12405" y="3978"/>
                  </a:cubicBezTo>
                  <a:cubicBezTo>
                    <a:pt x="12482" y="3693"/>
                    <a:pt x="12482" y="3397"/>
                    <a:pt x="12500" y="3105"/>
                  </a:cubicBezTo>
                  <a:cubicBezTo>
                    <a:pt x="12517" y="2840"/>
                    <a:pt x="12544" y="2575"/>
                    <a:pt x="12551" y="2311"/>
                  </a:cubicBezTo>
                  <a:cubicBezTo>
                    <a:pt x="12557" y="2056"/>
                    <a:pt x="12536" y="1805"/>
                    <a:pt x="12511" y="1553"/>
                  </a:cubicBezTo>
                  <a:cubicBezTo>
                    <a:pt x="12479" y="1241"/>
                    <a:pt x="12440" y="912"/>
                    <a:pt x="12343" y="606"/>
                  </a:cubicBezTo>
                  <a:lnTo>
                    <a:pt x="12343" y="606"/>
                  </a:lnTo>
                  <a:cubicBezTo>
                    <a:pt x="12363" y="646"/>
                    <a:pt x="12382" y="686"/>
                    <a:pt x="12400" y="726"/>
                  </a:cubicBezTo>
                  <a:cubicBezTo>
                    <a:pt x="12510" y="960"/>
                    <a:pt x="12598" y="1203"/>
                    <a:pt x="12684" y="1447"/>
                  </a:cubicBezTo>
                  <a:cubicBezTo>
                    <a:pt x="12748" y="1629"/>
                    <a:pt x="12811" y="1811"/>
                    <a:pt x="12880" y="1992"/>
                  </a:cubicBezTo>
                  <a:cubicBezTo>
                    <a:pt x="13020" y="2367"/>
                    <a:pt x="13122" y="2757"/>
                    <a:pt x="13191" y="3151"/>
                  </a:cubicBezTo>
                  <a:cubicBezTo>
                    <a:pt x="13262" y="3553"/>
                    <a:pt x="13301" y="3962"/>
                    <a:pt x="13298" y="4369"/>
                  </a:cubicBezTo>
                  <a:cubicBezTo>
                    <a:pt x="13297" y="4728"/>
                    <a:pt x="13336" y="5082"/>
                    <a:pt x="13346" y="5439"/>
                  </a:cubicBezTo>
                  <a:cubicBezTo>
                    <a:pt x="13351" y="5624"/>
                    <a:pt x="13344" y="5810"/>
                    <a:pt x="13303" y="5991"/>
                  </a:cubicBezTo>
                  <a:cubicBezTo>
                    <a:pt x="13258" y="6187"/>
                    <a:pt x="13175" y="6375"/>
                    <a:pt x="13084" y="6554"/>
                  </a:cubicBezTo>
                  <a:cubicBezTo>
                    <a:pt x="12896" y="6926"/>
                    <a:pt x="12668" y="7288"/>
                    <a:pt x="12388" y="7598"/>
                  </a:cubicBezTo>
                  <a:cubicBezTo>
                    <a:pt x="12103" y="7912"/>
                    <a:pt x="11778" y="8184"/>
                    <a:pt x="11458" y="8461"/>
                  </a:cubicBezTo>
                  <a:cubicBezTo>
                    <a:pt x="11135" y="8738"/>
                    <a:pt x="10817" y="9020"/>
                    <a:pt x="10501" y="9303"/>
                  </a:cubicBezTo>
                  <a:cubicBezTo>
                    <a:pt x="10177" y="9593"/>
                    <a:pt x="9862" y="9898"/>
                    <a:pt x="9604" y="10249"/>
                  </a:cubicBezTo>
                  <a:cubicBezTo>
                    <a:pt x="9337" y="10613"/>
                    <a:pt x="9093" y="10996"/>
                    <a:pt x="8833" y="11365"/>
                  </a:cubicBezTo>
                  <a:cubicBezTo>
                    <a:pt x="8575" y="11730"/>
                    <a:pt x="8316" y="12094"/>
                    <a:pt x="8047" y="12451"/>
                  </a:cubicBezTo>
                  <a:cubicBezTo>
                    <a:pt x="7785" y="12801"/>
                    <a:pt x="7463" y="13098"/>
                    <a:pt x="7112" y="13356"/>
                  </a:cubicBezTo>
                  <a:cubicBezTo>
                    <a:pt x="6499" y="13810"/>
                    <a:pt x="5846" y="14216"/>
                    <a:pt x="5106" y="14420"/>
                  </a:cubicBezTo>
                  <a:cubicBezTo>
                    <a:pt x="4933" y="14467"/>
                    <a:pt x="4757" y="14505"/>
                    <a:pt x="4578" y="14522"/>
                  </a:cubicBezTo>
                  <a:cubicBezTo>
                    <a:pt x="4486" y="14531"/>
                    <a:pt x="4394" y="14534"/>
                    <a:pt x="4301" y="14534"/>
                  </a:cubicBezTo>
                  <a:cubicBezTo>
                    <a:pt x="4208" y="14534"/>
                    <a:pt x="4115" y="14531"/>
                    <a:pt x="4023" y="14531"/>
                  </a:cubicBezTo>
                  <a:cubicBezTo>
                    <a:pt x="3580" y="14529"/>
                    <a:pt x="3136" y="14517"/>
                    <a:pt x="2694" y="14501"/>
                  </a:cubicBezTo>
                  <a:cubicBezTo>
                    <a:pt x="1836" y="14469"/>
                    <a:pt x="980" y="14410"/>
                    <a:pt x="125" y="14341"/>
                  </a:cubicBezTo>
                  <a:cubicBezTo>
                    <a:pt x="169" y="14282"/>
                    <a:pt x="245" y="14249"/>
                    <a:pt x="328" y="14241"/>
                  </a:cubicBezTo>
                  <a:cubicBezTo>
                    <a:pt x="332" y="14247"/>
                    <a:pt x="338" y="14251"/>
                    <a:pt x="346" y="14251"/>
                  </a:cubicBezTo>
                  <a:cubicBezTo>
                    <a:pt x="347" y="14251"/>
                    <a:pt x="348" y="14251"/>
                    <a:pt x="349" y="14251"/>
                  </a:cubicBezTo>
                  <a:cubicBezTo>
                    <a:pt x="371" y="14250"/>
                    <a:pt x="393" y="14250"/>
                    <a:pt x="415" y="14250"/>
                  </a:cubicBezTo>
                  <a:cubicBezTo>
                    <a:pt x="437" y="14250"/>
                    <a:pt x="460" y="14250"/>
                    <a:pt x="482" y="14249"/>
                  </a:cubicBezTo>
                  <a:cubicBezTo>
                    <a:pt x="524" y="14259"/>
                    <a:pt x="564" y="14273"/>
                    <a:pt x="595" y="14292"/>
                  </a:cubicBezTo>
                  <a:cubicBezTo>
                    <a:pt x="602" y="14296"/>
                    <a:pt x="610" y="14298"/>
                    <a:pt x="617" y="14298"/>
                  </a:cubicBezTo>
                  <a:cubicBezTo>
                    <a:pt x="641" y="14298"/>
                    <a:pt x="658" y="14276"/>
                    <a:pt x="660" y="14253"/>
                  </a:cubicBezTo>
                  <a:cubicBezTo>
                    <a:pt x="701" y="14254"/>
                    <a:pt x="743" y="14255"/>
                    <a:pt x="783" y="14257"/>
                  </a:cubicBezTo>
                  <a:cubicBezTo>
                    <a:pt x="1367" y="14285"/>
                    <a:pt x="1944" y="14391"/>
                    <a:pt x="2529" y="14412"/>
                  </a:cubicBezTo>
                  <a:cubicBezTo>
                    <a:pt x="2582" y="14413"/>
                    <a:pt x="2636" y="14415"/>
                    <a:pt x="2691" y="14415"/>
                  </a:cubicBezTo>
                  <a:cubicBezTo>
                    <a:pt x="2738" y="14415"/>
                    <a:pt x="2786" y="14414"/>
                    <a:pt x="2834" y="14412"/>
                  </a:cubicBezTo>
                  <a:cubicBezTo>
                    <a:pt x="2880" y="14417"/>
                    <a:pt x="2925" y="14420"/>
                    <a:pt x="2971" y="14423"/>
                  </a:cubicBezTo>
                  <a:cubicBezTo>
                    <a:pt x="3014" y="14427"/>
                    <a:pt x="3057" y="14429"/>
                    <a:pt x="3100" y="14429"/>
                  </a:cubicBezTo>
                  <a:cubicBezTo>
                    <a:pt x="3147" y="14429"/>
                    <a:pt x="3194" y="14426"/>
                    <a:pt x="3241" y="14418"/>
                  </a:cubicBezTo>
                  <a:cubicBezTo>
                    <a:pt x="3354" y="14398"/>
                    <a:pt x="3463" y="14359"/>
                    <a:pt x="3566" y="14313"/>
                  </a:cubicBezTo>
                  <a:cubicBezTo>
                    <a:pt x="3679" y="14283"/>
                    <a:pt x="3787" y="14244"/>
                    <a:pt x="3892" y="14198"/>
                  </a:cubicBezTo>
                  <a:cubicBezTo>
                    <a:pt x="3956" y="14176"/>
                    <a:pt x="4018" y="14147"/>
                    <a:pt x="4077" y="14115"/>
                  </a:cubicBezTo>
                  <a:cubicBezTo>
                    <a:pt x="4100" y="14103"/>
                    <a:pt x="4121" y="14089"/>
                    <a:pt x="4144" y="14077"/>
                  </a:cubicBezTo>
                  <a:cubicBezTo>
                    <a:pt x="4146" y="14078"/>
                    <a:pt x="4150" y="14079"/>
                    <a:pt x="4154" y="14079"/>
                  </a:cubicBezTo>
                  <a:cubicBezTo>
                    <a:pt x="4155" y="14079"/>
                    <a:pt x="4157" y="14079"/>
                    <a:pt x="4159" y="14079"/>
                  </a:cubicBezTo>
                  <a:cubicBezTo>
                    <a:pt x="4430" y="13994"/>
                    <a:pt x="4688" y="13856"/>
                    <a:pt x="4927" y="13701"/>
                  </a:cubicBezTo>
                  <a:cubicBezTo>
                    <a:pt x="5356" y="13424"/>
                    <a:pt x="5735" y="13078"/>
                    <a:pt x="6081" y="12703"/>
                  </a:cubicBezTo>
                  <a:cubicBezTo>
                    <a:pt x="6257" y="12510"/>
                    <a:pt x="6429" y="12312"/>
                    <a:pt x="6597" y="12111"/>
                  </a:cubicBezTo>
                  <a:cubicBezTo>
                    <a:pt x="6685" y="12005"/>
                    <a:pt x="6770" y="11895"/>
                    <a:pt x="6856" y="11786"/>
                  </a:cubicBezTo>
                  <a:cubicBezTo>
                    <a:pt x="6942" y="11676"/>
                    <a:pt x="7032" y="11569"/>
                    <a:pt x="7119" y="11458"/>
                  </a:cubicBezTo>
                  <a:cubicBezTo>
                    <a:pt x="7141" y="11430"/>
                    <a:pt x="7118" y="11397"/>
                    <a:pt x="7090" y="11397"/>
                  </a:cubicBezTo>
                  <a:cubicBezTo>
                    <a:pt x="7082" y="11397"/>
                    <a:pt x="7072" y="11401"/>
                    <a:pt x="7064" y="11408"/>
                  </a:cubicBezTo>
                  <a:cubicBezTo>
                    <a:pt x="6951" y="11515"/>
                    <a:pt x="6859" y="11640"/>
                    <a:pt x="6765" y="11763"/>
                  </a:cubicBezTo>
                  <a:cubicBezTo>
                    <a:pt x="6671" y="11886"/>
                    <a:pt x="6578" y="12009"/>
                    <a:pt x="6481" y="12128"/>
                  </a:cubicBezTo>
                  <a:cubicBezTo>
                    <a:pt x="6157" y="12523"/>
                    <a:pt x="5815" y="12905"/>
                    <a:pt x="5432" y="13244"/>
                  </a:cubicBezTo>
                  <a:cubicBezTo>
                    <a:pt x="5243" y="13411"/>
                    <a:pt x="5043" y="13565"/>
                    <a:pt x="4829" y="13698"/>
                  </a:cubicBezTo>
                  <a:cubicBezTo>
                    <a:pt x="4643" y="13815"/>
                    <a:pt x="4448" y="13910"/>
                    <a:pt x="4250" y="13998"/>
                  </a:cubicBezTo>
                  <a:cubicBezTo>
                    <a:pt x="4247" y="13995"/>
                    <a:pt x="4245" y="13992"/>
                    <a:pt x="4242" y="13989"/>
                  </a:cubicBezTo>
                  <a:cubicBezTo>
                    <a:pt x="4245" y="13987"/>
                    <a:pt x="4250" y="13985"/>
                    <a:pt x="4253" y="13983"/>
                  </a:cubicBezTo>
                  <a:cubicBezTo>
                    <a:pt x="4501" y="13786"/>
                    <a:pt x="4672" y="13515"/>
                    <a:pt x="4745" y="13207"/>
                  </a:cubicBezTo>
                  <a:cubicBezTo>
                    <a:pt x="4751" y="13179"/>
                    <a:pt x="4756" y="13151"/>
                    <a:pt x="4761" y="13124"/>
                  </a:cubicBezTo>
                  <a:cubicBezTo>
                    <a:pt x="4782" y="13035"/>
                    <a:pt x="4798" y="12944"/>
                    <a:pt x="4807" y="12853"/>
                  </a:cubicBezTo>
                  <a:cubicBezTo>
                    <a:pt x="4814" y="12776"/>
                    <a:pt x="4818" y="12700"/>
                    <a:pt x="4821" y="12622"/>
                  </a:cubicBezTo>
                  <a:cubicBezTo>
                    <a:pt x="4824" y="12557"/>
                    <a:pt x="4834" y="12487"/>
                    <a:pt x="4824" y="12420"/>
                  </a:cubicBezTo>
                  <a:cubicBezTo>
                    <a:pt x="4830" y="12343"/>
                    <a:pt x="4835" y="12266"/>
                    <a:pt x="4843" y="12190"/>
                  </a:cubicBezTo>
                  <a:cubicBezTo>
                    <a:pt x="4855" y="12072"/>
                    <a:pt x="4876" y="11953"/>
                    <a:pt x="4900" y="11835"/>
                  </a:cubicBezTo>
                  <a:cubicBezTo>
                    <a:pt x="4910" y="11811"/>
                    <a:pt x="4921" y="11787"/>
                    <a:pt x="4929" y="11761"/>
                  </a:cubicBezTo>
                  <a:cubicBezTo>
                    <a:pt x="4946" y="11704"/>
                    <a:pt x="4961" y="11646"/>
                    <a:pt x="4975" y="11588"/>
                  </a:cubicBezTo>
                  <a:cubicBezTo>
                    <a:pt x="5025" y="11380"/>
                    <a:pt x="5064" y="11166"/>
                    <a:pt x="5163" y="10973"/>
                  </a:cubicBezTo>
                  <a:cubicBezTo>
                    <a:pt x="5213" y="10875"/>
                    <a:pt x="5273" y="10783"/>
                    <a:pt x="5334" y="10691"/>
                  </a:cubicBezTo>
                  <a:cubicBezTo>
                    <a:pt x="5363" y="10646"/>
                    <a:pt x="5392" y="10602"/>
                    <a:pt x="5420" y="10557"/>
                  </a:cubicBezTo>
                  <a:cubicBezTo>
                    <a:pt x="5448" y="10514"/>
                    <a:pt x="5484" y="10465"/>
                    <a:pt x="5494" y="10415"/>
                  </a:cubicBezTo>
                  <a:cubicBezTo>
                    <a:pt x="5498" y="10395"/>
                    <a:pt x="5484" y="10383"/>
                    <a:pt x="5468" y="10383"/>
                  </a:cubicBezTo>
                  <a:cubicBezTo>
                    <a:pt x="5461" y="10383"/>
                    <a:pt x="5454" y="10385"/>
                    <a:pt x="5448" y="10391"/>
                  </a:cubicBezTo>
                  <a:cubicBezTo>
                    <a:pt x="5404" y="10431"/>
                    <a:pt x="5378" y="10496"/>
                    <a:pt x="5346" y="10546"/>
                  </a:cubicBezTo>
                  <a:cubicBezTo>
                    <a:pt x="5313" y="10599"/>
                    <a:pt x="5279" y="10649"/>
                    <a:pt x="5247" y="10701"/>
                  </a:cubicBezTo>
                  <a:cubicBezTo>
                    <a:pt x="5192" y="10787"/>
                    <a:pt x="5141" y="10876"/>
                    <a:pt x="5097" y="10968"/>
                  </a:cubicBezTo>
                  <a:cubicBezTo>
                    <a:pt x="5166" y="10683"/>
                    <a:pt x="5249" y="10405"/>
                    <a:pt x="5343" y="10128"/>
                  </a:cubicBezTo>
                  <a:cubicBezTo>
                    <a:pt x="5556" y="9499"/>
                    <a:pt x="5829" y="8909"/>
                    <a:pt x="6276" y="8410"/>
                  </a:cubicBezTo>
                  <a:cubicBezTo>
                    <a:pt x="6512" y="8145"/>
                    <a:pt x="6775" y="7906"/>
                    <a:pt x="7062" y="7696"/>
                  </a:cubicBezTo>
                  <a:cubicBezTo>
                    <a:pt x="7352" y="7483"/>
                    <a:pt x="7661" y="7303"/>
                    <a:pt x="7967" y="7112"/>
                  </a:cubicBezTo>
                  <a:cubicBezTo>
                    <a:pt x="8601" y="6718"/>
                    <a:pt x="9206" y="6270"/>
                    <a:pt x="9723" y="5728"/>
                  </a:cubicBezTo>
                  <a:cubicBezTo>
                    <a:pt x="9982" y="5455"/>
                    <a:pt x="10218" y="5162"/>
                    <a:pt x="10450" y="4867"/>
                  </a:cubicBezTo>
                  <a:cubicBezTo>
                    <a:pt x="10668" y="4590"/>
                    <a:pt x="10900" y="4319"/>
                    <a:pt x="11097" y="4026"/>
                  </a:cubicBezTo>
                  <a:cubicBezTo>
                    <a:pt x="11468" y="3476"/>
                    <a:pt x="11714" y="2844"/>
                    <a:pt x="11788" y="2182"/>
                  </a:cubicBezTo>
                  <a:cubicBezTo>
                    <a:pt x="11827" y="1824"/>
                    <a:pt x="11885" y="1466"/>
                    <a:pt x="11897" y="1105"/>
                  </a:cubicBezTo>
                  <a:cubicBezTo>
                    <a:pt x="11906" y="878"/>
                    <a:pt x="11884" y="649"/>
                    <a:pt x="11881" y="421"/>
                  </a:cubicBezTo>
                  <a:cubicBezTo>
                    <a:pt x="11884" y="418"/>
                    <a:pt x="11886" y="414"/>
                    <a:pt x="11887" y="409"/>
                  </a:cubicBezTo>
                  <a:cubicBezTo>
                    <a:pt x="11892" y="395"/>
                    <a:pt x="11896" y="379"/>
                    <a:pt x="11900" y="365"/>
                  </a:cubicBezTo>
                  <a:cubicBezTo>
                    <a:pt x="11919" y="444"/>
                    <a:pt x="11939" y="522"/>
                    <a:pt x="11951" y="603"/>
                  </a:cubicBezTo>
                  <a:cubicBezTo>
                    <a:pt x="11979" y="779"/>
                    <a:pt x="11968" y="960"/>
                    <a:pt x="11962" y="1137"/>
                  </a:cubicBezTo>
                  <a:cubicBezTo>
                    <a:pt x="11954" y="1321"/>
                    <a:pt x="11945" y="1506"/>
                    <a:pt x="11940" y="1690"/>
                  </a:cubicBezTo>
                  <a:cubicBezTo>
                    <a:pt x="11939" y="1705"/>
                    <a:pt x="11951" y="1712"/>
                    <a:pt x="11963" y="1712"/>
                  </a:cubicBezTo>
                  <a:cubicBezTo>
                    <a:pt x="11973" y="1712"/>
                    <a:pt x="11983" y="1706"/>
                    <a:pt x="11985" y="1695"/>
                  </a:cubicBezTo>
                  <a:cubicBezTo>
                    <a:pt x="12015" y="1509"/>
                    <a:pt x="12035" y="1326"/>
                    <a:pt x="12045" y="1139"/>
                  </a:cubicBezTo>
                  <a:cubicBezTo>
                    <a:pt x="12054" y="980"/>
                    <a:pt x="12066" y="815"/>
                    <a:pt x="12050" y="655"/>
                  </a:cubicBezTo>
                  <a:cubicBezTo>
                    <a:pt x="12039" y="540"/>
                    <a:pt x="12011" y="428"/>
                    <a:pt x="11985" y="314"/>
                  </a:cubicBezTo>
                  <a:close/>
                  <a:moveTo>
                    <a:pt x="11878" y="1"/>
                  </a:moveTo>
                  <a:cubicBezTo>
                    <a:pt x="11869" y="1"/>
                    <a:pt x="11860" y="1"/>
                    <a:pt x="11850" y="2"/>
                  </a:cubicBezTo>
                  <a:cubicBezTo>
                    <a:pt x="11829" y="4"/>
                    <a:pt x="11808" y="18"/>
                    <a:pt x="11804" y="39"/>
                  </a:cubicBezTo>
                  <a:cubicBezTo>
                    <a:pt x="11784" y="201"/>
                    <a:pt x="11784" y="363"/>
                    <a:pt x="11789" y="525"/>
                  </a:cubicBezTo>
                  <a:cubicBezTo>
                    <a:pt x="11801" y="884"/>
                    <a:pt x="11804" y="1231"/>
                    <a:pt x="11763" y="1589"/>
                  </a:cubicBezTo>
                  <a:cubicBezTo>
                    <a:pt x="11724" y="1930"/>
                    <a:pt x="11696" y="2277"/>
                    <a:pt x="11619" y="2612"/>
                  </a:cubicBezTo>
                  <a:cubicBezTo>
                    <a:pt x="11464" y="3285"/>
                    <a:pt x="11124" y="3865"/>
                    <a:pt x="10698" y="4399"/>
                  </a:cubicBezTo>
                  <a:cubicBezTo>
                    <a:pt x="10234" y="4981"/>
                    <a:pt x="9789" y="5575"/>
                    <a:pt x="9229" y="6070"/>
                  </a:cubicBezTo>
                  <a:cubicBezTo>
                    <a:pt x="8947" y="6321"/>
                    <a:pt x="8645" y="6550"/>
                    <a:pt x="8333" y="6762"/>
                  </a:cubicBezTo>
                  <a:cubicBezTo>
                    <a:pt x="8025" y="6971"/>
                    <a:pt x="7703" y="7155"/>
                    <a:pt x="7392" y="7355"/>
                  </a:cubicBezTo>
                  <a:cubicBezTo>
                    <a:pt x="6827" y="7718"/>
                    <a:pt x="6306" y="8157"/>
                    <a:pt x="5915" y="8707"/>
                  </a:cubicBezTo>
                  <a:cubicBezTo>
                    <a:pt x="5553" y="9217"/>
                    <a:pt x="5348" y="9805"/>
                    <a:pt x="5155" y="10395"/>
                  </a:cubicBezTo>
                  <a:cubicBezTo>
                    <a:pt x="5045" y="10734"/>
                    <a:pt x="4973" y="11082"/>
                    <a:pt x="4899" y="11430"/>
                  </a:cubicBezTo>
                  <a:cubicBezTo>
                    <a:pt x="4862" y="11606"/>
                    <a:pt x="4812" y="11778"/>
                    <a:pt x="4780" y="11954"/>
                  </a:cubicBezTo>
                  <a:cubicBezTo>
                    <a:pt x="4757" y="12078"/>
                    <a:pt x="4745" y="12203"/>
                    <a:pt x="4736" y="12329"/>
                  </a:cubicBezTo>
                  <a:cubicBezTo>
                    <a:pt x="4708" y="12472"/>
                    <a:pt x="4688" y="12615"/>
                    <a:pt x="4667" y="12759"/>
                  </a:cubicBezTo>
                  <a:cubicBezTo>
                    <a:pt x="4649" y="12894"/>
                    <a:pt x="4625" y="13030"/>
                    <a:pt x="4582" y="13161"/>
                  </a:cubicBezTo>
                  <a:cubicBezTo>
                    <a:pt x="4555" y="13246"/>
                    <a:pt x="4516" y="13323"/>
                    <a:pt x="4469" y="13396"/>
                  </a:cubicBezTo>
                  <a:cubicBezTo>
                    <a:pt x="4465" y="13399"/>
                    <a:pt x="4462" y="13401"/>
                    <a:pt x="4457" y="13404"/>
                  </a:cubicBezTo>
                  <a:cubicBezTo>
                    <a:pt x="4397" y="13456"/>
                    <a:pt x="4362" y="13529"/>
                    <a:pt x="4316" y="13592"/>
                  </a:cubicBezTo>
                  <a:cubicBezTo>
                    <a:pt x="4238" y="13679"/>
                    <a:pt x="4154" y="13759"/>
                    <a:pt x="4072" y="13841"/>
                  </a:cubicBezTo>
                  <a:cubicBezTo>
                    <a:pt x="4007" y="13905"/>
                    <a:pt x="3938" y="13964"/>
                    <a:pt x="3868" y="14020"/>
                  </a:cubicBezTo>
                  <a:cubicBezTo>
                    <a:pt x="3816" y="14051"/>
                    <a:pt x="3761" y="14082"/>
                    <a:pt x="3721" y="14127"/>
                  </a:cubicBezTo>
                  <a:cubicBezTo>
                    <a:pt x="3675" y="14152"/>
                    <a:pt x="3627" y="14177"/>
                    <a:pt x="3581" y="14200"/>
                  </a:cubicBezTo>
                  <a:cubicBezTo>
                    <a:pt x="3557" y="14211"/>
                    <a:pt x="3532" y="14223"/>
                    <a:pt x="3507" y="14233"/>
                  </a:cubicBezTo>
                  <a:cubicBezTo>
                    <a:pt x="3317" y="14284"/>
                    <a:pt x="3125" y="14310"/>
                    <a:pt x="2930" y="14323"/>
                  </a:cubicBezTo>
                  <a:cubicBezTo>
                    <a:pt x="2859" y="14316"/>
                    <a:pt x="2788" y="14308"/>
                    <a:pt x="2717" y="14308"/>
                  </a:cubicBezTo>
                  <a:cubicBezTo>
                    <a:pt x="2701" y="14308"/>
                    <a:pt x="2685" y="14308"/>
                    <a:pt x="2669" y="14309"/>
                  </a:cubicBezTo>
                  <a:cubicBezTo>
                    <a:pt x="2653" y="14310"/>
                    <a:pt x="2643" y="14319"/>
                    <a:pt x="2637" y="14330"/>
                  </a:cubicBezTo>
                  <a:cubicBezTo>
                    <a:pt x="1978" y="14325"/>
                    <a:pt x="1305" y="14186"/>
                    <a:pt x="649" y="14186"/>
                  </a:cubicBezTo>
                  <a:cubicBezTo>
                    <a:pt x="630" y="14186"/>
                    <a:pt x="612" y="14186"/>
                    <a:pt x="594" y="14186"/>
                  </a:cubicBezTo>
                  <a:cubicBezTo>
                    <a:pt x="532" y="14159"/>
                    <a:pt x="459" y="14145"/>
                    <a:pt x="387" y="14145"/>
                  </a:cubicBezTo>
                  <a:cubicBezTo>
                    <a:pt x="224" y="14145"/>
                    <a:pt x="59" y="14217"/>
                    <a:pt x="7" y="14374"/>
                  </a:cubicBezTo>
                  <a:cubicBezTo>
                    <a:pt x="0" y="14395"/>
                    <a:pt x="20" y="14427"/>
                    <a:pt x="44" y="14429"/>
                  </a:cubicBezTo>
                  <a:cubicBezTo>
                    <a:pt x="259" y="14449"/>
                    <a:pt x="474" y="14466"/>
                    <a:pt x="690" y="14482"/>
                  </a:cubicBezTo>
                  <a:cubicBezTo>
                    <a:pt x="1601" y="14550"/>
                    <a:pt x="2514" y="14601"/>
                    <a:pt x="3427" y="14621"/>
                  </a:cubicBezTo>
                  <a:cubicBezTo>
                    <a:pt x="3651" y="14626"/>
                    <a:pt x="3874" y="14629"/>
                    <a:pt x="4099" y="14629"/>
                  </a:cubicBezTo>
                  <a:cubicBezTo>
                    <a:pt x="4163" y="14629"/>
                    <a:pt x="4227" y="14630"/>
                    <a:pt x="4291" y="14630"/>
                  </a:cubicBezTo>
                  <a:cubicBezTo>
                    <a:pt x="4414" y="14630"/>
                    <a:pt x="4537" y="14627"/>
                    <a:pt x="4660" y="14611"/>
                  </a:cubicBezTo>
                  <a:cubicBezTo>
                    <a:pt x="5019" y="14566"/>
                    <a:pt x="5371" y="14456"/>
                    <a:pt x="5705" y="14318"/>
                  </a:cubicBezTo>
                  <a:cubicBezTo>
                    <a:pt x="6055" y="14173"/>
                    <a:pt x="6370" y="13973"/>
                    <a:pt x="6688" y="13768"/>
                  </a:cubicBezTo>
                  <a:cubicBezTo>
                    <a:pt x="7042" y="13537"/>
                    <a:pt x="7389" y="13291"/>
                    <a:pt x="7695" y="12996"/>
                  </a:cubicBezTo>
                  <a:cubicBezTo>
                    <a:pt x="8029" y="12676"/>
                    <a:pt x="8289" y="12291"/>
                    <a:pt x="8560" y="11916"/>
                  </a:cubicBezTo>
                  <a:cubicBezTo>
                    <a:pt x="8824" y="11551"/>
                    <a:pt x="9082" y="11182"/>
                    <a:pt x="9337" y="10811"/>
                  </a:cubicBezTo>
                  <a:cubicBezTo>
                    <a:pt x="9470" y="10616"/>
                    <a:pt x="9596" y="10417"/>
                    <a:pt x="9740" y="10232"/>
                  </a:cubicBezTo>
                  <a:cubicBezTo>
                    <a:pt x="9880" y="10050"/>
                    <a:pt x="10035" y="9881"/>
                    <a:pt x="10198" y="9720"/>
                  </a:cubicBezTo>
                  <a:cubicBezTo>
                    <a:pt x="10519" y="9401"/>
                    <a:pt x="10869" y="9114"/>
                    <a:pt x="11205" y="8812"/>
                  </a:cubicBezTo>
                  <a:cubicBezTo>
                    <a:pt x="11525" y="8525"/>
                    <a:pt x="11860" y="8254"/>
                    <a:pt x="12172" y="7956"/>
                  </a:cubicBezTo>
                  <a:cubicBezTo>
                    <a:pt x="12483" y="7660"/>
                    <a:pt x="12739" y="7337"/>
                    <a:pt x="12962" y="6971"/>
                  </a:cubicBezTo>
                  <a:cubicBezTo>
                    <a:pt x="13167" y="6635"/>
                    <a:pt x="13368" y="6268"/>
                    <a:pt x="13424" y="5873"/>
                  </a:cubicBezTo>
                  <a:cubicBezTo>
                    <a:pt x="13474" y="5512"/>
                    <a:pt x="13420" y="5150"/>
                    <a:pt x="13401" y="4790"/>
                  </a:cubicBezTo>
                  <a:cubicBezTo>
                    <a:pt x="13390" y="4601"/>
                    <a:pt x="13399" y="4413"/>
                    <a:pt x="13395" y="4224"/>
                  </a:cubicBezTo>
                  <a:cubicBezTo>
                    <a:pt x="13390" y="4013"/>
                    <a:pt x="13376" y="3803"/>
                    <a:pt x="13352" y="3593"/>
                  </a:cubicBezTo>
                  <a:cubicBezTo>
                    <a:pt x="13307" y="3185"/>
                    <a:pt x="13228" y="2780"/>
                    <a:pt x="13112" y="2387"/>
                  </a:cubicBezTo>
                  <a:cubicBezTo>
                    <a:pt x="13037" y="2127"/>
                    <a:pt x="12933" y="1877"/>
                    <a:pt x="12846" y="1619"/>
                  </a:cubicBezTo>
                  <a:cubicBezTo>
                    <a:pt x="12766" y="1386"/>
                    <a:pt x="12685" y="1155"/>
                    <a:pt x="12592" y="927"/>
                  </a:cubicBezTo>
                  <a:cubicBezTo>
                    <a:pt x="12499" y="700"/>
                    <a:pt x="12398" y="467"/>
                    <a:pt x="12253" y="268"/>
                  </a:cubicBezTo>
                  <a:cubicBezTo>
                    <a:pt x="12166" y="147"/>
                    <a:pt x="12040" y="1"/>
                    <a:pt x="11878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1342489" y="636133"/>
              <a:ext cx="25371" cy="34113"/>
            </a:xfrm>
            <a:custGeom>
              <a:avLst/>
              <a:gdLst/>
              <a:ahLst/>
              <a:cxnLst/>
              <a:rect l="l" t="t" r="r" b="b"/>
              <a:pathLst>
                <a:path w="267" h="359" extrusionOk="0">
                  <a:moveTo>
                    <a:pt x="247" y="0"/>
                  </a:moveTo>
                  <a:cubicBezTo>
                    <a:pt x="245" y="0"/>
                    <a:pt x="242" y="1"/>
                    <a:pt x="238" y="4"/>
                  </a:cubicBezTo>
                  <a:cubicBezTo>
                    <a:pt x="213" y="23"/>
                    <a:pt x="195" y="49"/>
                    <a:pt x="176" y="76"/>
                  </a:cubicBezTo>
                  <a:cubicBezTo>
                    <a:pt x="158" y="102"/>
                    <a:pt x="141" y="128"/>
                    <a:pt x="124" y="155"/>
                  </a:cubicBezTo>
                  <a:cubicBezTo>
                    <a:pt x="89" y="209"/>
                    <a:pt x="53" y="264"/>
                    <a:pt x="14" y="316"/>
                  </a:cubicBezTo>
                  <a:cubicBezTo>
                    <a:pt x="0" y="335"/>
                    <a:pt x="17" y="359"/>
                    <a:pt x="34" y="359"/>
                  </a:cubicBezTo>
                  <a:cubicBezTo>
                    <a:pt x="40" y="359"/>
                    <a:pt x="46" y="356"/>
                    <a:pt x="50" y="350"/>
                  </a:cubicBezTo>
                  <a:cubicBezTo>
                    <a:pt x="90" y="297"/>
                    <a:pt x="125" y="244"/>
                    <a:pt x="161" y="190"/>
                  </a:cubicBezTo>
                  <a:cubicBezTo>
                    <a:pt x="178" y="162"/>
                    <a:pt x="197" y="135"/>
                    <a:pt x="215" y="107"/>
                  </a:cubicBezTo>
                  <a:cubicBezTo>
                    <a:pt x="232" y="80"/>
                    <a:pt x="251" y="55"/>
                    <a:pt x="262" y="25"/>
                  </a:cubicBezTo>
                  <a:cubicBezTo>
                    <a:pt x="266" y="15"/>
                    <a:pt x="258" y="0"/>
                    <a:pt x="247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1634304" y="52409"/>
              <a:ext cx="167810" cy="247439"/>
            </a:xfrm>
            <a:custGeom>
              <a:avLst/>
              <a:gdLst/>
              <a:ahLst/>
              <a:cxnLst/>
              <a:rect l="l" t="t" r="r" b="b"/>
              <a:pathLst>
                <a:path w="1766" h="2604" extrusionOk="0">
                  <a:moveTo>
                    <a:pt x="1731" y="1"/>
                  </a:moveTo>
                  <a:cubicBezTo>
                    <a:pt x="1720" y="1"/>
                    <a:pt x="1709" y="6"/>
                    <a:pt x="1701" y="18"/>
                  </a:cubicBezTo>
                  <a:cubicBezTo>
                    <a:pt x="1643" y="104"/>
                    <a:pt x="1612" y="214"/>
                    <a:pt x="1577" y="311"/>
                  </a:cubicBezTo>
                  <a:cubicBezTo>
                    <a:pt x="1542" y="410"/>
                    <a:pt x="1507" y="509"/>
                    <a:pt x="1467" y="606"/>
                  </a:cubicBezTo>
                  <a:cubicBezTo>
                    <a:pt x="1389" y="789"/>
                    <a:pt x="1288" y="960"/>
                    <a:pt x="1179" y="1126"/>
                  </a:cubicBezTo>
                  <a:cubicBezTo>
                    <a:pt x="1068" y="1296"/>
                    <a:pt x="947" y="1459"/>
                    <a:pt x="821" y="1618"/>
                  </a:cubicBezTo>
                  <a:cubicBezTo>
                    <a:pt x="693" y="1779"/>
                    <a:pt x="558" y="1934"/>
                    <a:pt x="423" y="2091"/>
                  </a:cubicBezTo>
                  <a:cubicBezTo>
                    <a:pt x="288" y="2248"/>
                    <a:pt x="152" y="2406"/>
                    <a:pt x="17" y="2563"/>
                  </a:cubicBezTo>
                  <a:cubicBezTo>
                    <a:pt x="0" y="2581"/>
                    <a:pt x="17" y="2604"/>
                    <a:pt x="36" y="2604"/>
                  </a:cubicBezTo>
                  <a:cubicBezTo>
                    <a:pt x="41" y="2604"/>
                    <a:pt x="48" y="2602"/>
                    <a:pt x="53" y="2596"/>
                  </a:cubicBezTo>
                  <a:cubicBezTo>
                    <a:pt x="216" y="2428"/>
                    <a:pt x="383" y="2261"/>
                    <a:pt x="539" y="2084"/>
                  </a:cubicBezTo>
                  <a:cubicBezTo>
                    <a:pt x="812" y="1778"/>
                    <a:pt x="1073" y="1460"/>
                    <a:pt x="1294" y="1114"/>
                  </a:cubicBezTo>
                  <a:cubicBezTo>
                    <a:pt x="1402" y="944"/>
                    <a:pt x="1501" y="770"/>
                    <a:pt x="1574" y="582"/>
                  </a:cubicBezTo>
                  <a:cubicBezTo>
                    <a:pt x="1608" y="495"/>
                    <a:pt x="1639" y="407"/>
                    <a:pt x="1670" y="320"/>
                  </a:cubicBezTo>
                  <a:cubicBezTo>
                    <a:pt x="1687" y="272"/>
                    <a:pt x="1704" y="223"/>
                    <a:pt x="1720" y="175"/>
                  </a:cubicBezTo>
                  <a:cubicBezTo>
                    <a:pt x="1734" y="130"/>
                    <a:pt x="1752" y="86"/>
                    <a:pt x="1761" y="38"/>
                  </a:cubicBezTo>
                  <a:cubicBezTo>
                    <a:pt x="1766" y="15"/>
                    <a:pt x="1749" y="1"/>
                    <a:pt x="1731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1172493" y="574559"/>
              <a:ext cx="10738" cy="13208"/>
            </a:xfrm>
            <a:custGeom>
              <a:avLst/>
              <a:gdLst/>
              <a:ahLst/>
              <a:cxnLst/>
              <a:rect l="l" t="t" r="r" b="b"/>
              <a:pathLst>
                <a:path w="113" h="139" extrusionOk="0">
                  <a:moveTo>
                    <a:pt x="92" y="1"/>
                  </a:moveTo>
                  <a:cubicBezTo>
                    <a:pt x="90" y="1"/>
                    <a:pt x="88" y="1"/>
                    <a:pt x="87" y="1"/>
                  </a:cubicBezTo>
                  <a:cubicBezTo>
                    <a:pt x="82" y="3"/>
                    <a:pt x="76" y="5"/>
                    <a:pt x="70" y="9"/>
                  </a:cubicBezTo>
                  <a:cubicBezTo>
                    <a:pt x="65" y="12"/>
                    <a:pt x="61" y="16"/>
                    <a:pt x="57" y="21"/>
                  </a:cubicBezTo>
                  <a:cubicBezTo>
                    <a:pt x="51" y="28"/>
                    <a:pt x="45" y="35"/>
                    <a:pt x="39" y="43"/>
                  </a:cubicBezTo>
                  <a:cubicBezTo>
                    <a:pt x="27" y="60"/>
                    <a:pt x="18" y="79"/>
                    <a:pt x="8" y="99"/>
                  </a:cubicBezTo>
                  <a:cubicBezTo>
                    <a:pt x="1" y="112"/>
                    <a:pt x="7" y="127"/>
                    <a:pt x="20" y="136"/>
                  </a:cubicBezTo>
                  <a:cubicBezTo>
                    <a:pt x="23" y="138"/>
                    <a:pt x="27" y="139"/>
                    <a:pt x="31" y="139"/>
                  </a:cubicBezTo>
                  <a:cubicBezTo>
                    <a:pt x="42" y="139"/>
                    <a:pt x="52" y="132"/>
                    <a:pt x="57" y="123"/>
                  </a:cubicBezTo>
                  <a:cubicBezTo>
                    <a:pt x="65" y="107"/>
                    <a:pt x="74" y="90"/>
                    <a:pt x="84" y="74"/>
                  </a:cubicBezTo>
                  <a:cubicBezTo>
                    <a:pt x="89" y="66"/>
                    <a:pt x="93" y="58"/>
                    <a:pt x="98" y="5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49"/>
                    <a:pt x="100" y="48"/>
                    <a:pt x="101" y="47"/>
                  </a:cubicBezTo>
                  <a:cubicBezTo>
                    <a:pt x="103" y="44"/>
                    <a:pt x="105" y="40"/>
                    <a:pt x="106" y="34"/>
                  </a:cubicBezTo>
                  <a:cubicBezTo>
                    <a:pt x="107" y="30"/>
                    <a:pt x="109" y="27"/>
                    <a:pt x="110" y="23"/>
                  </a:cubicBezTo>
                  <a:cubicBezTo>
                    <a:pt x="112" y="11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1208982" y="331776"/>
              <a:ext cx="159258" cy="153746"/>
            </a:xfrm>
            <a:custGeom>
              <a:avLst/>
              <a:gdLst/>
              <a:ahLst/>
              <a:cxnLst/>
              <a:rect l="l" t="t" r="r" b="b"/>
              <a:pathLst>
                <a:path w="1676" h="1618" extrusionOk="0">
                  <a:moveTo>
                    <a:pt x="1623" y="1"/>
                  </a:moveTo>
                  <a:cubicBezTo>
                    <a:pt x="1620" y="1"/>
                    <a:pt x="1618" y="1"/>
                    <a:pt x="1616" y="2"/>
                  </a:cubicBezTo>
                  <a:cubicBezTo>
                    <a:pt x="1535" y="19"/>
                    <a:pt x="1463" y="80"/>
                    <a:pt x="1398" y="130"/>
                  </a:cubicBezTo>
                  <a:cubicBezTo>
                    <a:pt x="1335" y="180"/>
                    <a:pt x="1273" y="234"/>
                    <a:pt x="1211" y="287"/>
                  </a:cubicBezTo>
                  <a:cubicBezTo>
                    <a:pt x="982" y="481"/>
                    <a:pt x="738" y="656"/>
                    <a:pt x="525" y="870"/>
                  </a:cubicBezTo>
                  <a:cubicBezTo>
                    <a:pt x="317" y="1079"/>
                    <a:pt x="137" y="1323"/>
                    <a:pt x="9" y="1588"/>
                  </a:cubicBezTo>
                  <a:cubicBezTo>
                    <a:pt x="0" y="1604"/>
                    <a:pt x="14" y="1617"/>
                    <a:pt x="28" y="1617"/>
                  </a:cubicBezTo>
                  <a:cubicBezTo>
                    <a:pt x="35" y="1617"/>
                    <a:pt x="42" y="1614"/>
                    <a:pt x="47" y="1607"/>
                  </a:cubicBezTo>
                  <a:cubicBezTo>
                    <a:pt x="137" y="1471"/>
                    <a:pt x="230" y="1335"/>
                    <a:pt x="336" y="1210"/>
                  </a:cubicBezTo>
                  <a:cubicBezTo>
                    <a:pt x="528" y="983"/>
                    <a:pt x="746" y="784"/>
                    <a:pt x="978" y="599"/>
                  </a:cubicBezTo>
                  <a:cubicBezTo>
                    <a:pt x="1090" y="508"/>
                    <a:pt x="1205" y="419"/>
                    <a:pt x="1316" y="325"/>
                  </a:cubicBezTo>
                  <a:cubicBezTo>
                    <a:pt x="1369" y="280"/>
                    <a:pt x="1423" y="233"/>
                    <a:pt x="1480" y="191"/>
                  </a:cubicBezTo>
                  <a:cubicBezTo>
                    <a:pt x="1536" y="147"/>
                    <a:pt x="1602" y="110"/>
                    <a:pt x="1652" y="58"/>
                  </a:cubicBezTo>
                  <a:cubicBezTo>
                    <a:pt x="1676" y="34"/>
                    <a:pt x="1652" y="1"/>
                    <a:pt x="1623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1384394" y="315907"/>
              <a:ext cx="12923" cy="8457"/>
            </a:xfrm>
            <a:custGeom>
              <a:avLst/>
              <a:gdLst/>
              <a:ahLst/>
              <a:cxnLst/>
              <a:rect l="l" t="t" r="r" b="b"/>
              <a:pathLst>
                <a:path w="136" h="89" extrusionOk="0">
                  <a:moveTo>
                    <a:pt x="117" y="1"/>
                  </a:moveTo>
                  <a:cubicBezTo>
                    <a:pt x="100" y="1"/>
                    <a:pt x="83" y="7"/>
                    <a:pt x="66" y="13"/>
                  </a:cubicBezTo>
                  <a:cubicBezTo>
                    <a:pt x="48" y="21"/>
                    <a:pt x="31" y="31"/>
                    <a:pt x="15" y="42"/>
                  </a:cubicBezTo>
                  <a:cubicBezTo>
                    <a:pt x="3" y="50"/>
                    <a:pt x="0" y="65"/>
                    <a:pt x="7" y="78"/>
                  </a:cubicBezTo>
                  <a:cubicBezTo>
                    <a:pt x="11" y="85"/>
                    <a:pt x="20" y="89"/>
                    <a:pt x="28" y="89"/>
                  </a:cubicBezTo>
                  <a:cubicBezTo>
                    <a:pt x="33" y="89"/>
                    <a:pt x="38" y="87"/>
                    <a:pt x="43" y="85"/>
                  </a:cubicBezTo>
                  <a:cubicBezTo>
                    <a:pt x="57" y="75"/>
                    <a:pt x="72" y="66"/>
                    <a:pt x="87" y="56"/>
                  </a:cubicBezTo>
                  <a:cubicBezTo>
                    <a:pt x="102" y="46"/>
                    <a:pt x="118" y="36"/>
                    <a:pt x="131" y="24"/>
                  </a:cubicBezTo>
                  <a:cubicBezTo>
                    <a:pt x="136" y="21"/>
                    <a:pt x="136" y="13"/>
                    <a:pt x="135" y="9"/>
                  </a:cubicBezTo>
                  <a:cubicBezTo>
                    <a:pt x="131" y="4"/>
                    <a:pt x="126" y="2"/>
                    <a:pt x="121" y="1"/>
                  </a:cubicBezTo>
                  <a:cubicBezTo>
                    <a:pt x="120" y="1"/>
                    <a:pt x="118" y="1"/>
                    <a:pt x="117" y="1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1735219" y="340043"/>
              <a:ext cx="71837" cy="59959"/>
            </a:xfrm>
            <a:custGeom>
              <a:avLst/>
              <a:gdLst/>
              <a:ahLst/>
              <a:cxnLst/>
              <a:rect l="l" t="t" r="r" b="b"/>
              <a:pathLst>
                <a:path w="756" h="631" extrusionOk="0">
                  <a:moveTo>
                    <a:pt x="725" y="0"/>
                  </a:moveTo>
                  <a:cubicBezTo>
                    <a:pt x="719" y="0"/>
                    <a:pt x="713" y="3"/>
                    <a:pt x="707" y="8"/>
                  </a:cubicBezTo>
                  <a:cubicBezTo>
                    <a:pt x="646" y="62"/>
                    <a:pt x="585" y="118"/>
                    <a:pt x="525" y="173"/>
                  </a:cubicBezTo>
                  <a:cubicBezTo>
                    <a:pt x="467" y="227"/>
                    <a:pt x="414" y="286"/>
                    <a:pt x="357" y="341"/>
                  </a:cubicBezTo>
                  <a:cubicBezTo>
                    <a:pt x="303" y="393"/>
                    <a:pt x="238" y="424"/>
                    <a:pt x="174" y="463"/>
                  </a:cubicBezTo>
                  <a:cubicBezTo>
                    <a:pt x="117" y="496"/>
                    <a:pt x="49" y="533"/>
                    <a:pt x="13" y="589"/>
                  </a:cubicBezTo>
                  <a:cubicBezTo>
                    <a:pt x="1" y="606"/>
                    <a:pt x="18" y="631"/>
                    <a:pt x="37" y="631"/>
                  </a:cubicBezTo>
                  <a:cubicBezTo>
                    <a:pt x="40" y="631"/>
                    <a:pt x="43" y="630"/>
                    <a:pt x="46" y="629"/>
                  </a:cubicBezTo>
                  <a:cubicBezTo>
                    <a:pt x="81" y="615"/>
                    <a:pt x="111" y="592"/>
                    <a:pt x="145" y="576"/>
                  </a:cubicBezTo>
                  <a:cubicBezTo>
                    <a:pt x="177" y="562"/>
                    <a:pt x="210" y="545"/>
                    <a:pt x="242" y="530"/>
                  </a:cubicBezTo>
                  <a:cubicBezTo>
                    <a:pt x="307" y="496"/>
                    <a:pt x="367" y="457"/>
                    <a:pt x="419" y="406"/>
                  </a:cubicBezTo>
                  <a:cubicBezTo>
                    <a:pt x="477" y="350"/>
                    <a:pt x="531" y="288"/>
                    <a:pt x="584" y="228"/>
                  </a:cubicBezTo>
                  <a:cubicBezTo>
                    <a:pt x="640" y="167"/>
                    <a:pt x="692" y="105"/>
                    <a:pt x="742" y="39"/>
                  </a:cubicBezTo>
                  <a:cubicBezTo>
                    <a:pt x="756" y="21"/>
                    <a:pt x="742" y="0"/>
                    <a:pt x="725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1695784" y="413970"/>
              <a:ext cx="23185" cy="19955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06" y="0"/>
                  </a:moveTo>
                  <a:cubicBezTo>
                    <a:pt x="200" y="0"/>
                    <a:pt x="193" y="2"/>
                    <a:pt x="188" y="8"/>
                  </a:cubicBezTo>
                  <a:cubicBezTo>
                    <a:pt x="157" y="39"/>
                    <a:pt x="121" y="64"/>
                    <a:pt x="86" y="91"/>
                  </a:cubicBezTo>
                  <a:cubicBezTo>
                    <a:pt x="69" y="105"/>
                    <a:pt x="51" y="119"/>
                    <a:pt x="36" y="135"/>
                  </a:cubicBezTo>
                  <a:cubicBezTo>
                    <a:pt x="20" y="151"/>
                    <a:pt x="1" y="170"/>
                    <a:pt x="1" y="194"/>
                  </a:cubicBezTo>
                  <a:cubicBezTo>
                    <a:pt x="1" y="202"/>
                    <a:pt x="8" y="210"/>
                    <a:pt x="16" y="210"/>
                  </a:cubicBezTo>
                  <a:cubicBezTo>
                    <a:pt x="16" y="210"/>
                    <a:pt x="17" y="210"/>
                    <a:pt x="17" y="210"/>
                  </a:cubicBezTo>
                  <a:cubicBezTo>
                    <a:pt x="40" y="207"/>
                    <a:pt x="58" y="188"/>
                    <a:pt x="75" y="175"/>
                  </a:cubicBezTo>
                  <a:cubicBezTo>
                    <a:pt x="92" y="162"/>
                    <a:pt x="108" y="149"/>
                    <a:pt x="125" y="135"/>
                  </a:cubicBezTo>
                  <a:cubicBezTo>
                    <a:pt x="161" y="107"/>
                    <a:pt x="196" y="77"/>
                    <a:pt x="226" y="43"/>
                  </a:cubicBezTo>
                  <a:cubicBezTo>
                    <a:pt x="243" y="24"/>
                    <a:pt x="226" y="0"/>
                    <a:pt x="206" y="0"/>
                  </a:cubicBezTo>
                  <a:close/>
                </a:path>
              </a:pathLst>
            </a:custGeom>
            <a:solidFill>
              <a:srgbClr val="1F2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59"/>
          <p:cNvGrpSpPr/>
          <p:nvPr/>
        </p:nvGrpSpPr>
        <p:grpSpPr>
          <a:xfrm>
            <a:off x="6926060" y="2252748"/>
            <a:ext cx="801797" cy="489817"/>
            <a:chOff x="3921910" y="3223760"/>
            <a:chExt cx="801797" cy="489817"/>
          </a:xfrm>
        </p:grpSpPr>
        <p:sp>
          <p:nvSpPr>
            <p:cNvPr id="1620" name="Google Shape;1620;p59"/>
            <p:cNvSpPr/>
            <p:nvPr/>
          </p:nvSpPr>
          <p:spPr>
            <a:xfrm>
              <a:off x="4499324" y="3428225"/>
              <a:ext cx="116918" cy="86117"/>
            </a:xfrm>
            <a:custGeom>
              <a:avLst/>
              <a:gdLst/>
              <a:ahLst/>
              <a:cxnLst/>
              <a:rect l="l" t="t" r="r" b="b"/>
              <a:pathLst>
                <a:path w="2213" h="1630" extrusionOk="0">
                  <a:moveTo>
                    <a:pt x="2178" y="1409"/>
                  </a:moveTo>
                  <a:cubicBezTo>
                    <a:pt x="2146" y="1607"/>
                    <a:pt x="1898" y="1630"/>
                    <a:pt x="1736" y="1624"/>
                  </a:cubicBezTo>
                  <a:cubicBezTo>
                    <a:pt x="1495" y="1615"/>
                    <a:pt x="1256" y="1552"/>
                    <a:pt x="1028" y="1481"/>
                  </a:cubicBezTo>
                  <a:cubicBezTo>
                    <a:pt x="775" y="1402"/>
                    <a:pt x="525" y="1307"/>
                    <a:pt x="302" y="1163"/>
                  </a:cubicBezTo>
                  <a:cubicBezTo>
                    <a:pt x="162" y="1072"/>
                    <a:pt x="1" y="927"/>
                    <a:pt x="22" y="769"/>
                  </a:cubicBezTo>
                  <a:cubicBezTo>
                    <a:pt x="44" y="592"/>
                    <a:pt x="240" y="458"/>
                    <a:pt x="388" y="369"/>
                  </a:cubicBezTo>
                  <a:cubicBezTo>
                    <a:pt x="589" y="249"/>
                    <a:pt x="808" y="161"/>
                    <a:pt x="1030" y="86"/>
                  </a:cubicBezTo>
                  <a:cubicBezTo>
                    <a:pt x="1121" y="56"/>
                    <a:pt x="1212" y="28"/>
                    <a:pt x="1304" y="2"/>
                  </a:cubicBezTo>
                  <a:cubicBezTo>
                    <a:pt x="1305" y="2"/>
                    <a:pt x="1306" y="1"/>
                    <a:pt x="1307" y="0"/>
                  </a:cubicBezTo>
                  <a:cubicBezTo>
                    <a:pt x="1351" y="28"/>
                    <a:pt x="1396" y="54"/>
                    <a:pt x="1438" y="85"/>
                  </a:cubicBezTo>
                  <a:cubicBezTo>
                    <a:pt x="1688" y="265"/>
                    <a:pt x="1850" y="512"/>
                    <a:pt x="1990" y="781"/>
                  </a:cubicBezTo>
                  <a:cubicBezTo>
                    <a:pt x="2083" y="960"/>
                    <a:pt x="2212" y="1200"/>
                    <a:pt x="2178" y="14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1" name="Google Shape;1621;p59"/>
            <p:cNvGrpSpPr/>
            <p:nvPr/>
          </p:nvGrpSpPr>
          <p:grpSpPr>
            <a:xfrm>
              <a:off x="3921910" y="3332280"/>
              <a:ext cx="705737" cy="258245"/>
              <a:chOff x="3921910" y="3332280"/>
              <a:chExt cx="705737" cy="258245"/>
            </a:xfrm>
          </p:grpSpPr>
          <p:sp>
            <p:nvSpPr>
              <p:cNvPr id="1622" name="Google Shape;1622;p59"/>
              <p:cNvSpPr/>
              <p:nvPr/>
            </p:nvSpPr>
            <p:spPr>
              <a:xfrm>
                <a:off x="4031169" y="3343111"/>
                <a:ext cx="398304" cy="188031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3559" extrusionOk="0">
                    <a:moveTo>
                      <a:pt x="3" y="3545"/>
                    </a:moveTo>
                    <a:cubicBezTo>
                      <a:pt x="60" y="3400"/>
                      <a:pt x="212" y="3284"/>
                      <a:pt x="313" y="3171"/>
                    </a:cubicBezTo>
                    <a:cubicBezTo>
                      <a:pt x="424" y="3047"/>
                      <a:pt x="532" y="2921"/>
                      <a:pt x="645" y="2800"/>
                    </a:cubicBezTo>
                    <a:cubicBezTo>
                      <a:pt x="1136" y="2282"/>
                      <a:pt x="1684" y="1815"/>
                      <a:pt x="2267" y="1400"/>
                    </a:cubicBezTo>
                    <a:cubicBezTo>
                      <a:pt x="2853" y="983"/>
                      <a:pt x="3481" y="606"/>
                      <a:pt x="4151" y="336"/>
                    </a:cubicBezTo>
                    <a:cubicBezTo>
                      <a:pt x="4474" y="207"/>
                      <a:pt x="4813" y="88"/>
                      <a:pt x="5159" y="47"/>
                    </a:cubicBezTo>
                    <a:cubicBezTo>
                      <a:pt x="5546" y="0"/>
                      <a:pt x="5941" y="35"/>
                      <a:pt x="6318" y="124"/>
                    </a:cubicBezTo>
                    <a:cubicBezTo>
                      <a:pt x="6687" y="212"/>
                      <a:pt x="7030" y="370"/>
                      <a:pt x="7392" y="476"/>
                    </a:cubicBezTo>
                    <a:cubicBezTo>
                      <a:pt x="7440" y="490"/>
                      <a:pt x="7490" y="504"/>
                      <a:pt x="7538" y="518"/>
                    </a:cubicBezTo>
                    <a:cubicBezTo>
                      <a:pt x="7507" y="517"/>
                      <a:pt x="7476" y="514"/>
                      <a:pt x="7445" y="514"/>
                    </a:cubicBezTo>
                    <a:cubicBezTo>
                      <a:pt x="6647" y="513"/>
                      <a:pt x="5876" y="774"/>
                      <a:pt x="5136" y="1046"/>
                    </a:cubicBezTo>
                    <a:cubicBezTo>
                      <a:pt x="4371" y="1327"/>
                      <a:pt x="3626" y="1665"/>
                      <a:pt x="2896" y="2028"/>
                    </a:cubicBezTo>
                    <a:cubicBezTo>
                      <a:pt x="1918" y="2514"/>
                      <a:pt x="961" y="3039"/>
                      <a:pt x="0" y="3558"/>
                    </a:cubicBezTo>
                    <a:cubicBezTo>
                      <a:pt x="1" y="3553"/>
                      <a:pt x="1" y="3549"/>
                      <a:pt x="3" y="35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9"/>
              <p:cNvSpPr/>
              <p:nvPr/>
            </p:nvSpPr>
            <p:spPr>
              <a:xfrm>
                <a:off x="4035131" y="3383211"/>
                <a:ext cx="50920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3430" extrusionOk="0">
                    <a:moveTo>
                      <a:pt x="8700" y="1208"/>
                    </a:moveTo>
                    <a:cubicBezTo>
                      <a:pt x="8242" y="1588"/>
                      <a:pt x="7842" y="2026"/>
                      <a:pt x="7330" y="2340"/>
                    </a:cubicBezTo>
                    <a:cubicBezTo>
                      <a:pt x="6685" y="2735"/>
                      <a:pt x="5936" y="2975"/>
                      <a:pt x="5204" y="3154"/>
                    </a:cubicBezTo>
                    <a:cubicBezTo>
                      <a:pt x="4413" y="3347"/>
                      <a:pt x="3602" y="3430"/>
                      <a:pt x="2789" y="3402"/>
                    </a:cubicBezTo>
                    <a:cubicBezTo>
                      <a:pt x="2011" y="3374"/>
                      <a:pt x="1262" y="3180"/>
                      <a:pt x="494" y="3077"/>
                    </a:cubicBezTo>
                    <a:cubicBezTo>
                      <a:pt x="494" y="3077"/>
                      <a:pt x="493" y="3077"/>
                      <a:pt x="493" y="3077"/>
                    </a:cubicBezTo>
                    <a:cubicBezTo>
                      <a:pt x="839" y="2946"/>
                      <a:pt x="1171" y="2771"/>
                      <a:pt x="1512" y="2629"/>
                    </a:cubicBezTo>
                    <a:cubicBezTo>
                      <a:pt x="1730" y="2537"/>
                      <a:pt x="1951" y="2449"/>
                      <a:pt x="2167" y="2351"/>
                    </a:cubicBezTo>
                    <a:cubicBezTo>
                      <a:pt x="2396" y="2249"/>
                      <a:pt x="2635" y="2147"/>
                      <a:pt x="2848" y="2013"/>
                    </a:cubicBezTo>
                    <a:cubicBezTo>
                      <a:pt x="2887" y="1989"/>
                      <a:pt x="2863" y="1924"/>
                      <a:pt x="2816" y="1938"/>
                    </a:cubicBezTo>
                    <a:cubicBezTo>
                      <a:pt x="2579" y="2003"/>
                      <a:pt x="2347" y="2100"/>
                      <a:pt x="2118" y="2189"/>
                    </a:cubicBezTo>
                    <a:cubicBezTo>
                      <a:pt x="1892" y="2278"/>
                      <a:pt x="1668" y="2374"/>
                      <a:pt x="1445" y="2469"/>
                    </a:cubicBezTo>
                    <a:cubicBezTo>
                      <a:pt x="1042" y="2642"/>
                      <a:pt x="654" y="2836"/>
                      <a:pt x="272" y="3046"/>
                    </a:cubicBezTo>
                    <a:cubicBezTo>
                      <a:pt x="174" y="3029"/>
                      <a:pt x="71" y="3002"/>
                      <a:pt x="1" y="2958"/>
                    </a:cubicBezTo>
                    <a:cubicBezTo>
                      <a:pt x="690" y="2607"/>
                      <a:pt x="1371" y="2237"/>
                      <a:pt x="2057" y="1879"/>
                    </a:cubicBezTo>
                    <a:cubicBezTo>
                      <a:pt x="2738" y="1522"/>
                      <a:pt x="3428" y="1179"/>
                      <a:pt x="4134" y="872"/>
                    </a:cubicBezTo>
                    <a:cubicBezTo>
                      <a:pt x="4840" y="566"/>
                      <a:pt x="5571" y="276"/>
                      <a:pt x="6325" y="107"/>
                    </a:cubicBezTo>
                    <a:cubicBezTo>
                      <a:pt x="6572" y="52"/>
                      <a:pt x="6820" y="16"/>
                      <a:pt x="7067" y="0"/>
                    </a:cubicBezTo>
                    <a:cubicBezTo>
                      <a:pt x="6889" y="65"/>
                      <a:pt x="6715" y="141"/>
                      <a:pt x="6542" y="222"/>
                    </a:cubicBezTo>
                    <a:cubicBezTo>
                      <a:pt x="6063" y="443"/>
                      <a:pt x="5588" y="679"/>
                      <a:pt x="5095" y="867"/>
                    </a:cubicBezTo>
                    <a:cubicBezTo>
                      <a:pt x="5060" y="880"/>
                      <a:pt x="5072" y="932"/>
                      <a:pt x="5110" y="924"/>
                    </a:cubicBezTo>
                    <a:cubicBezTo>
                      <a:pt x="5619" y="815"/>
                      <a:pt x="6096" y="614"/>
                      <a:pt x="6570" y="410"/>
                    </a:cubicBezTo>
                    <a:cubicBezTo>
                      <a:pt x="6817" y="303"/>
                      <a:pt x="7058" y="206"/>
                      <a:pt x="7320" y="141"/>
                    </a:cubicBezTo>
                    <a:cubicBezTo>
                      <a:pt x="7440" y="112"/>
                      <a:pt x="7561" y="87"/>
                      <a:pt x="7682" y="60"/>
                    </a:cubicBezTo>
                    <a:cubicBezTo>
                      <a:pt x="7734" y="48"/>
                      <a:pt x="7792" y="39"/>
                      <a:pt x="7849" y="26"/>
                    </a:cubicBezTo>
                    <a:cubicBezTo>
                      <a:pt x="8030" y="51"/>
                      <a:pt x="8211" y="88"/>
                      <a:pt x="8391" y="140"/>
                    </a:cubicBezTo>
                    <a:cubicBezTo>
                      <a:pt x="8737" y="240"/>
                      <a:pt x="9063" y="391"/>
                      <a:pt x="9396" y="525"/>
                    </a:cubicBezTo>
                    <a:cubicBezTo>
                      <a:pt x="9477" y="557"/>
                      <a:pt x="9557" y="590"/>
                      <a:pt x="9638" y="624"/>
                    </a:cubicBezTo>
                    <a:cubicBezTo>
                      <a:pt x="9553" y="651"/>
                      <a:pt x="9471" y="687"/>
                      <a:pt x="9394" y="726"/>
                    </a:cubicBezTo>
                    <a:cubicBezTo>
                      <a:pt x="9143" y="853"/>
                      <a:pt x="8915" y="1028"/>
                      <a:pt x="8700" y="1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9"/>
              <p:cNvSpPr/>
              <p:nvPr/>
            </p:nvSpPr>
            <p:spPr>
              <a:xfrm>
                <a:off x="3921910" y="3332280"/>
                <a:ext cx="705737" cy="258245"/>
              </a:xfrm>
              <a:custGeom>
                <a:avLst/>
                <a:gdLst/>
                <a:ahLst/>
                <a:cxnLst/>
                <a:rect l="l" t="t" r="r" b="b"/>
                <a:pathLst>
                  <a:path w="13358" h="4888" extrusionOk="0">
                    <a:moveTo>
                      <a:pt x="12229" y="1819"/>
                    </a:moveTo>
                    <a:cubicBezTo>
                      <a:pt x="12273" y="1846"/>
                      <a:pt x="12317" y="1873"/>
                      <a:pt x="12360" y="1903"/>
                    </a:cubicBezTo>
                    <a:cubicBezTo>
                      <a:pt x="12611" y="2084"/>
                      <a:pt x="12772" y="2330"/>
                      <a:pt x="12913" y="2600"/>
                    </a:cubicBezTo>
                    <a:cubicBezTo>
                      <a:pt x="13006" y="2779"/>
                      <a:pt x="13135" y="3019"/>
                      <a:pt x="13101" y="3229"/>
                    </a:cubicBezTo>
                    <a:cubicBezTo>
                      <a:pt x="13071" y="3408"/>
                      <a:pt x="12862" y="3443"/>
                      <a:pt x="12701" y="3443"/>
                    </a:cubicBezTo>
                    <a:cubicBezTo>
                      <a:pt x="12686" y="3443"/>
                      <a:pt x="12672" y="3443"/>
                      <a:pt x="12658" y="3443"/>
                    </a:cubicBezTo>
                    <a:cubicBezTo>
                      <a:pt x="12418" y="3434"/>
                      <a:pt x="12178" y="3370"/>
                      <a:pt x="11949" y="3299"/>
                    </a:cubicBezTo>
                    <a:cubicBezTo>
                      <a:pt x="11697" y="3220"/>
                      <a:pt x="11447" y="3126"/>
                      <a:pt x="11225" y="2981"/>
                    </a:cubicBezTo>
                    <a:cubicBezTo>
                      <a:pt x="11084" y="2892"/>
                      <a:pt x="10923" y="2746"/>
                      <a:pt x="10943" y="2588"/>
                    </a:cubicBezTo>
                    <a:cubicBezTo>
                      <a:pt x="10967" y="2411"/>
                      <a:pt x="11162" y="2276"/>
                      <a:pt x="11310" y="2188"/>
                    </a:cubicBezTo>
                    <a:cubicBezTo>
                      <a:pt x="11511" y="2067"/>
                      <a:pt x="11730" y="1980"/>
                      <a:pt x="11952" y="1905"/>
                    </a:cubicBezTo>
                    <a:cubicBezTo>
                      <a:pt x="12042" y="1874"/>
                      <a:pt x="12133" y="1846"/>
                      <a:pt x="12225" y="1821"/>
                    </a:cubicBezTo>
                    <a:cubicBezTo>
                      <a:pt x="12226" y="1820"/>
                      <a:pt x="12227" y="1819"/>
                      <a:pt x="12229" y="1819"/>
                    </a:cubicBezTo>
                    <a:close/>
                    <a:moveTo>
                      <a:pt x="7569" y="233"/>
                    </a:moveTo>
                    <a:cubicBezTo>
                      <a:pt x="7842" y="233"/>
                      <a:pt x="8115" y="270"/>
                      <a:pt x="8380" y="333"/>
                    </a:cubicBezTo>
                    <a:cubicBezTo>
                      <a:pt x="8747" y="419"/>
                      <a:pt x="9092" y="577"/>
                      <a:pt x="9453" y="684"/>
                    </a:cubicBezTo>
                    <a:cubicBezTo>
                      <a:pt x="9502" y="699"/>
                      <a:pt x="9551" y="712"/>
                      <a:pt x="9600" y="725"/>
                    </a:cubicBezTo>
                    <a:cubicBezTo>
                      <a:pt x="9569" y="725"/>
                      <a:pt x="9537" y="722"/>
                      <a:pt x="9506" y="722"/>
                    </a:cubicBezTo>
                    <a:cubicBezTo>
                      <a:pt x="9503" y="722"/>
                      <a:pt x="9500" y="722"/>
                      <a:pt x="9497" y="722"/>
                    </a:cubicBezTo>
                    <a:cubicBezTo>
                      <a:pt x="8703" y="722"/>
                      <a:pt x="7935" y="982"/>
                      <a:pt x="7197" y="1253"/>
                    </a:cubicBezTo>
                    <a:cubicBezTo>
                      <a:pt x="6431" y="1535"/>
                      <a:pt x="5688" y="1873"/>
                      <a:pt x="4958" y="2236"/>
                    </a:cubicBezTo>
                    <a:cubicBezTo>
                      <a:pt x="3980" y="2722"/>
                      <a:pt x="3021" y="3246"/>
                      <a:pt x="2061" y="3765"/>
                    </a:cubicBezTo>
                    <a:cubicBezTo>
                      <a:pt x="2062" y="3761"/>
                      <a:pt x="2062" y="3757"/>
                      <a:pt x="2064" y="3752"/>
                    </a:cubicBezTo>
                    <a:cubicBezTo>
                      <a:pt x="2122" y="3607"/>
                      <a:pt x="2274" y="3492"/>
                      <a:pt x="2374" y="3379"/>
                    </a:cubicBezTo>
                    <a:cubicBezTo>
                      <a:pt x="2485" y="3254"/>
                      <a:pt x="2592" y="3128"/>
                      <a:pt x="2707" y="3007"/>
                    </a:cubicBezTo>
                    <a:cubicBezTo>
                      <a:pt x="3198" y="2489"/>
                      <a:pt x="3746" y="2022"/>
                      <a:pt x="4327" y="1608"/>
                    </a:cubicBezTo>
                    <a:cubicBezTo>
                      <a:pt x="4915" y="1190"/>
                      <a:pt x="5543" y="813"/>
                      <a:pt x="6213" y="543"/>
                    </a:cubicBezTo>
                    <a:cubicBezTo>
                      <a:pt x="6535" y="414"/>
                      <a:pt x="6874" y="296"/>
                      <a:pt x="7220" y="254"/>
                    </a:cubicBezTo>
                    <a:cubicBezTo>
                      <a:pt x="7336" y="240"/>
                      <a:pt x="7453" y="233"/>
                      <a:pt x="7569" y="233"/>
                    </a:cubicBezTo>
                    <a:close/>
                    <a:moveTo>
                      <a:pt x="9204" y="966"/>
                    </a:moveTo>
                    <a:lnTo>
                      <a:pt x="9204" y="966"/>
                    </a:lnTo>
                    <a:cubicBezTo>
                      <a:pt x="9025" y="1033"/>
                      <a:pt x="8852" y="1108"/>
                      <a:pt x="8679" y="1188"/>
                    </a:cubicBezTo>
                    <a:cubicBezTo>
                      <a:pt x="8199" y="1409"/>
                      <a:pt x="7725" y="1645"/>
                      <a:pt x="7232" y="1834"/>
                    </a:cubicBezTo>
                    <a:cubicBezTo>
                      <a:pt x="7199" y="1846"/>
                      <a:pt x="7207" y="1892"/>
                      <a:pt x="7239" y="1892"/>
                    </a:cubicBezTo>
                    <a:cubicBezTo>
                      <a:pt x="7242" y="1892"/>
                      <a:pt x="7244" y="1891"/>
                      <a:pt x="7247" y="1891"/>
                    </a:cubicBezTo>
                    <a:cubicBezTo>
                      <a:pt x="7756" y="1782"/>
                      <a:pt x="8231" y="1581"/>
                      <a:pt x="8707" y="1376"/>
                    </a:cubicBezTo>
                    <a:cubicBezTo>
                      <a:pt x="8954" y="1270"/>
                      <a:pt x="9195" y="1172"/>
                      <a:pt x="9457" y="1108"/>
                    </a:cubicBezTo>
                    <a:cubicBezTo>
                      <a:pt x="9577" y="1078"/>
                      <a:pt x="9697" y="1053"/>
                      <a:pt x="9817" y="1026"/>
                    </a:cubicBezTo>
                    <a:cubicBezTo>
                      <a:pt x="9870" y="1015"/>
                      <a:pt x="9929" y="1006"/>
                      <a:pt x="9986" y="993"/>
                    </a:cubicBezTo>
                    <a:cubicBezTo>
                      <a:pt x="10167" y="1018"/>
                      <a:pt x="10347" y="1054"/>
                      <a:pt x="10528" y="1107"/>
                    </a:cubicBezTo>
                    <a:cubicBezTo>
                      <a:pt x="10873" y="1207"/>
                      <a:pt x="11200" y="1357"/>
                      <a:pt x="11533" y="1492"/>
                    </a:cubicBezTo>
                    <a:cubicBezTo>
                      <a:pt x="11613" y="1524"/>
                      <a:pt x="11694" y="1557"/>
                      <a:pt x="11775" y="1591"/>
                    </a:cubicBezTo>
                    <a:cubicBezTo>
                      <a:pt x="11690" y="1618"/>
                      <a:pt x="11608" y="1654"/>
                      <a:pt x="11531" y="1693"/>
                    </a:cubicBezTo>
                    <a:cubicBezTo>
                      <a:pt x="11278" y="1820"/>
                      <a:pt x="11052" y="1995"/>
                      <a:pt x="10836" y="2174"/>
                    </a:cubicBezTo>
                    <a:cubicBezTo>
                      <a:pt x="10379" y="2556"/>
                      <a:pt x="9979" y="2993"/>
                      <a:pt x="9467" y="3306"/>
                    </a:cubicBezTo>
                    <a:cubicBezTo>
                      <a:pt x="8822" y="3702"/>
                      <a:pt x="8072" y="3942"/>
                      <a:pt x="7340" y="4121"/>
                    </a:cubicBezTo>
                    <a:cubicBezTo>
                      <a:pt x="6652" y="4288"/>
                      <a:pt x="5947" y="4374"/>
                      <a:pt x="5239" y="4374"/>
                    </a:cubicBezTo>
                    <a:cubicBezTo>
                      <a:pt x="5134" y="4374"/>
                      <a:pt x="5030" y="4372"/>
                      <a:pt x="4925" y="4368"/>
                    </a:cubicBezTo>
                    <a:cubicBezTo>
                      <a:pt x="4147" y="4341"/>
                      <a:pt x="3398" y="4146"/>
                      <a:pt x="2630" y="4044"/>
                    </a:cubicBezTo>
                    <a:cubicBezTo>
                      <a:pt x="2976" y="3913"/>
                      <a:pt x="3307" y="3738"/>
                      <a:pt x="3648" y="3595"/>
                    </a:cubicBezTo>
                    <a:cubicBezTo>
                      <a:pt x="3866" y="3503"/>
                      <a:pt x="4086" y="3415"/>
                      <a:pt x="4304" y="3319"/>
                    </a:cubicBezTo>
                    <a:cubicBezTo>
                      <a:pt x="4533" y="3216"/>
                      <a:pt x="4771" y="3114"/>
                      <a:pt x="4985" y="2979"/>
                    </a:cubicBezTo>
                    <a:cubicBezTo>
                      <a:pt x="5021" y="2958"/>
                      <a:pt x="5003" y="2902"/>
                      <a:pt x="4964" y="2902"/>
                    </a:cubicBezTo>
                    <a:cubicBezTo>
                      <a:pt x="4961" y="2902"/>
                      <a:pt x="4957" y="2903"/>
                      <a:pt x="4953" y="2904"/>
                    </a:cubicBezTo>
                    <a:cubicBezTo>
                      <a:pt x="4716" y="2970"/>
                      <a:pt x="4483" y="3066"/>
                      <a:pt x="4254" y="3156"/>
                    </a:cubicBezTo>
                    <a:cubicBezTo>
                      <a:pt x="4028" y="3244"/>
                      <a:pt x="3804" y="3340"/>
                      <a:pt x="3581" y="3436"/>
                    </a:cubicBezTo>
                    <a:cubicBezTo>
                      <a:pt x="3179" y="3609"/>
                      <a:pt x="2791" y="3803"/>
                      <a:pt x="2407" y="4013"/>
                    </a:cubicBezTo>
                    <a:cubicBezTo>
                      <a:pt x="2311" y="3996"/>
                      <a:pt x="2208" y="3968"/>
                      <a:pt x="2137" y="3925"/>
                    </a:cubicBezTo>
                    <a:cubicBezTo>
                      <a:pt x="2827" y="3574"/>
                      <a:pt x="3507" y="3204"/>
                      <a:pt x="4193" y="2845"/>
                    </a:cubicBezTo>
                    <a:cubicBezTo>
                      <a:pt x="4875" y="2489"/>
                      <a:pt x="5565" y="2145"/>
                      <a:pt x="6271" y="1839"/>
                    </a:cubicBezTo>
                    <a:cubicBezTo>
                      <a:pt x="6977" y="1532"/>
                      <a:pt x="7708" y="1242"/>
                      <a:pt x="8461" y="1074"/>
                    </a:cubicBezTo>
                    <a:cubicBezTo>
                      <a:pt x="8709" y="1018"/>
                      <a:pt x="8957" y="982"/>
                      <a:pt x="9204" y="966"/>
                    </a:cubicBezTo>
                    <a:close/>
                    <a:moveTo>
                      <a:pt x="7594" y="1"/>
                    </a:moveTo>
                    <a:cubicBezTo>
                      <a:pt x="7273" y="1"/>
                      <a:pt x="6951" y="45"/>
                      <a:pt x="6637" y="140"/>
                    </a:cubicBezTo>
                    <a:cubicBezTo>
                      <a:pt x="5940" y="349"/>
                      <a:pt x="5284" y="690"/>
                      <a:pt x="4672" y="1080"/>
                    </a:cubicBezTo>
                    <a:cubicBezTo>
                      <a:pt x="4030" y="1489"/>
                      <a:pt x="3424" y="1961"/>
                      <a:pt x="2873" y="2486"/>
                    </a:cubicBezTo>
                    <a:cubicBezTo>
                      <a:pt x="2618" y="2728"/>
                      <a:pt x="2390" y="2991"/>
                      <a:pt x="2151" y="3247"/>
                    </a:cubicBezTo>
                    <a:cubicBezTo>
                      <a:pt x="1983" y="3428"/>
                      <a:pt x="1746" y="3661"/>
                      <a:pt x="1815" y="3899"/>
                    </a:cubicBezTo>
                    <a:cubicBezTo>
                      <a:pt x="1403" y="4120"/>
                      <a:pt x="991" y="4340"/>
                      <a:pt x="576" y="4555"/>
                    </a:cubicBezTo>
                    <a:cubicBezTo>
                      <a:pt x="397" y="4647"/>
                      <a:pt x="215" y="4734"/>
                      <a:pt x="32" y="4820"/>
                    </a:cubicBezTo>
                    <a:cubicBezTo>
                      <a:pt x="0" y="4835"/>
                      <a:pt x="17" y="4887"/>
                      <a:pt x="49" y="4887"/>
                    </a:cubicBezTo>
                    <a:cubicBezTo>
                      <a:pt x="52" y="4887"/>
                      <a:pt x="56" y="4887"/>
                      <a:pt x="60" y="4885"/>
                    </a:cubicBezTo>
                    <a:cubicBezTo>
                      <a:pt x="406" y="4740"/>
                      <a:pt x="750" y="4591"/>
                      <a:pt x="1093" y="4438"/>
                    </a:cubicBezTo>
                    <a:cubicBezTo>
                      <a:pt x="1366" y="4316"/>
                      <a:pt x="1634" y="4181"/>
                      <a:pt x="1901" y="4045"/>
                    </a:cubicBezTo>
                    <a:cubicBezTo>
                      <a:pt x="1907" y="4052"/>
                      <a:pt x="1912" y="4059"/>
                      <a:pt x="1918" y="4065"/>
                    </a:cubicBezTo>
                    <a:cubicBezTo>
                      <a:pt x="2118" y="4269"/>
                      <a:pt x="2461" y="4277"/>
                      <a:pt x="2727" y="4310"/>
                    </a:cubicBezTo>
                    <a:cubicBezTo>
                      <a:pt x="3102" y="4357"/>
                      <a:pt x="3471" y="4450"/>
                      <a:pt x="3845" y="4509"/>
                    </a:cubicBezTo>
                    <a:cubicBezTo>
                      <a:pt x="4309" y="4582"/>
                      <a:pt x="4776" y="4618"/>
                      <a:pt x="5242" y="4618"/>
                    </a:cubicBezTo>
                    <a:cubicBezTo>
                      <a:pt x="6465" y="4618"/>
                      <a:pt x="7681" y="4370"/>
                      <a:pt x="8821" y="3904"/>
                    </a:cubicBezTo>
                    <a:cubicBezTo>
                      <a:pt x="9154" y="3767"/>
                      <a:pt x="9476" y="3605"/>
                      <a:pt x="9774" y="3401"/>
                    </a:cubicBezTo>
                    <a:cubicBezTo>
                      <a:pt x="10050" y="3213"/>
                      <a:pt x="10300" y="2995"/>
                      <a:pt x="10543" y="2766"/>
                    </a:cubicBezTo>
                    <a:cubicBezTo>
                      <a:pt x="10590" y="2723"/>
                      <a:pt x="10637" y="2682"/>
                      <a:pt x="10684" y="2638"/>
                    </a:cubicBezTo>
                    <a:cubicBezTo>
                      <a:pt x="10686" y="2700"/>
                      <a:pt x="10699" y="2762"/>
                      <a:pt x="10726" y="2825"/>
                    </a:cubicBezTo>
                    <a:cubicBezTo>
                      <a:pt x="10824" y="3052"/>
                      <a:pt x="11051" y="3197"/>
                      <a:pt x="11263" y="3306"/>
                    </a:cubicBezTo>
                    <a:cubicBezTo>
                      <a:pt x="11528" y="3442"/>
                      <a:pt x="11813" y="3541"/>
                      <a:pt x="12102" y="3607"/>
                    </a:cubicBezTo>
                    <a:cubicBezTo>
                      <a:pt x="12285" y="3649"/>
                      <a:pt x="12475" y="3684"/>
                      <a:pt x="12665" y="3684"/>
                    </a:cubicBezTo>
                    <a:cubicBezTo>
                      <a:pt x="12731" y="3684"/>
                      <a:pt x="12797" y="3680"/>
                      <a:pt x="12863" y="3670"/>
                    </a:cubicBezTo>
                    <a:cubicBezTo>
                      <a:pt x="13107" y="3632"/>
                      <a:pt x="13311" y="3487"/>
                      <a:pt x="13335" y="3229"/>
                    </a:cubicBezTo>
                    <a:cubicBezTo>
                      <a:pt x="13358" y="2977"/>
                      <a:pt x="13232" y="2722"/>
                      <a:pt x="13120" y="2506"/>
                    </a:cubicBezTo>
                    <a:cubicBezTo>
                      <a:pt x="12971" y="2221"/>
                      <a:pt x="12797" y="1960"/>
                      <a:pt x="12540" y="1759"/>
                    </a:cubicBezTo>
                    <a:cubicBezTo>
                      <a:pt x="12276" y="1554"/>
                      <a:pt x="11967" y="1422"/>
                      <a:pt x="11659" y="1297"/>
                    </a:cubicBezTo>
                    <a:cubicBezTo>
                      <a:pt x="11474" y="1222"/>
                      <a:pt x="11290" y="1141"/>
                      <a:pt x="11105" y="1067"/>
                    </a:cubicBezTo>
                    <a:cubicBezTo>
                      <a:pt x="11096" y="1056"/>
                      <a:pt x="11088" y="1046"/>
                      <a:pt x="11075" y="1038"/>
                    </a:cubicBezTo>
                    <a:cubicBezTo>
                      <a:pt x="10450" y="626"/>
                      <a:pt x="9669" y="533"/>
                      <a:pt x="8979" y="267"/>
                    </a:cubicBezTo>
                    <a:cubicBezTo>
                      <a:pt x="8533" y="96"/>
                      <a:pt x="8064" y="1"/>
                      <a:pt x="7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5" name="Google Shape;1625;p59"/>
            <p:cNvSpPr/>
            <p:nvPr/>
          </p:nvSpPr>
          <p:spPr>
            <a:xfrm>
              <a:off x="4238434" y="3255672"/>
              <a:ext cx="45119" cy="42266"/>
            </a:xfrm>
            <a:custGeom>
              <a:avLst/>
              <a:gdLst/>
              <a:ahLst/>
              <a:cxnLst/>
              <a:rect l="l" t="t" r="r" b="b"/>
              <a:pathLst>
                <a:path w="854" h="800" extrusionOk="0">
                  <a:moveTo>
                    <a:pt x="617" y="18"/>
                  </a:moveTo>
                  <a:cubicBezTo>
                    <a:pt x="621" y="19"/>
                    <a:pt x="625" y="21"/>
                    <a:pt x="628" y="23"/>
                  </a:cubicBezTo>
                  <a:lnTo>
                    <a:pt x="628" y="23"/>
                  </a:lnTo>
                  <a:lnTo>
                    <a:pt x="621" y="20"/>
                  </a:lnTo>
                  <a:cubicBezTo>
                    <a:pt x="620" y="20"/>
                    <a:pt x="618" y="19"/>
                    <a:pt x="617" y="18"/>
                  </a:cubicBezTo>
                  <a:close/>
                  <a:moveTo>
                    <a:pt x="461" y="0"/>
                  </a:moveTo>
                  <a:cubicBezTo>
                    <a:pt x="428" y="4"/>
                    <a:pt x="394" y="8"/>
                    <a:pt x="361" y="14"/>
                  </a:cubicBezTo>
                  <a:cubicBezTo>
                    <a:pt x="351" y="15"/>
                    <a:pt x="341" y="20"/>
                    <a:pt x="332" y="24"/>
                  </a:cubicBezTo>
                  <a:lnTo>
                    <a:pt x="332" y="24"/>
                  </a:lnTo>
                  <a:cubicBezTo>
                    <a:pt x="318" y="30"/>
                    <a:pt x="303" y="35"/>
                    <a:pt x="288" y="39"/>
                  </a:cubicBezTo>
                  <a:cubicBezTo>
                    <a:pt x="222" y="58"/>
                    <a:pt x="165" y="91"/>
                    <a:pt x="117" y="139"/>
                  </a:cubicBezTo>
                  <a:cubicBezTo>
                    <a:pt x="96" y="166"/>
                    <a:pt x="76" y="191"/>
                    <a:pt x="56" y="217"/>
                  </a:cubicBezTo>
                  <a:cubicBezTo>
                    <a:pt x="21" y="277"/>
                    <a:pt x="3" y="342"/>
                    <a:pt x="3" y="413"/>
                  </a:cubicBezTo>
                  <a:cubicBezTo>
                    <a:pt x="1" y="466"/>
                    <a:pt x="12" y="516"/>
                    <a:pt x="36" y="562"/>
                  </a:cubicBezTo>
                  <a:cubicBezTo>
                    <a:pt x="52" y="610"/>
                    <a:pt x="78" y="651"/>
                    <a:pt x="117" y="687"/>
                  </a:cubicBezTo>
                  <a:cubicBezTo>
                    <a:pt x="152" y="724"/>
                    <a:pt x="193" y="751"/>
                    <a:pt x="242" y="766"/>
                  </a:cubicBezTo>
                  <a:cubicBezTo>
                    <a:pt x="284" y="789"/>
                    <a:pt x="330" y="800"/>
                    <a:pt x="378" y="800"/>
                  </a:cubicBezTo>
                  <a:cubicBezTo>
                    <a:pt x="383" y="800"/>
                    <a:pt x="387" y="799"/>
                    <a:pt x="392" y="799"/>
                  </a:cubicBezTo>
                  <a:cubicBezTo>
                    <a:pt x="462" y="799"/>
                    <a:pt x="527" y="782"/>
                    <a:pt x="588" y="747"/>
                  </a:cubicBezTo>
                  <a:cubicBezTo>
                    <a:pt x="603" y="738"/>
                    <a:pt x="617" y="728"/>
                    <a:pt x="632" y="718"/>
                  </a:cubicBezTo>
                  <a:cubicBezTo>
                    <a:pt x="648" y="706"/>
                    <a:pt x="664" y="693"/>
                    <a:pt x="680" y="680"/>
                  </a:cubicBezTo>
                  <a:cubicBezTo>
                    <a:pt x="693" y="671"/>
                    <a:pt x="712" y="657"/>
                    <a:pt x="727" y="644"/>
                  </a:cubicBezTo>
                  <a:cubicBezTo>
                    <a:pt x="774" y="603"/>
                    <a:pt x="786" y="572"/>
                    <a:pt x="806" y="521"/>
                  </a:cubicBezTo>
                  <a:cubicBezTo>
                    <a:pt x="814" y="505"/>
                    <a:pt x="821" y="490"/>
                    <a:pt x="827" y="474"/>
                  </a:cubicBezTo>
                  <a:cubicBezTo>
                    <a:pt x="828" y="471"/>
                    <a:pt x="829" y="467"/>
                    <a:pt x="830" y="463"/>
                  </a:cubicBezTo>
                  <a:cubicBezTo>
                    <a:pt x="834" y="451"/>
                    <a:pt x="838" y="438"/>
                    <a:pt x="841" y="425"/>
                  </a:cubicBezTo>
                  <a:cubicBezTo>
                    <a:pt x="845" y="396"/>
                    <a:pt x="849" y="366"/>
                    <a:pt x="853" y="336"/>
                  </a:cubicBezTo>
                  <a:cubicBezTo>
                    <a:pt x="853" y="336"/>
                    <a:pt x="853" y="335"/>
                    <a:pt x="853" y="335"/>
                  </a:cubicBezTo>
                  <a:cubicBezTo>
                    <a:pt x="854" y="323"/>
                    <a:pt x="849" y="274"/>
                    <a:pt x="840" y="245"/>
                  </a:cubicBezTo>
                  <a:cubicBezTo>
                    <a:pt x="840" y="243"/>
                    <a:pt x="840" y="241"/>
                    <a:pt x="839" y="240"/>
                  </a:cubicBezTo>
                  <a:cubicBezTo>
                    <a:pt x="839" y="239"/>
                    <a:pt x="839" y="238"/>
                    <a:pt x="838" y="237"/>
                  </a:cubicBezTo>
                  <a:cubicBezTo>
                    <a:pt x="835" y="223"/>
                    <a:pt x="830" y="211"/>
                    <a:pt x="823" y="200"/>
                  </a:cubicBezTo>
                  <a:cubicBezTo>
                    <a:pt x="810" y="160"/>
                    <a:pt x="789" y="127"/>
                    <a:pt x="759" y="99"/>
                  </a:cubicBezTo>
                  <a:cubicBezTo>
                    <a:pt x="737" y="84"/>
                    <a:pt x="716" y="67"/>
                    <a:pt x="696" y="51"/>
                  </a:cubicBezTo>
                  <a:cubicBezTo>
                    <a:pt x="695" y="51"/>
                    <a:pt x="693" y="50"/>
                    <a:pt x="692" y="50"/>
                  </a:cubicBezTo>
                  <a:cubicBezTo>
                    <a:pt x="691" y="49"/>
                    <a:pt x="689" y="49"/>
                    <a:pt x="689" y="49"/>
                  </a:cubicBezTo>
                  <a:cubicBezTo>
                    <a:pt x="676" y="42"/>
                    <a:pt x="663" y="36"/>
                    <a:pt x="648" y="31"/>
                  </a:cubicBezTo>
                  <a:cubicBezTo>
                    <a:pt x="646" y="29"/>
                    <a:pt x="643" y="29"/>
                    <a:pt x="641" y="28"/>
                  </a:cubicBezTo>
                  <a:lnTo>
                    <a:pt x="636" y="26"/>
                  </a:lnTo>
                  <a:lnTo>
                    <a:pt x="636" y="26"/>
                  </a:lnTo>
                  <a:cubicBezTo>
                    <a:pt x="627" y="20"/>
                    <a:pt x="618" y="16"/>
                    <a:pt x="607" y="15"/>
                  </a:cubicBezTo>
                  <a:cubicBezTo>
                    <a:pt x="577" y="10"/>
                    <a:pt x="548" y="6"/>
                    <a:pt x="518" y="2"/>
                  </a:cubicBezTo>
                  <a:lnTo>
                    <a:pt x="491" y="2"/>
                  </a:lnTo>
                  <a:cubicBezTo>
                    <a:pt x="484" y="1"/>
                    <a:pt x="477" y="1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4448551" y="3223760"/>
              <a:ext cx="23246" cy="22824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28" y="0"/>
                  </a:moveTo>
                  <a:cubicBezTo>
                    <a:pt x="215" y="0"/>
                    <a:pt x="203" y="2"/>
                    <a:pt x="191" y="4"/>
                  </a:cubicBezTo>
                  <a:cubicBezTo>
                    <a:pt x="162" y="5"/>
                    <a:pt x="135" y="14"/>
                    <a:pt x="110" y="29"/>
                  </a:cubicBezTo>
                  <a:cubicBezTo>
                    <a:pt x="78" y="49"/>
                    <a:pt x="52" y="75"/>
                    <a:pt x="32" y="107"/>
                  </a:cubicBezTo>
                  <a:cubicBezTo>
                    <a:pt x="17" y="132"/>
                    <a:pt x="9" y="158"/>
                    <a:pt x="7" y="187"/>
                  </a:cubicBezTo>
                  <a:cubicBezTo>
                    <a:pt x="0" y="215"/>
                    <a:pt x="1" y="244"/>
                    <a:pt x="11" y="273"/>
                  </a:cubicBezTo>
                  <a:cubicBezTo>
                    <a:pt x="21" y="309"/>
                    <a:pt x="40" y="341"/>
                    <a:pt x="67" y="368"/>
                  </a:cubicBezTo>
                  <a:lnTo>
                    <a:pt x="110" y="401"/>
                  </a:lnTo>
                  <a:cubicBezTo>
                    <a:pt x="144" y="421"/>
                    <a:pt x="180" y="431"/>
                    <a:pt x="220" y="431"/>
                  </a:cubicBezTo>
                  <a:cubicBezTo>
                    <a:pt x="259" y="431"/>
                    <a:pt x="295" y="421"/>
                    <a:pt x="329" y="401"/>
                  </a:cubicBezTo>
                  <a:lnTo>
                    <a:pt x="373" y="368"/>
                  </a:lnTo>
                  <a:cubicBezTo>
                    <a:pt x="399" y="341"/>
                    <a:pt x="418" y="309"/>
                    <a:pt x="428" y="273"/>
                  </a:cubicBezTo>
                  <a:cubicBezTo>
                    <a:pt x="435" y="249"/>
                    <a:pt x="436" y="227"/>
                    <a:pt x="435" y="204"/>
                  </a:cubicBezTo>
                  <a:cubicBezTo>
                    <a:pt x="436" y="193"/>
                    <a:pt x="437" y="182"/>
                    <a:pt x="439" y="172"/>
                  </a:cubicBezTo>
                  <a:cubicBezTo>
                    <a:pt x="439" y="171"/>
                    <a:pt x="439" y="171"/>
                    <a:pt x="439" y="170"/>
                  </a:cubicBezTo>
                  <a:cubicBezTo>
                    <a:pt x="439" y="168"/>
                    <a:pt x="440" y="165"/>
                    <a:pt x="440" y="163"/>
                  </a:cubicBezTo>
                  <a:cubicBezTo>
                    <a:pt x="440" y="142"/>
                    <a:pt x="435" y="123"/>
                    <a:pt x="424" y="106"/>
                  </a:cubicBezTo>
                  <a:cubicBezTo>
                    <a:pt x="414" y="89"/>
                    <a:pt x="400" y="75"/>
                    <a:pt x="384" y="65"/>
                  </a:cubicBezTo>
                  <a:cubicBezTo>
                    <a:pt x="378" y="61"/>
                    <a:pt x="369" y="59"/>
                    <a:pt x="363" y="56"/>
                  </a:cubicBezTo>
                  <a:cubicBezTo>
                    <a:pt x="337" y="33"/>
                    <a:pt x="310" y="17"/>
                    <a:pt x="277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4608055" y="3309984"/>
              <a:ext cx="32650" cy="25254"/>
            </a:xfrm>
            <a:custGeom>
              <a:avLst/>
              <a:gdLst/>
              <a:ahLst/>
              <a:cxnLst/>
              <a:rect l="l" t="t" r="r" b="b"/>
              <a:pathLst>
                <a:path w="618" h="478" extrusionOk="0">
                  <a:moveTo>
                    <a:pt x="309" y="1"/>
                  </a:moveTo>
                  <a:cubicBezTo>
                    <a:pt x="0" y="1"/>
                    <a:pt x="0" y="477"/>
                    <a:pt x="309" y="477"/>
                  </a:cubicBezTo>
                  <a:cubicBezTo>
                    <a:pt x="617" y="477"/>
                    <a:pt x="618" y="1"/>
                    <a:pt x="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4447283" y="3594703"/>
              <a:ext cx="20869" cy="19918"/>
            </a:xfrm>
            <a:custGeom>
              <a:avLst/>
              <a:gdLst/>
              <a:ahLst/>
              <a:cxnLst/>
              <a:rect l="l" t="t" r="r" b="b"/>
              <a:pathLst>
                <a:path w="395" h="377" extrusionOk="0">
                  <a:moveTo>
                    <a:pt x="196" y="1"/>
                  </a:moveTo>
                  <a:cubicBezTo>
                    <a:pt x="186" y="1"/>
                    <a:pt x="175" y="2"/>
                    <a:pt x="165" y="4"/>
                  </a:cubicBezTo>
                  <a:cubicBezTo>
                    <a:pt x="147" y="4"/>
                    <a:pt x="132" y="8"/>
                    <a:pt x="117" y="16"/>
                  </a:cubicBezTo>
                  <a:cubicBezTo>
                    <a:pt x="101" y="21"/>
                    <a:pt x="87" y="29"/>
                    <a:pt x="76" y="41"/>
                  </a:cubicBezTo>
                  <a:cubicBezTo>
                    <a:pt x="62" y="49"/>
                    <a:pt x="50" y="61"/>
                    <a:pt x="42" y="74"/>
                  </a:cubicBezTo>
                  <a:cubicBezTo>
                    <a:pt x="31" y="86"/>
                    <a:pt x="22" y="100"/>
                    <a:pt x="18" y="115"/>
                  </a:cubicBezTo>
                  <a:cubicBezTo>
                    <a:pt x="6" y="138"/>
                    <a:pt x="1" y="162"/>
                    <a:pt x="2" y="188"/>
                  </a:cubicBezTo>
                  <a:cubicBezTo>
                    <a:pt x="4" y="205"/>
                    <a:pt x="6" y="222"/>
                    <a:pt x="8" y="238"/>
                  </a:cubicBezTo>
                  <a:cubicBezTo>
                    <a:pt x="14" y="253"/>
                    <a:pt x="21" y="268"/>
                    <a:pt x="27" y="283"/>
                  </a:cubicBezTo>
                  <a:lnTo>
                    <a:pt x="56" y="321"/>
                  </a:lnTo>
                  <a:cubicBezTo>
                    <a:pt x="69" y="330"/>
                    <a:pt x="82" y="341"/>
                    <a:pt x="95" y="350"/>
                  </a:cubicBezTo>
                  <a:cubicBezTo>
                    <a:pt x="110" y="356"/>
                    <a:pt x="125" y="363"/>
                    <a:pt x="140" y="369"/>
                  </a:cubicBezTo>
                  <a:cubicBezTo>
                    <a:pt x="155" y="374"/>
                    <a:pt x="170" y="376"/>
                    <a:pt x="185" y="376"/>
                  </a:cubicBezTo>
                  <a:cubicBezTo>
                    <a:pt x="195" y="376"/>
                    <a:pt x="205" y="375"/>
                    <a:pt x="215" y="373"/>
                  </a:cubicBezTo>
                  <a:cubicBezTo>
                    <a:pt x="232" y="373"/>
                    <a:pt x="248" y="369"/>
                    <a:pt x="262" y="359"/>
                  </a:cubicBezTo>
                  <a:cubicBezTo>
                    <a:pt x="286" y="352"/>
                    <a:pt x="307" y="339"/>
                    <a:pt x="323" y="321"/>
                  </a:cubicBezTo>
                  <a:cubicBezTo>
                    <a:pt x="330" y="315"/>
                    <a:pt x="338" y="310"/>
                    <a:pt x="345" y="304"/>
                  </a:cubicBezTo>
                  <a:cubicBezTo>
                    <a:pt x="361" y="289"/>
                    <a:pt x="373" y="272"/>
                    <a:pt x="379" y="251"/>
                  </a:cubicBezTo>
                  <a:cubicBezTo>
                    <a:pt x="389" y="231"/>
                    <a:pt x="395" y="211"/>
                    <a:pt x="393" y="188"/>
                  </a:cubicBezTo>
                  <a:cubicBezTo>
                    <a:pt x="391" y="173"/>
                    <a:pt x="389" y="159"/>
                    <a:pt x="387" y="144"/>
                  </a:cubicBezTo>
                  <a:cubicBezTo>
                    <a:pt x="380" y="116"/>
                    <a:pt x="366" y="93"/>
                    <a:pt x="345" y="72"/>
                  </a:cubicBezTo>
                  <a:cubicBezTo>
                    <a:pt x="338" y="67"/>
                    <a:pt x="330" y="61"/>
                    <a:pt x="323" y="55"/>
                  </a:cubicBezTo>
                  <a:cubicBezTo>
                    <a:pt x="311" y="45"/>
                    <a:pt x="298" y="36"/>
                    <a:pt x="285" y="26"/>
                  </a:cubicBezTo>
                  <a:lnTo>
                    <a:pt x="240" y="7"/>
                  </a:lnTo>
                  <a:cubicBezTo>
                    <a:pt x="225" y="3"/>
                    <a:pt x="211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706219" y="3578166"/>
              <a:ext cx="17488" cy="13472"/>
            </a:xfrm>
            <a:custGeom>
              <a:avLst/>
              <a:gdLst/>
              <a:ahLst/>
              <a:cxnLst/>
              <a:rect l="l" t="t" r="r" b="b"/>
              <a:pathLst>
                <a:path w="331" h="255" extrusionOk="0">
                  <a:moveTo>
                    <a:pt x="166" y="0"/>
                  </a:moveTo>
                  <a:cubicBezTo>
                    <a:pt x="1" y="0"/>
                    <a:pt x="0" y="255"/>
                    <a:pt x="166" y="255"/>
                  </a:cubicBezTo>
                  <a:cubicBezTo>
                    <a:pt x="330" y="255"/>
                    <a:pt x="330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322174" y="3668775"/>
              <a:ext cx="43798" cy="44802"/>
            </a:xfrm>
            <a:custGeom>
              <a:avLst/>
              <a:gdLst/>
              <a:ahLst/>
              <a:cxnLst/>
              <a:rect l="l" t="t" r="r" b="b"/>
              <a:pathLst>
                <a:path w="829" h="848" extrusionOk="0">
                  <a:moveTo>
                    <a:pt x="414" y="1"/>
                  </a:moveTo>
                  <a:cubicBezTo>
                    <a:pt x="332" y="1"/>
                    <a:pt x="239" y="38"/>
                    <a:pt x="184" y="99"/>
                  </a:cubicBezTo>
                  <a:cubicBezTo>
                    <a:pt x="182" y="101"/>
                    <a:pt x="179" y="104"/>
                    <a:pt x="177" y="107"/>
                  </a:cubicBezTo>
                  <a:cubicBezTo>
                    <a:pt x="162" y="119"/>
                    <a:pt x="148" y="131"/>
                    <a:pt x="135" y="143"/>
                  </a:cubicBezTo>
                  <a:cubicBezTo>
                    <a:pt x="132" y="147"/>
                    <a:pt x="129" y="151"/>
                    <a:pt x="126" y="154"/>
                  </a:cubicBezTo>
                  <a:cubicBezTo>
                    <a:pt x="104" y="181"/>
                    <a:pt x="83" y="208"/>
                    <a:pt x="62" y="235"/>
                  </a:cubicBezTo>
                  <a:lnTo>
                    <a:pt x="21" y="333"/>
                  </a:lnTo>
                  <a:cubicBezTo>
                    <a:pt x="4" y="387"/>
                    <a:pt x="1" y="441"/>
                    <a:pt x="13" y="495"/>
                  </a:cubicBezTo>
                  <a:cubicBezTo>
                    <a:pt x="13" y="532"/>
                    <a:pt x="23" y="566"/>
                    <a:pt x="41" y="597"/>
                  </a:cubicBezTo>
                  <a:cubicBezTo>
                    <a:pt x="51" y="632"/>
                    <a:pt x="68" y="662"/>
                    <a:pt x="94" y="687"/>
                  </a:cubicBezTo>
                  <a:cubicBezTo>
                    <a:pt x="112" y="718"/>
                    <a:pt x="136" y="742"/>
                    <a:pt x="167" y="761"/>
                  </a:cubicBezTo>
                  <a:cubicBezTo>
                    <a:pt x="192" y="785"/>
                    <a:pt x="222" y="803"/>
                    <a:pt x="257" y="812"/>
                  </a:cubicBezTo>
                  <a:cubicBezTo>
                    <a:pt x="302" y="836"/>
                    <a:pt x="350" y="848"/>
                    <a:pt x="401" y="848"/>
                  </a:cubicBezTo>
                  <a:cubicBezTo>
                    <a:pt x="406" y="848"/>
                    <a:pt x="410" y="848"/>
                    <a:pt x="414" y="847"/>
                  </a:cubicBezTo>
                  <a:cubicBezTo>
                    <a:pt x="451" y="842"/>
                    <a:pt x="487" y="838"/>
                    <a:pt x="523" y="833"/>
                  </a:cubicBezTo>
                  <a:cubicBezTo>
                    <a:pt x="555" y="820"/>
                    <a:pt x="588" y="806"/>
                    <a:pt x="620" y="792"/>
                  </a:cubicBezTo>
                  <a:lnTo>
                    <a:pt x="703" y="729"/>
                  </a:lnTo>
                  <a:cubicBezTo>
                    <a:pt x="725" y="701"/>
                    <a:pt x="745" y="674"/>
                    <a:pt x="767" y="646"/>
                  </a:cubicBezTo>
                  <a:cubicBezTo>
                    <a:pt x="780" y="614"/>
                    <a:pt x="794" y="582"/>
                    <a:pt x="808" y="549"/>
                  </a:cubicBezTo>
                  <a:cubicBezTo>
                    <a:pt x="825" y="495"/>
                    <a:pt x="828" y="441"/>
                    <a:pt x="816" y="387"/>
                  </a:cubicBezTo>
                  <a:cubicBezTo>
                    <a:pt x="816" y="350"/>
                    <a:pt x="806" y="316"/>
                    <a:pt x="788" y="284"/>
                  </a:cubicBezTo>
                  <a:cubicBezTo>
                    <a:pt x="771" y="234"/>
                    <a:pt x="743" y="190"/>
                    <a:pt x="703" y="154"/>
                  </a:cubicBezTo>
                  <a:cubicBezTo>
                    <a:pt x="700" y="151"/>
                    <a:pt x="697" y="147"/>
                    <a:pt x="694" y="144"/>
                  </a:cubicBezTo>
                  <a:cubicBezTo>
                    <a:pt x="692" y="141"/>
                    <a:pt x="678" y="131"/>
                    <a:pt x="663" y="120"/>
                  </a:cubicBezTo>
                  <a:cubicBezTo>
                    <a:pt x="657" y="112"/>
                    <a:pt x="651" y="105"/>
                    <a:pt x="645" y="99"/>
                  </a:cubicBezTo>
                  <a:cubicBezTo>
                    <a:pt x="590" y="38"/>
                    <a:pt x="497" y="1"/>
                    <a:pt x="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4095784" y="3301689"/>
              <a:ext cx="32228" cy="24937"/>
            </a:xfrm>
            <a:custGeom>
              <a:avLst/>
              <a:gdLst/>
              <a:ahLst/>
              <a:cxnLst/>
              <a:rect l="l" t="t" r="r" b="b"/>
              <a:pathLst>
                <a:path w="610" h="472" extrusionOk="0">
                  <a:moveTo>
                    <a:pt x="305" y="1"/>
                  </a:moveTo>
                  <a:cubicBezTo>
                    <a:pt x="1" y="1"/>
                    <a:pt x="0" y="471"/>
                    <a:pt x="305" y="471"/>
                  </a:cubicBezTo>
                  <a:cubicBezTo>
                    <a:pt x="609" y="471"/>
                    <a:pt x="609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59"/>
          <p:cNvGrpSpPr/>
          <p:nvPr/>
        </p:nvGrpSpPr>
        <p:grpSpPr>
          <a:xfrm>
            <a:off x="1549324" y="884013"/>
            <a:ext cx="985551" cy="738186"/>
            <a:chOff x="6945874" y="1405450"/>
            <a:chExt cx="985551" cy="738186"/>
          </a:xfrm>
        </p:grpSpPr>
        <p:grpSp>
          <p:nvGrpSpPr>
            <p:cNvPr id="1633" name="Google Shape;1633;p59"/>
            <p:cNvGrpSpPr/>
            <p:nvPr/>
          </p:nvGrpSpPr>
          <p:grpSpPr>
            <a:xfrm>
              <a:off x="6945874" y="1405450"/>
              <a:ext cx="298609" cy="485478"/>
              <a:chOff x="6945874" y="1405450"/>
              <a:chExt cx="298609" cy="485478"/>
            </a:xfrm>
          </p:grpSpPr>
          <p:sp>
            <p:nvSpPr>
              <p:cNvPr id="1634" name="Google Shape;1634;p59"/>
              <p:cNvSpPr/>
              <p:nvPr/>
            </p:nvSpPr>
            <p:spPr>
              <a:xfrm>
                <a:off x="7133220" y="1740730"/>
                <a:ext cx="94042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629" extrusionOk="0">
                    <a:moveTo>
                      <a:pt x="776" y="0"/>
                    </a:moveTo>
                    <a:lnTo>
                      <a:pt x="776" y="0"/>
                    </a:lnTo>
                    <a:cubicBezTo>
                      <a:pt x="806" y="138"/>
                      <a:pt x="810" y="283"/>
                      <a:pt x="803" y="420"/>
                    </a:cubicBezTo>
                    <a:cubicBezTo>
                      <a:pt x="791" y="653"/>
                      <a:pt x="749" y="885"/>
                      <a:pt x="687" y="1109"/>
                    </a:cubicBezTo>
                    <a:cubicBezTo>
                      <a:pt x="604" y="1409"/>
                      <a:pt x="484" y="1709"/>
                      <a:pt x="325" y="1978"/>
                    </a:cubicBezTo>
                    <a:cubicBezTo>
                      <a:pt x="222" y="2153"/>
                      <a:pt x="99" y="2324"/>
                      <a:pt x="26" y="2515"/>
                    </a:cubicBezTo>
                    <a:cubicBezTo>
                      <a:pt x="12" y="2553"/>
                      <a:pt x="5" y="2587"/>
                      <a:pt x="0" y="2619"/>
                    </a:cubicBezTo>
                    <a:cubicBezTo>
                      <a:pt x="12" y="2628"/>
                      <a:pt x="21" y="2628"/>
                      <a:pt x="30" y="2629"/>
                    </a:cubicBezTo>
                    <a:cubicBezTo>
                      <a:pt x="35" y="2629"/>
                      <a:pt x="39" y="2629"/>
                      <a:pt x="45" y="2629"/>
                    </a:cubicBezTo>
                    <a:cubicBezTo>
                      <a:pt x="68" y="2629"/>
                      <a:pt x="97" y="2627"/>
                      <a:pt x="106" y="2625"/>
                    </a:cubicBezTo>
                    <a:cubicBezTo>
                      <a:pt x="282" y="2602"/>
                      <a:pt x="454" y="2522"/>
                      <a:pt x="613" y="2448"/>
                    </a:cubicBezTo>
                    <a:cubicBezTo>
                      <a:pt x="949" y="2288"/>
                      <a:pt x="1303" y="2113"/>
                      <a:pt x="1551" y="1829"/>
                    </a:cubicBezTo>
                    <a:cubicBezTo>
                      <a:pt x="1630" y="1738"/>
                      <a:pt x="1695" y="1636"/>
                      <a:pt x="1736" y="1527"/>
                    </a:cubicBezTo>
                    <a:cubicBezTo>
                      <a:pt x="1736" y="1523"/>
                      <a:pt x="1735" y="1519"/>
                      <a:pt x="1736" y="1514"/>
                    </a:cubicBezTo>
                    <a:cubicBezTo>
                      <a:pt x="1749" y="1436"/>
                      <a:pt x="1764" y="1359"/>
                      <a:pt x="1780" y="1282"/>
                    </a:cubicBezTo>
                    <a:cubicBezTo>
                      <a:pt x="1777" y="1206"/>
                      <a:pt x="1760" y="1130"/>
                      <a:pt x="1722" y="1054"/>
                    </a:cubicBezTo>
                    <a:cubicBezTo>
                      <a:pt x="1597" y="807"/>
                      <a:pt x="1430" y="582"/>
                      <a:pt x="1235" y="386"/>
                    </a:cubicBezTo>
                    <a:cubicBezTo>
                      <a:pt x="1093" y="243"/>
                      <a:pt x="938" y="117"/>
                      <a:pt x="7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9"/>
              <p:cNvSpPr/>
              <p:nvPr/>
            </p:nvSpPr>
            <p:spPr>
              <a:xfrm>
                <a:off x="6955067" y="1475190"/>
                <a:ext cx="272246" cy="304579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765" extrusionOk="0">
                    <a:moveTo>
                      <a:pt x="3977" y="4672"/>
                    </a:moveTo>
                    <a:cubicBezTo>
                      <a:pt x="3975" y="4670"/>
                      <a:pt x="3973" y="4669"/>
                      <a:pt x="3971" y="4668"/>
                    </a:cubicBezTo>
                    <a:cubicBezTo>
                      <a:pt x="3932" y="4627"/>
                      <a:pt x="3886" y="4592"/>
                      <a:pt x="3836" y="4564"/>
                    </a:cubicBezTo>
                    <a:cubicBezTo>
                      <a:pt x="3811" y="4550"/>
                      <a:pt x="3787" y="4549"/>
                      <a:pt x="3765" y="4552"/>
                    </a:cubicBezTo>
                    <a:cubicBezTo>
                      <a:pt x="3308" y="4296"/>
                      <a:pt x="2823" y="4087"/>
                      <a:pt x="2342" y="3885"/>
                    </a:cubicBezTo>
                    <a:cubicBezTo>
                      <a:pt x="1995" y="3740"/>
                      <a:pt x="1645" y="3604"/>
                      <a:pt x="1301" y="3451"/>
                    </a:cubicBezTo>
                    <a:cubicBezTo>
                      <a:pt x="1045" y="3337"/>
                      <a:pt x="801" y="3212"/>
                      <a:pt x="613" y="2999"/>
                    </a:cubicBezTo>
                    <a:cubicBezTo>
                      <a:pt x="255" y="2597"/>
                      <a:pt x="179" y="1998"/>
                      <a:pt x="100" y="1487"/>
                    </a:cubicBezTo>
                    <a:cubicBezTo>
                      <a:pt x="44" y="1128"/>
                      <a:pt x="10" y="767"/>
                      <a:pt x="3" y="404"/>
                    </a:cubicBezTo>
                    <a:cubicBezTo>
                      <a:pt x="1" y="269"/>
                      <a:pt x="2" y="135"/>
                      <a:pt x="4" y="0"/>
                    </a:cubicBezTo>
                    <a:cubicBezTo>
                      <a:pt x="74" y="111"/>
                      <a:pt x="168" y="211"/>
                      <a:pt x="245" y="295"/>
                    </a:cubicBezTo>
                    <a:cubicBezTo>
                      <a:pt x="458" y="528"/>
                      <a:pt x="704" y="727"/>
                      <a:pt x="953" y="922"/>
                    </a:cubicBezTo>
                    <a:cubicBezTo>
                      <a:pt x="1482" y="1337"/>
                      <a:pt x="2018" y="1745"/>
                      <a:pt x="2552" y="2156"/>
                    </a:cubicBezTo>
                    <a:cubicBezTo>
                      <a:pt x="3410" y="2818"/>
                      <a:pt x="4360" y="3497"/>
                      <a:pt x="4832" y="4504"/>
                    </a:cubicBezTo>
                    <a:cubicBezTo>
                      <a:pt x="4971" y="4798"/>
                      <a:pt x="5053" y="5111"/>
                      <a:pt x="5108" y="5430"/>
                    </a:cubicBezTo>
                    <a:cubicBezTo>
                      <a:pt x="5127" y="5541"/>
                      <a:pt x="5141" y="5653"/>
                      <a:pt x="5153" y="5765"/>
                    </a:cubicBezTo>
                    <a:cubicBezTo>
                      <a:pt x="4862" y="5307"/>
                      <a:pt x="4439" y="4952"/>
                      <a:pt x="3977" y="46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9"/>
              <p:cNvSpPr/>
              <p:nvPr/>
            </p:nvSpPr>
            <p:spPr>
              <a:xfrm>
                <a:off x="6973347" y="1483855"/>
                <a:ext cx="260306" cy="261679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4953" extrusionOk="0">
                    <a:moveTo>
                      <a:pt x="4908" y="4408"/>
                    </a:moveTo>
                    <a:cubicBezTo>
                      <a:pt x="4903" y="4589"/>
                      <a:pt x="4900" y="4771"/>
                      <a:pt x="4896" y="4952"/>
                    </a:cubicBezTo>
                    <a:cubicBezTo>
                      <a:pt x="4862" y="4804"/>
                      <a:pt x="4819" y="4658"/>
                      <a:pt x="4765" y="4515"/>
                    </a:cubicBezTo>
                    <a:cubicBezTo>
                      <a:pt x="4581" y="4023"/>
                      <a:pt x="4283" y="3590"/>
                      <a:pt x="3923" y="3209"/>
                    </a:cubicBezTo>
                    <a:cubicBezTo>
                      <a:pt x="3546" y="2813"/>
                      <a:pt x="3115" y="2474"/>
                      <a:pt x="2684" y="2140"/>
                    </a:cubicBezTo>
                    <a:cubicBezTo>
                      <a:pt x="2140" y="1718"/>
                      <a:pt x="1589" y="1308"/>
                      <a:pt x="1045" y="886"/>
                    </a:cubicBezTo>
                    <a:cubicBezTo>
                      <a:pt x="761" y="665"/>
                      <a:pt x="472" y="449"/>
                      <a:pt x="206" y="206"/>
                    </a:cubicBezTo>
                    <a:cubicBezTo>
                      <a:pt x="135" y="140"/>
                      <a:pt x="66" y="71"/>
                      <a:pt x="0" y="1"/>
                    </a:cubicBezTo>
                    <a:cubicBezTo>
                      <a:pt x="13" y="5"/>
                      <a:pt x="26" y="9"/>
                      <a:pt x="37" y="13"/>
                    </a:cubicBezTo>
                    <a:cubicBezTo>
                      <a:pt x="204" y="70"/>
                      <a:pt x="369" y="126"/>
                      <a:pt x="535" y="186"/>
                    </a:cubicBezTo>
                    <a:cubicBezTo>
                      <a:pt x="866" y="305"/>
                      <a:pt x="1193" y="431"/>
                      <a:pt x="1521" y="556"/>
                    </a:cubicBezTo>
                    <a:cubicBezTo>
                      <a:pt x="2144" y="795"/>
                      <a:pt x="2771" y="1031"/>
                      <a:pt x="3357" y="1352"/>
                    </a:cubicBezTo>
                    <a:cubicBezTo>
                      <a:pt x="3883" y="1641"/>
                      <a:pt x="4312" y="2062"/>
                      <a:pt x="4597" y="2591"/>
                    </a:cubicBezTo>
                    <a:cubicBezTo>
                      <a:pt x="4738" y="2850"/>
                      <a:pt x="4834" y="3128"/>
                      <a:pt x="4877" y="3420"/>
                    </a:cubicBezTo>
                    <a:cubicBezTo>
                      <a:pt x="4927" y="3747"/>
                      <a:pt x="4917" y="4079"/>
                      <a:pt x="4908" y="44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9"/>
              <p:cNvSpPr/>
              <p:nvPr/>
            </p:nvSpPr>
            <p:spPr>
              <a:xfrm>
                <a:off x="6945874" y="1405450"/>
                <a:ext cx="298609" cy="485478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9189" extrusionOk="0">
                    <a:moveTo>
                      <a:pt x="513" y="1481"/>
                    </a:moveTo>
                    <a:cubicBezTo>
                      <a:pt x="525" y="1485"/>
                      <a:pt x="539" y="1489"/>
                      <a:pt x="550" y="1493"/>
                    </a:cubicBezTo>
                    <a:cubicBezTo>
                      <a:pt x="717" y="1550"/>
                      <a:pt x="882" y="1607"/>
                      <a:pt x="1047" y="1666"/>
                    </a:cubicBezTo>
                    <a:cubicBezTo>
                      <a:pt x="1378" y="1785"/>
                      <a:pt x="1706" y="1911"/>
                      <a:pt x="2034" y="2037"/>
                    </a:cubicBezTo>
                    <a:cubicBezTo>
                      <a:pt x="2657" y="2275"/>
                      <a:pt x="3284" y="2511"/>
                      <a:pt x="3870" y="2832"/>
                    </a:cubicBezTo>
                    <a:cubicBezTo>
                      <a:pt x="4395" y="3122"/>
                      <a:pt x="4824" y="3542"/>
                      <a:pt x="5110" y="4071"/>
                    </a:cubicBezTo>
                    <a:cubicBezTo>
                      <a:pt x="5250" y="4331"/>
                      <a:pt x="5346" y="4608"/>
                      <a:pt x="5390" y="4900"/>
                    </a:cubicBezTo>
                    <a:cubicBezTo>
                      <a:pt x="5440" y="5227"/>
                      <a:pt x="5430" y="5560"/>
                      <a:pt x="5421" y="5888"/>
                    </a:cubicBezTo>
                    <a:cubicBezTo>
                      <a:pt x="5416" y="6069"/>
                      <a:pt x="5413" y="6251"/>
                      <a:pt x="5410" y="6432"/>
                    </a:cubicBezTo>
                    <a:cubicBezTo>
                      <a:pt x="5374" y="6284"/>
                      <a:pt x="5332" y="6138"/>
                      <a:pt x="5279" y="5995"/>
                    </a:cubicBezTo>
                    <a:cubicBezTo>
                      <a:pt x="5095" y="5504"/>
                      <a:pt x="4795" y="5069"/>
                      <a:pt x="4436" y="4690"/>
                    </a:cubicBezTo>
                    <a:cubicBezTo>
                      <a:pt x="4059" y="4293"/>
                      <a:pt x="3628" y="3954"/>
                      <a:pt x="3197" y="3620"/>
                    </a:cubicBezTo>
                    <a:cubicBezTo>
                      <a:pt x="2653" y="3199"/>
                      <a:pt x="2102" y="2788"/>
                      <a:pt x="1558" y="2366"/>
                    </a:cubicBezTo>
                    <a:cubicBezTo>
                      <a:pt x="1274" y="2146"/>
                      <a:pt x="984" y="1928"/>
                      <a:pt x="719" y="1685"/>
                    </a:cubicBezTo>
                    <a:cubicBezTo>
                      <a:pt x="647" y="1620"/>
                      <a:pt x="579" y="1551"/>
                      <a:pt x="513" y="1481"/>
                    </a:cubicBezTo>
                    <a:close/>
                    <a:moveTo>
                      <a:pt x="171" y="1317"/>
                    </a:moveTo>
                    <a:cubicBezTo>
                      <a:pt x="241" y="1427"/>
                      <a:pt x="335" y="1527"/>
                      <a:pt x="412" y="1611"/>
                    </a:cubicBezTo>
                    <a:cubicBezTo>
                      <a:pt x="626" y="1845"/>
                      <a:pt x="871" y="2043"/>
                      <a:pt x="1120" y="2239"/>
                    </a:cubicBezTo>
                    <a:cubicBezTo>
                      <a:pt x="1649" y="2653"/>
                      <a:pt x="2185" y="3061"/>
                      <a:pt x="2718" y="3472"/>
                    </a:cubicBezTo>
                    <a:cubicBezTo>
                      <a:pt x="3576" y="4134"/>
                      <a:pt x="4527" y="4813"/>
                      <a:pt x="4999" y="5821"/>
                    </a:cubicBezTo>
                    <a:cubicBezTo>
                      <a:pt x="5138" y="6115"/>
                      <a:pt x="5219" y="6428"/>
                      <a:pt x="5275" y="6746"/>
                    </a:cubicBezTo>
                    <a:cubicBezTo>
                      <a:pt x="5294" y="6857"/>
                      <a:pt x="5308" y="6969"/>
                      <a:pt x="5320" y="7080"/>
                    </a:cubicBezTo>
                    <a:cubicBezTo>
                      <a:pt x="5029" y="6623"/>
                      <a:pt x="4606" y="6268"/>
                      <a:pt x="4144" y="5988"/>
                    </a:cubicBezTo>
                    <a:cubicBezTo>
                      <a:pt x="4142" y="5987"/>
                      <a:pt x="4140" y="5986"/>
                      <a:pt x="4138" y="5984"/>
                    </a:cubicBezTo>
                    <a:cubicBezTo>
                      <a:pt x="4099" y="5943"/>
                      <a:pt x="4053" y="5908"/>
                      <a:pt x="4002" y="5880"/>
                    </a:cubicBezTo>
                    <a:cubicBezTo>
                      <a:pt x="3984" y="5870"/>
                      <a:pt x="3966" y="5866"/>
                      <a:pt x="3949" y="5866"/>
                    </a:cubicBezTo>
                    <a:cubicBezTo>
                      <a:pt x="3943" y="5866"/>
                      <a:pt x="3938" y="5867"/>
                      <a:pt x="3932" y="5868"/>
                    </a:cubicBezTo>
                    <a:cubicBezTo>
                      <a:pt x="3475" y="5613"/>
                      <a:pt x="2990" y="5402"/>
                      <a:pt x="2509" y="5202"/>
                    </a:cubicBezTo>
                    <a:cubicBezTo>
                      <a:pt x="2162" y="5056"/>
                      <a:pt x="1812" y="4920"/>
                      <a:pt x="1468" y="4767"/>
                    </a:cubicBezTo>
                    <a:cubicBezTo>
                      <a:pt x="1212" y="4653"/>
                      <a:pt x="968" y="4528"/>
                      <a:pt x="780" y="4316"/>
                    </a:cubicBezTo>
                    <a:cubicBezTo>
                      <a:pt x="422" y="3913"/>
                      <a:pt x="345" y="3314"/>
                      <a:pt x="267" y="2803"/>
                    </a:cubicBezTo>
                    <a:cubicBezTo>
                      <a:pt x="211" y="2444"/>
                      <a:pt x="177" y="2082"/>
                      <a:pt x="170" y="1720"/>
                    </a:cubicBezTo>
                    <a:cubicBezTo>
                      <a:pt x="168" y="1585"/>
                      <a:pt x="169" y="1452"/>
                      <a:pt x="171" y="1317"/>
                    </a:cubicBezTo>
                    <a:close/>
                    <a:moveTo>
                      <a:pt x="4315" y="6342"/>
                    </a:moveTo>
                    <a:lnTo>
                      <a:pt x="4315" y="6342"/>
                    </a:lnTo>
                    <a:cubicBezTo>
                      <a:pt x="4477" y="6459"/>
                      <a:pt x="4632" y="6586"/>
                      <a:pt x="4774" y="6728"/>
                    </a:cubicBezTo>
                    <a:cubicBezTo>
                      <a:pt x="4969" y="6924"/>
                      <a:pt x="5136" y="7149"/>
                      <a:pt x="5261" y="7396"/>
                    </a:cubicBezTo>
                    <a:cubicBezTo>
                      <a:pt x="5299" y="7472"/>
                      <a:pt x="5315" y="7549"/>
                      <a:pt x="5319" y="7624"/>
                    </a:cubicBezTo>
                    <a:cubicBezTo>
                      <a:pt x="5303" y="7701"/>
                      <a:pt x="5288" y="7778"/>
                      <a:pt x="5275" y="7856"/>
                    </a:cubicBezTo>
                    <a:cubicBezTo>
                      <a:pt x="5274" y="7861"/>
                      <a:pt x="5275" y="7865"/>
                      <a:pt x="5275" y="7870"/>
                    </a:cubicBezTo>
                    <a:cubicBezTo>
                      <a:pt x="5234" y="7978"/>
                      <a:pt x="5169" y="8080"/>
                      <a:pt x="5090" y="8171"/>
                    </a:cubicBezTo>
                    <a:cubicBezTo>
                      <a:pt x="4842" y="8455"/>
                      <a:pt x="4487" y="8630"/>
                      <a:pt x="4151" y="8790"/>
                    </a:cubicBezTo>
                    <a:cubicBezTo>
                      <a:pt x="3992" y="8864"/>
                      <a:pt x="3820" y="8945"/>
                      <a:pt x="3645" y="8968"/>
                    </a:cubicBezTo>
                    <a:cubicBezTo>
                      <a:pt x="3636" y="8969"/>
                      <a:pt x="3607" y="8971"/>
                      <a:pt x="3584" y="8971"/>
                    </a:cubicBezTo>
                    <a:cubicBezTo>
                      <a:pt x="3579" y="8971"/>
                      <a:pt x="3574" y="8971"/>
                      <a:pt x="3569" y="8970"/>
                    </a:cubicBezTo>
                    <a:cubicBezTo>
                      <a:pt x="3560" y="8969"/>
                      <a:pt x="3551" y="8969"/>
                      <a:pt x="3539" y="8961"/>
                    </a:cubicBezTo>
                    <a:cubicBezTo>
                      <a:pt x="3543" y="8930"/>
                      <a:pt x="3551" y="8895"/>
                      <a:pt x="3565" y="8857"/>
                    </a:cubicBezTo>
                    <a:cubicBezTo>
                      <a:pt x="3637" y="8665"/>
                      <a:pt x="3760" y="8495"/>
                      <a:pt x="3864" y="8320"/>
                    </a:cubicBezTo>
                    <a:cubicBezTo>
                      <a:pt x="4023" y="8051"/>
                      <a:pt x="4143" y="7750"/>
                      <a:pt x="4226" y="7451"/>
                    </a:cubicBezTo>
                    <a:cubicBezTo>
                      <a:pt x="4288" y="7227"/>
                      <a:pt x="4330" y="6995"/>
                      <a:pt x="4342" y="6763"/>
                    </a:cubicBezTo>
                    <a:cubicBezTo>
                      <a:pt x="4349" y="6624"/>
                      <a:pt x="4345" y="6480"/>
                      <a:pt x="4315" y="6342"/>
                    </a:cubicBezTo>
                    <a:close/>
                    <a:moveTo>
                      <a:pt x="177" y="1"/>
                    </a:moveTo>
                    <a:cubicBezTo>
                      <a:pt x="142" y="1"/>
                      <a:pt x="108" y="16"/>
                      <a:pt x="87" y="54"/>
                    </a:cubicBezTo>
                    <a:cubicBezTo>
                      <a:pt x="78" y="57"/>
                      <a:pt x="69" y="64"/>
                      <a:pt x="69" y="75"/>
                    </a:cubicBezTo>
                    <a:cubicBezTo>
                      <a:pt x="69" y="77"/>
                      <a:pt x="69" y="79"/>
                      <a:pt x="69" y="81"/>
                    </a:cubicBezTo>
                    <a:cubicBezTo>
                      <a:pt x="49" y="97"/>
                      <a:pt x="38" y="123"/>
                      <a:pt x="48" y="154"/>
                    </a:cubicBezTo>
                    <a:cubicBezTo>
                      <a:pt x="0" y="319"/>
                      <a:pt x="18" y="497"/>
                      <a:pt x="47" y="664"/>
                    </a:cubicBezTo>
                    <a:cubicBezTo>
                      <a:pt x="47" y="666"/>
                      <a:pt x="47" y="667"/>
                      <a:pt x="47" y="669"/>
                    </a:cubicBezTo>
                    <a:cubicBezTo>
                      <a:pt x="25" y="1197"/>
                      <a:pt x="3" y="1727"/>
                      <a:pt x="47" y="2254"/>
                    </a:cubicBezTo>
                    <a:cubicBezTo>
                      <a:pt x="75" y="2600"/>
                      <a:pt x="125" y="2944"/>
                      <a:pt x="188" y="3285"/>
                    </a:cubicBezTo>
                    <a:cubicBezTo>
                      <a:pt x="234" y="3528"/>
                      <a:pt x="290" y="3771"/>
                      <a:pt x="386" y="3999"/>
                    </a:cubicBezTo>
                    <a:cubicBezTo>
                      <a:pt x="476" y="4213"/>
                      <a:pt x="605" y="4410"/>
                      <a:pt x="779" y="4566"/>
                    </a:cubicBezTo>
                    <a:cubicBezTo>
                      <a:pt x="998" y="4764"/>
                      <a:pt x="1270" y="4880"/>
                      <a:pt x="1538" y="4998"/>
                    </a:cubicBezTo>
                    <a:cubicBezTo>
                      <a:pt x="2147" y="5264"/>
                      <a:pt x="2766" y="5506"/>
                      <a:pt x="3364" y="5796"/>
                    </a:cubicBezTo>
                    <a:cubicBezTo>
                      <a:pt x="3536" y="5880"/>
                      <a:pt x="3707" y="5968"/>
                      <a:pt x="3874" y="6063"/>
                    </a:cubicBezTo>
                    <a:cubicBezTo>
                      <a:pt x="3879" y="6067"/>
                      <a:pt x="3881" y="6071"/>
                      <a:pt x="3888" y="6075"/>
                    </a:cubicBezTo>
                    <a:cubicBezTo>
                      <a:pt x="4078" y="6180"/>
                      <a:pt x="4129" y="6407"/>
                      <a:pt x="4135" y="6608"/>
                    </a:cubicBezTo>
                    <a:cubicBezTo>
                      <a:pt x="4142" y="6826"/>
                      <a:pt x="4109" y="7044"/>
                      <a:pt x="4060" y="7256"/>
                    </a:cubicBezTo>
                    <a:cubicBezTo>
                      <a:pt x="3985" y="7582"/>
                      <a:pt x="3862" y="7904"/>
                      <a:pt x="3695" y="8195"/>
                    </a:cubicBezTo>
                    <a:cubicBezTo>
                      <a:pt x="3591" y="8378"/>
                      <a:pt x="3468" y="8550"/>
                      <a:pt x="3384" y="8744"/>
                    </a:cubicBezTo>
                    <a:cubicBezTo>
                      <a:pt x="3320" y="8891"/>
                      <a:pt x="3280" y="9087"/>
                      <a:pt x="3464" y="9163"/>
                    </a:cubicBezTo>
                    <a:cubicBezTo>
                      <a:pt x="3508" y="9181"/>
                      <a:pt x="3556" y="9188"/>
                      <a:pt x="3604" y="9188"/>
                    </a:cubicBezTo>
                    <a:cubicBezTo>
                      <a:pt x="3716" y="9188"/>
                      <a:pt x="3833" y="9150"/>
                      <a:pt x="3931" y="9116"/>
                    </a:cubicBezTo>
                    <a:cubicBezTo>
                      <a:pt x="4253" y="9005"/>
                      <a:pt x="4568" y="8841"/>
                      <a:pt x="4854" y="8656"/>
                    </a:cubicBezTo>
                    <a:cubicBezTo>
                      <a:pt x="5099" y="8497"/>
                      <a:pt x="5327" y="8275"/>
                      <a:pt x="5450" y="8007"/>
                    </a:cubicBezTo>
                    <a:cubicBezTo>
                      <a:pt x="5455" y="7993"/>
                      <a:pt x="5460" y="7980"/>
                      <a:pt x="5465" y="7965"/>
                    </a:cubicBezTo>
                    <a:cubicBezTo>
                      <a:pt x="5466" y="7965"/>
                      <a:pt x="5467" y="7966"/>
                      <a:pt x="5468" y="7966"/>
                    </a:cubicBezTo>
                    <a:cubicBezTo>
                      <a:pt x="5508" y="7966"/>
                      <a:pt x="5548" y="7939"/>
                      <a:pt x="5552" y="7884"/>
                    </a:cubicBezTo>
                    <a:cubicBezTo>
                      <a:pt x="5558" y="7806"/>
                      <a:pt x="5561" y="7729"/>
                      <a:pt x="5561" y="7650"/>
                    </a:cubicBezTo>
                    <a:cubicBezTo>
                      <a:pt x="5602" y="7459"/>
                      <a:pt x="5611" y="7255"/>
                      <a:pt x="5617" y="7067"/>
                    </a:cubicBezTo>
                    <a:cubicBezTo>
                      <a:pt x="5629" y="6765"/>
                      <a:pt x="5616" y="6464"/>
                      <a:pt x="5613" y="6162"/>
                    </a:cubicBezTo>
                    <a:cubicBezTo>
                      <a:pt x="5607" y="5513"/>
                      <a:pt x="5651" y="4862"/>
                      <a:pt x="5390" y="4250"/>
                    </a:cubicBezTo>
                    <a:cubicBezTo>
                      <a:pt x="5157" y="3709"/>
                      <a:pt x="4762" y="3225"/>
                      <a:pt x="4279" y="2887"/>
                    </a:cubicBezTo>
                    <a:cubicBezTo>
                      <a:pt x="4011" y="2698"/>
                      <a:pt x="3707" y="2552"/>
                      <a:pt x="3408" y="2415"/>
                    </a:cubicBezTo>
                    <a:cubicBezTo>
                      <a:pt x="3099" y="2274"/>
                      <a:pt x="2782" y="2147"/>
                      <a:pt x="2465" y="2024"/>
                    </a:cubicBezTo>
                    <a:cubicBezTo>
                      <a:pt x="2091" y="1879"/>
                      <a:pt x="1716" y="1734"/>
                      <a:pt x="1339" y="1598"/>
                    </a:cubicBezTo>
                    <a:cubicBezTo>
                      <a:pt x="1153" y="1530"/>
                      <a:pt x="967" y="1465"/>
                      <a:pt x="779" y="1403"/>
                    </a:cubicBezTo>
                    <a:cubicBezTo>
                      <a:pt x="686" y="1372"/>
                      <a:pt x="593" y="1344"/>
                      <a:pt x="498" y="1316"/>
                    </a:cubicBezTo>
                    <a:cubicBezTo>
                      <a:pt x="447" y="1302"/>
                      <a:pt x="395" y="1285"/>
                      <a:pt x="342" y="1274"/>
                    </a:cubicBezTo>
                    <a:cubicBezTo>
                      <a:pt x="339" y="1273"/>
                      <a:pt x="337" y="1273"/>
                      <a:pt x="335" y="1273"/>
                    </a:cubicBezTo>
                    <a:cubicBezTo>
                      <a:pt x="338" y="1265"/>
                      <a:pt x="343" y="1257"/>
                      <a:pt x="345" y="1247"/>
                    </a:cubicBezTo>
                    <a:cubicBezTo>
                      <a:pt x="347" y="1238"/>
                      <a:pt x="347" y="1226"/>
                      <a:pt x="350" y="1217"/>
                    </a:cubicBezTo>
                    <a:lnTo>
                      <a:pt x="350" y="1216"/>
                    </a:lnTo>
                    <a:cubicBezTo>
                      <a:pt x="362" y="1126"/>
                      <a:pt x="356" y="1034"/>
                      <a:pt x="342" y="942"/>
                    </a:cubicBezTo>
                    <a:cubicBezTo>
                      <a:pt x="340" y="841"/>
                      <a:pt x="337" y="739"/>
                      <a:pt x="330" y="638"/>
                    </a:cubicBezTo>
                    <a:cubicBezTo>
                      <a:pt x="322" y="519"/>
                      <a:pt x="310" y="388"/>
                      <a:pt x="275" y="268"/>
                    </a:cubicBezTo>
                    <a:cubicBezTo>
                      <a:pt x="282" y="230"/>
                      <a:pt x="292" y="192"/>
                      <a:pt x="303" y="153"/>
                    </a:cubicBezTo>
                    <a:cubicBezTo>
                      <a:pt x="329" y="68"/>
                      <a:pt x="251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8" name="Google Shape;1638;p59"/>
            <p:cNvSpPr/>
            <p:nvPr/>
          </p:nvSpPr>
          <p:spPr>
            <a:xfrm>
              <a:off x="7294520" y="1754678"/>
              <a:ext cx="40047" cy="39043"/>
            </a:xfrm>
            <a:custGeom>
              <a:avLst/>
              <a:gdLst/>
              <a:ahLst/>
              <a:cxnLst/>
              <a:rect l="l" t="t" r="r" b="b"/>
              <a:pathLst>
                <a:path w="758" h="739" extrusionOk="0">
                  <a:moveTo>
                    <a:pt x="371" y="0"/>
                  </a:moveTo>
                  <a:cubicBezTo>
                    <a:pt x="305" y="1"/>
                    <a:pt x="242" y="18"/>
                    <a:pt x="184" y="51"/>
                  </a:cubicBezTo>
                  <a:cubicBezTo>
                    <a:pt x="71" y="117"/>
                    <a:pt x="1" y="240"/>
                    <a:pt x="1" y="369"/>
                  </a:cubicBezTo>
                  <a:cubicBezTo>
                    <a:pt x="1" y="499"/>
                    <a:pt x="71" y="622"/>
                    <a:pt x="184" y="689"/>
                  </a:cubicBezTo>
                  <a:cubicBezTo>
                    <a:pt x="242" y="722"/>
                    <a:pt x="305" y="738"/>
                    <a:pt x="371" y="738"/>
                  </a:cubicBezTo>
                  <a:cubicBezTo>
                    <a:pt x="438" y="738"/>
                    <a:pt x="500" y="722"/>
                    <a:pt x="558" y="689"/>
                  </a:cubicBezTo>
                  <a:cubicBezTo>
                    <a:pt x="564" y="685"/>
                    <a:pt x="569" y="682"/>
                    <a:pt x="574" y="678"/>
                  </a:cubicBezTo>
                  <a:cubicBezTo>
                    <a:pt x="599" y="660"/>
                    <a:pt x="623" y="641"/>
                    <a:pt x="648" y="622"/>
                  </a:cubicBezTo>
                  <a:cubicBezTo>
                    <a:pt x="683" y="589"/>
                    <a:pt x="708" y="551"/>
                    <a:pt x="722" y="507"/>
                  </a:cubicBezTo>
                  <a:cubicBezTo>
                    <a:pt x="739" y="479"/>
                    <a:pt x="747" y="448"/>
                    <a:pt x="747" y="416"/>
                  </a:cubicBezTo>
                  <a:cubicBezTo>
                    <a:pt x="757" y="368"/>
                    <a:pt x="755" y="321"/>
                    <a:pt x="741" y="272"/>
                  </a:cubicBezTo>
                  <a:cubicBezTo>
                    <a:pt x="739" y="268"/>
                    <a:pt x="737" y="264"/>
                    <a:pt x="736" y="260"/>
                  </a:cubicBezTo>
                  <a:cubicBezTo>
                    <a:pt x="735" y="257"/>
                    <a:pt x="735" y="254"/>
                    <a:pt x="734" y="252"/>
                  </a:cubicBezTo>
                  <a:cubicBezTo>
                    <a:pt x="719" y="200"/>
                    <a:pt x="689" y="152"/>
                    <a:pt x="648" y="116"/>
                  </a:cubicBezTo>
                  <a:cubicBezTo>
                    <a:pt x="627" y="92"/>
                    <a:pt x="603" y="72"/>
                    <a:pt x="574" y="58"/>
                  </a:cubicBezTo>
                  <a:cubicBezTo>
                    <a:pt x="567" y="54"/>
                    <a:pt x="560" y="51"/>
                    <a:pt x="552" y="48"/>
                  </a:cubicBezTo>
                  <a:cubicBezTo>
                    <a:pt x="496" y="17"/>
                    <a:pt x="436" y="1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7370759" y="1635750"/>
              <a:ext cx="22612" cy="17435"/>
            </a:xfrm>
            <a:custGeom>
              <a:avLst/>
              <a:gdLst/>
              <a:ahLst/>
              <a:cxnLst/>
              <a:rect l="l" t="t" r="r" b="b"/>
              <a:pathLst>
                <a:path w="428" h="330" extrusionOk="0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8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7426656" y="1835619"/>
              <a:ext cx="24092" cy="23880"/>
            </a:xfrm>
            <a:custGeom>
              <a:avLst/>
              <a:gdLst/>
              <a:ahLst/>
              <a:cxnLst/>
              <a:rect l="l" t="t" r="r" b="b"/>
              <a:pathLst>
                <a:path w="456" h="452" extrusionOk="0">
                  <a:moveTo>
                    <a:pt x="222" y="0"/>
                  </a:moveTo>
                  <a:cubicBezTo>
                    <a:pt x="193" y="0"/>
                    <a:pt x="165" y="6"/>
                    <a:pt x="140" y="20"/>
                  </a:cubicBezTo>
                  <a:cubicBezTo>
                    <a:pt x="112" y="28"/>
                    <a:pt x="89" y="44"/>
                    <a:pt x="68" y="66"/>
                  </a:cubicBezTo>
                  <a:cubicBezTo>
                    <a:pt x="46" y="86"/>
                    <a:pt x="31" y="111"/>
                    <a:pt x="21" y="139"/>
                  </a:cubicBezTo>
                  <a:cubicBezTo>
                    <a:pt x="7" y="166"/>
                    <a:pt x="1" y="195"/>
                    <a:pt x="2" y="226"/>
                  </a:cubicBezTo>
                  <a:cubicBezTo>
                    <a:pt x="4" y="245"/>
                    <a:pt x="7" y="265"/>
                    <a:pt x="10" y="286"/>
                  </a:cubicBezTo>
                  <a:cubicBezTo>
                    <a:pt x="20" y="324"/>
                    <a:pt x="40" y="357"/>
                    <a:pt x="68" y="385"/>
                  </a:cubicBezTo>
                  <a:lnTo>
                    <a:pt x="113" y="420"/>
                  </a:lnTo>
                  <a:cubicBezTo>
                    <a:pt x="149" y="441"/>
                    <a:pt x="187" y="451"/>
                    <a:pt x="228" y="451"/>
                  </a:cubicBezTo>
                  <a:cubicBezTo>
                    <a:pt x="230" y="451"/>
                    <a:pt x="233" y="451"/>
                    <a:pt x="235" y="451"/>
                  </a:cubicBezTo>
                  <a:cubicBezTo>
                    <a:pt x="263" y="451"/>
                    <a:pt x="290" y="445"/>
                    <a:pt x="315" y="431"/>
                  </a:cubicBezTo>
                  <a:cubicBezTo>
                    <a:pt x="343" y="422"/>
                    <a:pt x="368" y="407"/>
                    <a:pt x="387" y="385"/>
                  </a:cubicBezTo>
                  <a:cubicBezTo>
                    <a:pt x="410" y="364"/>
                    <a:pt x="426" y="340"/>
                    <a:pt x="435" y="313"/>
                  </a:cubicBezTo>
                  <a:cubicBezTo>
                    <a:pt x="448" y="286"/>
                    <a:pt x="456" y="257"/>
                    <a:pt x="455" y="226"/>
                  </a:cubicBezTo>
                  <a:cubicBezTo>
                    <a:pt x="451" y="206"/>
                    <a:pt x="448" y="185"/>
                    <a:pt x="446" y="166"/>
                  </a:cubicBezTo>
                  <a:cubicBezTo>
                    <a:pt x="435" y="127"/>
                    <a:pt x="416" y="94"/>
                    <a:pt x="388" y="66"/>
                  </a:cubicBezTo>
                  <a:lnTo>
                    <a:pt x="342" y="30"/>
                  </a:lnTo>
                  <a:cubicBezTo>
                    <a:pt x="307" y="11"/>
                    <a:pt x="268" y="0"/>
                    <a:pt x="228" y="0"/>
                  </a:cubicBezTo>
                  <a:cubicBezTo>
                    <a:pt x="226" y="0"/>
                    <a:pt x="224" y="0"/>
                    <a:pt x="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6970282" y="1740413"/>
              <a:ext cx="36454" cy="28160"/>
            </a:xfrm>
            <a:custGeom>
              <a:avLst/>
              <a:gdLst/>
              <a:ahLst/>
              <a:cxnLst/>
              <a:rect l="l" t="t" r="r" b="b"/>
              <a:pathLst>
                <a:path w="690" h="533" extrusionOk="0">
                  <a:moveTo>
                    <a:pt x="346" y="0"/>
                  </a:moveTo>
                  <a:cubicBezTo>
                    <a:pt x="1" y="0"/>
                    <a:pt x="0" y="533"/>
                    <a:pt x="346" y="533"/>
                  </a:cubicBezTo>
                  <a:cubicBezTo>
                    <a:pt x="689" y="533"/>
                    <a:pt x="690" y="0"/>
                    <a:pt x="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6985815" y="1915714"/>
              <a:ext cx="28001" cy="21608"/>
            </a:xfrm>
            <a:custGeom>
              <a:avLst/>
              <a:gdLst/>
              <a:ahLst/>
              <a:cxnLst/>
              <a:rect l="l" t="t" r="r" b="b"/>
              <a:pathLst>
                <a:path w="530" h="409" extrusionOk="0">
                  <a:moveTo>
                    <a:pt x="266" y="0"/>
                  </a:moveTo>
                  <a:cubicBezTo>
                    <a:pt x="2" y="0"/>
                    <a:pt x="1" y="408"/>
                    <a:pt x="266" y="408"/>
                  </a:cubicBezTo>
                  <a:cubicBezTo>
                    <a:pt x="529" y="408"/>
                    <a:pt x="529" y="0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7209353" y="1942712"/>
              <a:ext cx="41051" cy="40311"/>
            </a:xfrm>
            <a:custGeom>
              <a:avLst/>
              <a:gdLst/>
              <a:ahLst/>
              <a:cxnLst/>
              <a:rect l="l" t="t" r="r" b="b"/>
              <a:pathLst>
                <a:path w="777" h="763" extrusionOk="0">
                  <a:moveTo>
                    <a:pt x="210" y="59"/>
                  </a:moveTo>
                  <a:lnTo>
                    <a:pt x="210" y="59"/>
                  </a:lnTo>
                  <a:cubicBezTo>
                    <a:pt x="209" y="59"/>
                    <a:pt x="208" y="59"/>
                    <a:pt x="208" y="59"/>
                  </a:cubicBezTo>
                  <a:lnTo>
                    <a:pt x="208" y="59"/>
                  </a:lnTo>
                  <a:cubicBezTo>
                    <a:pt x="209" y="59"/>
                    <a:pt x="209" y="59"/>
                    <a:pt x="210" y="59"/>
                  </a:cubicBezTo>
                  <a:close/>
                  <a:moveTo>
                    <a:pt x="429" y="1"/>
                  </a:moveTo>
                  <a:cubicBezTo>
                    <a:pt x="400" y="1"/>
                    <a:pt x="370" y="4"/>
                    <a:pt x="341" y="12"/>
                  </a:cubicBezTo>
                  <a:cubicBezTo>
                    <a:pt x="312" y="14"/>
                    <a:pt x="284" y="21"/>
                    <a:pt x="258" y="36"/>
                  </a:cubicBezTo>
                  <a:cubicBezTo>
                    <a:pt x="240" y="42"/>
                    <a:pt x="223" y="51"/>
                    <a:pt x="208" y="61"/>
                  </a:cubicBezTo>
                  <a:cubicBezTo>
                    <a:pt x="208" y="60"/>
                    <a:pt x="208" y="60"/>
                    <a:pt x="208" y="59"/>
                  </a:cubicBezTo>
                  <a:lnTo>
                    <a:pt x="208" y="59"/>
                  </a:lnTo>
                  <a:cubicBezTo>
                    <a:pt x="206" y="60"/>
                    <a:pt x="205" y="61"/>
                    <a:pt x="202" y="62"/>
                  </a:cubicBezTo>
                  <a:cubicBezTo>
                    <a:pt x="198" y="65"/>
                    <a:pt x="194" y="67"/>
                    <a:pt x="190" y="69"/>
                  </a:cubicBezTo>
                  <a:cubicBezTo>
                    <a:pt x="189" y="70"/>
                    <a:pt x="187" y="71"/>
                    <a:pt x="186" y="71"/>
                  </a:cubicBezTo>
                  <a:cubicBezTo>
                    <a:pt x="142" y="95"/>
                    <a:pt x="107" y="127"/>
                    <a:pt x="81" y="167"/>
                  </a:cubicBezTo>
                  <a:cubicBezTo>
                    <a:pt x="58" y="190"/>
                    <a:pt x="42" y="217"/>
                    <a:pt x="34" y="249"/>
                  </a:cubicBezTo>
                  <a:cubicBezTo>
                    <a:pt x="12" y="289"/>
                    <a:pt x="3" y="333"/>
                    <a:pt x="3" y="379"/>
                  </a:cubicBezTo>
                  <a:cubicBezTo>
                    <a:pt x="1" y="397"/>
                    <a:pt x="1" y="414"/>
                    <a:pt x="6" y="433"/>
                  </a:cubicBezTo>
                  <a:cubicBezTo>
                    <a:pt x="6" y="448"/>
                    <a:pt x="10" y="461"/>
                    <a:pt x="13" y="475"/>
                  </a:cubicBezTo>
                  <a:lnTo>
                    <a:pt x="13" y="475"/>
                  </a:lnTo>
                  <a:cubicBezTo>
                    <a:pt x="12" y="475"/>
                    <a:pt x="12" y="475"/>
                    <a:pt x="12" y="474"/>
                  </a:cubicBezTo>
                  <a:lnTo>
                    <a:pt x="12" y="474"/>
                  </a:lnTo>
                  <a:cubicBezTo>
                    <a:pt x="13" y="480"/>
                    <a:pt x="14" y="485"/>
                    <a:pt x="14" y="490"/>
                  </a:cubicBezTo>
                  <a:cubicBezTo>
                    <a:pt x="26" y="538"/>
                    <a:pt x="48" y="581"/>
                    <a:pt x="81" y="616"/>
                  </a:cubicBezTo>
                  <a:cubicBezTo>
                    <a:pt x="107" y="656"/>
                    <a:pt x="142" y="688"/>
                    <a:pt x="186" y="712"/>
                  </a:cubicBezTo>
                  <a:cubicBezTo>
                    <a:pt x="215" y="725"/>
                    <a:pt x="245" y="737"/>
                    <a:pt x="275" y="749"/>
                  </a:cubicBezTo>
                  <a:cubicBezTo>
                    <a:pt x="308" y="758"/>
                    <a:pt x="341" y="763"/>
                    <a:pt x="373" y="763"/>
                  </a:cubicBezTo>
                  <a:cubicBezTo>
                    <a:pt x="406" y="763"/>
                    <a:pt x="439" y="758"/>
                    <a:pt x="472" y="749"/>
                  </a:cubicBezTo>
                  <a:cubicBezTo>
                    <a:pt x="507" y="736"/>
                    <a:pt x="544" y="724"/>
                    <a:pt x="577" y="705"/>
                  </a:cubicBezTo>
                  <a:cubicBezTo>
                    <a:pt x="579" y="704"/>
                    <a:pt x="581" y="702"/>
                    <a:pt x="583" y="701"/>
                  </a:cubicBezTo>
                  <a:cubicBezTo>
                    <a:pt x="584" y="700"/>
                    <a:pt x="585" y="700"/>
                    <a:pt x="585" y="699"/>
                  </a:cubicBezTo>
                  <a:cubicBezTo>
                    <a:pt x="611" y="679"/>
                    <a:pt x="636" y="660"/>
                    <a:pt x="660" y="641"/>
                  </a:cubicBezTo>
                  <a:cubicBezTo>
                    <a:pt x="662" y="640"/>
                    <a:pt x="663" y="639"/>
                    <a:pt x="664" y="638"/>
                  </a:cubicBezTo>
                  <a:cubicBezTo>
                    <a:pt x="701" y="604"/>
                    <a:pt x="727" y="564"/>
                    <a:pt x="742" y="518"/>
                  </a:cubicBezTo>
                  <a:cubicBezTo>
                    <a:pt x="765" y="473"/>
                    <a:pt x="776" y="426"/>
                    <a:pt x="774" y="375"/>
                  </a:cubicBezTo>
                  <a:cubicBezTo>
                    <a:pt x="770" y="342"/>
                    <a:pt x="765" y="309"/>
                    <a:pt x="761" y="277"/>
                  </a:cubicBezTo>
                  <a:cubicBezTo>
                    <a:pt x="759" y="271"/>
                    <a:pt x="755" y="267"/>
                    <a:pt x="754" y="261"/>
                  </a:cubicBezTo>
                  <a:cubicBezTo>
                    <a:pt x="753" y="255"/>
                    <a:pt x="752" y="250"/>
                    <a:pt x="751" y="246"/>
                  </a:cubicBezTo>
                  <a:cubicBezTo>
                    <a:pt x="736" y="189"/>
                    <a:pt x="707" y="140"/>
                    <a:pt x="666" y="98"/>
                  </a:cubicBezTo>
                  <a:cubicBezTo>
                    <a:pt x="623" y="57"/>
                    <a:pt x="575" y="29"/>
                    <a:pt x="518" y="12"/>
                  </a:cubicBezTo>
                  <a:cubicBezTo>
                    <a:pt x="488" y="4"/>
                    <a:pt x="459" y="1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7728281" y="1710245"/>
              <a:ext cx="38039" cy="37722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48" y="0"/>
                  </a:moveTo>
                  <a:cubicBezTo>
                    <a:pt x="303" y="0"/>
                    <a:pt x="261" y="11"/>
                    <a:pt x="222" y="31"/>
                  </a:cubicBezTo>
                  <a:cubicBezTo>
                    <a:pt x="178" y="45"/>
                    <a:pt x="140" y="70"/>
                    <a:pt x="107" y="105"/>
                  </a:cubicBezTo>
                  <a:cubicBezTo>
                    <a:pt x="72" y="137"/>
                    <a:pt x="47" y="175"/>
                    <a:pt x="33" y="220"/>
                  </a:cubicBezTo>
                  <a:cubicBezTo>
                    <a:pt x="11" y="262"/>
                    <a:pt x="1" y="308"/>
                    <a:pt x="3" y="356"/>
                  </a:cubicBezTo>
                  <a:cubicBezTo>
                    <a:pt x="7" y="388"/>
                    <a:pt x="11" y="419"/>
                    <a:pt x="15" y="451"/>
                  </a:cubicBezTo>
                  <a:cubicBezTo>
                    <a:pt x="33" y="511"/>
                    <a:pt x="63" y="564"/>
                    <a:pt x="107" y="608"/>
                  </a:cubicBezTo>
                  <a:lnTo>
                    <a:pt x="180" y="664"/>
                  </a:lnTo>
                  <a:cubicBezTo>
                    <a:pt x="236" y="696"/>
                    <a:pt x="296" y="713"/>
                    <a:pt x="360" y="713"/>
                  </a:cubicBezTo>
                  <a:cubicBezTo>
                    <a:pt x="364" y="713"/>
                    <a:pt x="368" y="713"/>
                    <a:pt x="372" y="713"/>
                  </a:cubicBezTo>
                  <a:cubicBezTo>
                    <a:pt x="417" y="713"/>
                    <a:pt x="458" y="703"/>
                    <a:pt x="498" y="682"/>
                  </a:cubicBezTo>
                  <a:cubicBezTo>
                    <a:pt x="543" y="667"/>
                    <a:pt x="581" y="644"/>
                    <a:pt x="613" y="608"/>
                  </a:cubicBezTo>
                  <a:cubicBezTo>
                    <a:pt x="648" y="576"/>
                    <a:pt x="673" y="538"/>
                    <a:pt x="686" y="494"/>
                  </a:cubicBezTo>
                  <a:cubicBezTo>
                    <a:pt x="709" y="451"/>
                    <a:pt x="720" y="406"/>
                    <a:pt x="717" y="356"/>
                  </a:cubicBezTo>
                  <a:lnTo>
                    <a:pt x="705" y="262"/>
                  </a:lnTo>
                  <a:cubicBezTo>
                    <a:pt x="687" y="201"/>
                    <a:pt x="657" y="149"/>
                    <a:pt x="613" y="105"/>
                  </a:cubicBezTo>
                  <a:cubicBezTo>
                    <a:pt x="588" y="86"/>
                    <a:pt x="564" y="68"/>
                    <a:pt x="541" y="49"/>
                  </a:cubicBezTo>
                  <a:cubicBezTo>
                    <a:pt x="485" y="17"/>
                    <a:pt x="425" y="0"/>
                    <a:pt x="360" y="0"/>
                  </a:cubicBezTo>
                  <a:cubicBezTo>
                    <a:pt x="356" y="0"/>
                    <a:pt x="352" y="0"/>
                    <a:pt x="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7732191" y="1877515"/>
              <a:ext cx="24567" cy="19020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233" y="0"/>
                  </a:moveTo>
                  <a:cubicBezTo>
                    <a:pt x="0" y="0"/>
                    <a:pt x="0" y="359"/>
                    <a:pt x="233" y="359"/>
                  </a:cubicBezTo>
                  <a:cubicBezTo>
                    <a:pt x="233" y="359"/>
                    <a:pt x="234" y="359"/>
                    <a:pt x="234" y="359"/>
                  </a:cubicBezTo>
                  <a:cubicBezTo>
                    <a:pt x="465" y="359"/>
                    <a:pt x="464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7903001" y="2017048"/>
              <a:ext cx="28424" cy="21978"/>
            </a:xfrm>
            <a:custGeom>
              <a:avLst/>
              <a:gdLst/>
              <a:ahLst/>
              <a:cxnLst/>
              <a:rect l="l" t="t" r="r" b="b"/>
              <a:pathLst>
                <a:path w="538" h="416" extrusionOk="0">
                  <a:moveTo>
                    <a:pt x="268" y="1"/>
                  </a:moveTo>
                  <a:cubicBezTo>
                    <a:pt x="0" y="1"/>
                    <a:pt x="0" y="416"/>
                    <a:pt x="268" y="416"/>
                  </a:cubicBezTo>
                  <a:cubicBezTo>
                    <a:pt x="537" y="416"/>
                    <a:pt x="537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7877165" y="2121130"/>
              <a:ext cx="29111" cy="22507"/>
            </a:xfrm>
            <a:custGeom>
              <a:avLst/>
              <a:gdLst/>
              <a:ahLst/>
              <a:cxnLst/>
              <a:rect l="l" t="t" r="r" b="b"/>
              <a:pathLst>
                <a:path w="551" h="426" extrusionOk="0">
                  <a:moveTo>
                    <a:pt x="275" y="1"/>
                  </a:moveTo>
                  <a:cubicBezTo>
                    <a:pt x="0" y="1"/>
                    <a:pt x="0" y="426"/>
                    <a:pt x="275" y="426"/>
                  </a:cubicBezTo>
                  <a:cubicBezTo>
                    <a:pt x="549" y="426"/>
                    <a:pt x="550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9"/>
          <p:cNvGrpSpPr/>
          <p:nvPr/>
        </p:nvGrpSpPr>
        <p:grpSpPr>
          <a:xfrm>
            <a:off x="2156056" y="4603548"/>
            <a:ext cx="757879" cy="879152"/>
            <a:chOff x="3694006" y="3799248"/>
            <a:chExt cx="757879" cy="879152"/>
          </a:xfrm>
        </p:grpSpPr>
        <p:sp>
          <p:nvSpPr>
            <p:cNvPr id="1656" name="Google Shape;1656;p59"/>
            <p:cNvSpPr/>
            <p:nvPr/>
          </p:nvSpPr>
          <p:spPr>
            <a:xfrm>
              <a:off x="3878915" y="4174013"/>
              <a:ext cx="3525" cy="866"/>
            </a:xfrm>
            <a:custGeom>
              <a:avLst/>
              <a:gdLst/>
              <a:ahLst/>
              <a:cxnLst/>
              <a:rect l="l" t="t" r="r" b="b"/>
              <a:pathLst>
                <a:path w="57" h="14" extrusionOk="0">
                  <a:moveTo>
                    <a:pt x="0" y="0"/>
                  </a:moveTo>
                  <a:cubicBezTo>
                    <a:pt x="18" y="4"/>
                    <a:pt x="36" y="10"/>
                    <a:pt x="53" y="14"/>
                  </a:cubicBezTo>
                  <a:cubicBezTo>
                    <a:pt x="54" y="11"/>
                    <a:pt x="55" y="8"/>
                    <a:pt x="56" y="6"/>
                  </a:cubicBezTo>
                  <a:cubicBezTo>
                    <a:pt x="38" y="3"/>
                    <a:pt x="19" y="2"/>
                    <a:pt x="0" y="0"/>
                  </a:cubicBezTo>
                  <a:close/>
                </a:path>
              </a:pathLst>
            </a:custGeom>
            <a:solidFill>
              <a:srgbClr val="C47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7" name="Google Shape;1657;p59"/>
            <p:cNvGrpSpPr/>
            <p:nvPr/>
          </p:nvGrpSpPr>
          <p:grpSpPr>
            <a:xfrm>
              <a:off x="3787141" y="3924664"/>
              <a:ext cx="515457" cy="302224"/>
              <a:chOff x="3787141" y="3924664"/>
              <a:chExt cx="515457" cy="302224"/>
            </a:xfrm>
          </p:grpSpPr>
          <p:sp>
            <p:nvSpPr>
              <p:cNvPr id="1658" name="Google Shape;1658;p59"/>
              <p:cNvSpPr/>
              <p:nvPr/>
            </p:nvSpPr>
            <p:spPr>
              <a:xfrm>
                <a:off x="3798458" y="4106728"/>
                <a:ext cx="197154" cy="58936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953" extrusionOk="0">
                    <a:moveTo>
                      <a:pt x="282" y="0"/>
                    </a:moveTo>
                    <a:cubicBezTo>
                      <a:pt x="168" y="0"/>
                      <a:pt x="67" y="32"/>
                      <a:pt x="36" y="142"/>
                    </a:cubicBezTo>
                    <a:cubicBezTo>
                      <a:pt x="1" y="267"/>
                      <a:pt x="76" y="379"/>
                      <a:pt x="176" y="469"/>
                    </a:cubicBezTo>
                    <a:cubicBezTo>
                      <a:pt x="182" y="467"/>
                      <a:pt x="189" y="466"/>
                      <a:pt x="196" y="466"/>
                    </a:cubicBezTo>
                    <a:cubicBezTo>
                      <a:pt x="208" y="466"/>
                      <a:pt x="221" y="469"/>
                      <a:pt x="232" y="477"/>
                    </a:cubicBezTo>
                    <a:cubicBezTo>
                      <a:pt x="304" y="523"/>
                      <a:pt x="369" y="582"/>
                      <a:pt x="434" y="635"/>
                    </a:cubicBezTo>
                    <a:cubicBezTo>
                      <a:pt x="442" y="643"/>
                      <a:pt x="451" y="650"/>
                      <a:pt x="460" y="657"/>
                    </a:cubicBezTo>
                    <a:cubicBezTo>
                      <a:pt x="672" y="770"/>
                      <a:pt x="905" y="850"/>
                      <a:pt x="1138" y="904"/>
                    </a:cubicBezTo>
                    <a:cubicBezTo>
                      <a:pt x="1277" y="937"/>
                      <a:pt x="1419" y="952"/>
                      <a:pt x="1560" y="952"/>
                    </a:cubicBezTo>
                    <a:cubicBezTo>
                      <a:pt x="1972" y="952"/>
                      <a:pt x="2382" y="820"/>
                      <a:pt x="2730" y="597"/>
                    </a:cubicBezTo>
                    <a:cubicBezTo>
                      <a:pt x="2901" y="489"/>
                      <a:pt x="3052" y="357"/>
                      <a:pt x="3187" y="213"/>
                    </a:cubicBezTo>
                    <a:lnTo>
                      <a:pt x="3187" y="213"/>
                    </a:lnTo>
                    <a:cubicBezTo>
                      <a:pt x="3076" y="247"/>
                      <a:pt x="2957" y="261"/>
                      <a:pt x="2841" y="269"/>
                    </a:cubicBezTo>
                    <a:cubicBezTo>
                      <a:pt x="2795" y="273"/>
                      <a:pt x="2749" y="276"/>
                      <a:pt x="2703" y="277"/>
                    </a:cubicBezTo>
                    <a:cubicBezTo>
                      <a:pt x="2695" y="282"/>
                      <a:pt x="2686" y="288"/>
                      <a:pt x="2678" y="294"/>
                    </a:cubicBezTo>
                    <a:cubicBezTo>
                      <a:pt x="2670" y="300"/>
                      <a:pt x="2661" y="302"/>
                      <a:pt x="2652" y="302"/>
                    </a:cubicBezTo>
                    <a:cubicBezTo>
                      <a:pt x="2635" y="302"/>
                      <a:pt x="2616" y="293"/>
                      <a:pt x="2605" y="279"/>
                    </a:cubicBezTo>
                    <a:cubicBezTo>
                      <a:pt x="2595" y="279"/>
                      <a:pt x="2584" y="279"/>
                      <a:pt x="2574" y="279"/>
                    </a:cubicBezTo>
                    <a:cubicBezTo>
                      <a:pt x="2314" y="279"/>
                      <a:pt x="2054" y="255"/>
                      <a:pt x="1797" y="225"/>
                    </a:cubicBezTo>
                    <a:cubicBezTo>
                      <a:pt x="1499" y="192"/>
                      <a:pt x="1203" y="146"/>
                      <a:pt x="908" y="98"/>
                    </a:cubicBezTo>
                    <a:cubicBezTo>
                      <a:pt x="868" y="92"/>
                      <a:pt x="828" y="84"/>
                      <a:pt x="788" y="78"/>
                    </a:cubicBezTo>
                    <a:cubicBezTo>
                      <a:pt x="780" y="77"/>
                      <a:pt x="773" y="76"/>
                      <a:pt x="766" y="75"/>
                    </a:cubicBezTo>
                    <a:cubicBezTo>
                      <a:pt x="766" y="75"/>
                      <a:pt x="764" y="75"/>
                      <a:pt x="763" y="74"/>
                    </a:cubicBezTo>
                    <a:cubicBezTo>
                      <a:pt x="757" y="74"/>
                      <a:pt x="743" y="72"/>
                      <a:pt x="741" y="71"/>
                    </a:cubicBezTo>
                    <a:lnTo>
                      <a:pt x="725" y="69"/>
                    </a:lnTo>
                    <a:cubicBezTo>
                      <a:pt x="713" y="67"/>
                      <a:pt x="701" y="66"/>
                      <a:pt x="689" y="64"/>
                    </a:cubicBezTo>
                    <a:cubicBezTo>
                      <a:pt x="664" y="59"/>
                      <a:pt x="638" y="54"/>
                      <a:pt x="612" y="49"/>
                    </a:cubicBezTo>
                    <a:cubicBezTo>
                      <a:pt x="532" y="34"/>
                      <a:pt x="400" y="0"/>
                      <a:pt x="2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9"/>
              <p:cNvSpPr/>
              <p:nvPr/>
            </p:nvSpPr>
            <p:spPr>
              <a:xfrm>
                <a:off x="3932038" y="3947855"/>
                <a:ext cx="305069" cy="22844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694" extrusionOk="0">
                    <a:moveTo>
                      <a:pt x="4932" y="0"/>
                    </a:moveTo>
                    <a:lnTo>
                      <a:pt x="4932" y="0"/>
                    </a:lnTo>
                    <a:cubicBezTo>
                      <a:pt x="4424" y="11"/>
                      <a:pt x="3902" y="58"/>
                      <a:pt x="3420" y="231"/>
                    </a:cubicBezTo>
                    <a:cubicBezTo>
                      <a:pt x="3185" y="315"/>
                      <a:pt x="2973" y="438"/>
                      <a:pt x="2786" y="603"/>
                    </a:cubicBezTo>
                    <a:cubicBezTo>
                      <a:pt x="2591" y="775"/>
                      <a:pt x="2425" y="977"/>
                      <a:pt x="2277" y="1190"/>
                    </a:cubicBezTo>
                    <a:cubicBezTo>
                      <a:pt x="2028" y="1550"/>
                      <a:pt x="1823" y="1938"/>
                      <a:pt x="1584" y="2305"/>
                    </a:cubicBezTo>
                    <a:cubicBezTo>
                      <a:pt x="1585" y="2324"/>
                      <a:pt x="1579" y="2343"/>
                      <a:pt x="1565" y="2360"/>
                    </a:cubicBezTo>
                    <a:cubicBezTo>
                      <a:pt x="1549" y="2376"/>
                      <a:pt x="1532" y="2392"/>
                      <a:pt x="1515" y="2408"/>
                    </a:cubicBezTo>
                    <a:cubicBezTo>
                      <a:pt x="1486" y="2450"/>
                      <a:pt x="1457" y="2492"/>
                      <a:pt x="1427" y="2533"/>
                    </a:cubicBezTo>
                    <a:cubicBezTo>
                      <a:pt x="1270" y="2751"/>
                      <a:pt x="1095" y="2955"/>
                      <a:pt x="885" y="3126"/>
                    </a:cubicBezTo>
                    <a:cubicBezTo>
                      <a:pt x="662" y="3306"/>
                      <a:pt x="412" y="3448"/>
                      <a:pt x="141" y="3545"/>
                    </a:cubicBezTo>
                    <a:cubicBezTo>
                      <a:pt x="116" y="3554"/>
                      <a:pt x="91" y="3562"/>
                      <a:pt x="65" y="3570"/>
                    </a:cubicBezTo>
                    <a:cubicBezTo>
                      <a:pt x="59" y="3591"/>
                      <a:pt x="42" y="3611"/>
                      <a:pt x="15" y="3614"/>
                    </a:cubicBezTo>
                    <a:cubicBezTo>
                      <a:pt x="10" y="3615"/>
                      <a:pt x="6" y="3616"/>
                      <a:pt x="1" y="3617"/>
                    </a:cubicBezTo>
                    <a:cubicBezTo>
                      <a:pt x="218" y="3638"/>
                      <a:pt x="434" y="3672"/>
                      <a:pt x="652" y="3687"/>
                    </a:cubicBezTo>
                    <a:cubicBezTo>
                      <a:pt x="711" y="3691"/>
                      <a:pt x="769" y="3693"/>
                      <a:pt x="828" y="3693"/>
                    </a:cubicBezTo>
                    <a:cubicBezTo>
                      <a:pt x="1054" y="3693"/>
                      <a:pt x="1278" y="3664"/>
                      <a:pt x="1498" y="3609"/>
                    </a:cubicBezTo>
                    <a:cubicBezTo>
                      <a:pt x="1904" y="3506"/>
                      <a:pt x="2267" y="3303"/>
                      <a:pt x="2586" y="3037"/>
                    </a:cubicBezTo>
                    <a:cubicBezTo>
                      <a:pt x="2759" y="2894"/>
                      <a:pt x="2918" y="2738"/>
                      <a:pt x="3071" y="2576"/>
                    </a:cubicBezTo>
                    <a:cubicBezTo>
                      <a:pt x="3230" y="2410"/>
                      <a:pt x="3381" y="2240"/>
                      <a:pt x="3516" y="2056"/>
                    </a:cubicBezTo>
                    <a:cubicBezTo>
                      <a:pt x="3691" y="1821"/>
                      <a:pt x="3847" y="1573"/>
                      <a:pt x="4004" y="1327"/>
                    </a:cubicBezTo>
                    <a:cubicBezTo>
                      <a:pt x="3984" y="1317"/>
                      <a:pt x="3975" y="1292"/>
                      <a:pt x="3979" y="1271"/>
                    </a:cubicBezTo>
                    <a:cubicBezTo>
                      <a:pt x="3985" y="1238"/>
                      <a:pt x="4013" y="1218"/>
                      <a:pt x="4030" y="1190"/>
                    </a:cubicBezTo>
                    <a:cubicBezTo>
                      <a:pt x="4047" y="1165"/>
                      <a:pt x="4064" y="1141"/>
                      <a:pt x="4083" y="1116"/>
                    </a:cubicBezTo>
                    <a:cubicBezTo>
                      <a:pt x="4121" y="1066"/>
                      <a:pt x="4155" y="1015"/>
                      <a:pt x="4188" y="961"/>
                    </a:cubicBezTo>
                    <a:cubicBezTo>
                      <a:pt x="4254" y="851"/>
                      <a:pt x="4314" y="739"/>
                      <a:pt x="4381" y="629"/>
                    </a:cubicBezTo>
                    <a:cubicBezTo>
                      <a:pt x="4438" y="534"/>
                      <a:pt x="4501" y="443"/>
                      <a:pt x="4576" y="361"/>
                    </a:cubicBezTo>
                    <a:cubicBezTo>
                      <a:pt x="4592" y="286"/>
                      <a:pt x="4644" y="217"/>
                      <a:pt x="4699" y="166"/>
                    </a:cubicBezTo>
                    <a:cubicBezTo>
                      <a:pt x="4768" y="100"/>
                      <a:pt x="4848" y="47"/>
                      <a:pt x="49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9"/>
              <p:cNvSpPr/>
              <p:nvPr/>
            </p:nvSpPr>
            <p:spPr>
              <a:xfrm>
                <a:off x="3928018" y="3963378"/>
                <a:ext cx="307790" cy="253987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4107" extrusionOk="0">
                    <a:moveTo>
                      <a:pt x="4977" y="1"/>
                    </a:moveTo>
                    <a:lnTo>
                      <a:pt x="4977" y="1"/>
                    </a:lnTo>
                    <a:cubicBezTo>
                      <a:pt x="4731" y="270"/>
                      <a:pt x="4521" y="578"/>
                      <a:pt x="4328" y="882"/>
                    </a:cubicBezTo>
                    <a:cubicBezTo>
                      <a:pt x="4077" y="1280"/>
                      <a:pt x="3840" y="1688"/>
                      <a:pt x="3548" y="2058"/>
                    </a:cubicBezTo>
                    <a:cubicBezTo>
                      <a:pt x="3403" y="2241"/>
                      <a:pt x="3244" y="2413"/>
                      <a:pt x="3081" y="2579"/>
                    </a:cubicBezTo>
                    <a:cubicBezTo>
                      <a:pt x="2928" y="2735"/>
                      <a:pt x="2766" y="2882"/>
                      <a:pt x="2593" y="3014"/>
                    </a:cubicBezTo>
                    <a:cubicBezTo>
                      <a:pt x="2249" y="3275"/>
                      <a:pt x="1853" y="3459"/>
                      <a:pt x="1428" y="3539"/>
                    </a:cubicBezTo>
                    <a:cubicBezTo>
                      <a:pt x="1250" y="3573"/>
                      <a:pt x="1071" y="3590"/>
                      <a:pt x="892" y="3590"/>
                    </a:cubicBezTo>
                    <a:cubicBezTo>
                      <a:pt x="802" y="3590"/>
                      <a:pt x="713" y="3586"/>
                      <a:pt x="623" y="3577"/>
                    </a:cubicBezTo>
                    <a:cubicBezTo>
                      <a:pt x="415" y="3557"/>
                      <a:pt x="209" y="3523"/>
                      <a:pt x="2" y="3507"/>
                    </a:cubicBezTo>
                    <a:cubicBezTo>
                      <a:pt x="2" y="3507"/>
                      <a:pt x="2" y="3508"/>
                      <a:pt x="1" y="3508"/>
                    </a:cubicBezTo>
                    <a:cubicBezTo>
                      <a:pt x="15" y="3519"/>
                      <a:pt x="29" y="3530"/>
                      <a:pt x="45" y="3540"/>
                    </a:cubicBezTo>
                    <a:cubicBezTo>
                      <a:pt x="91" y="3570"/>
                      <a:pt x="138" y="3597"/>
                      <a:pt x="182" y="3631"/>
                    </a:cubicBezTo>
                    <a:cubicBezTo>
                      <a:pt x="205" y="3649"/>
                      <a:pt x="207" y="3676"/>
                      <a:pt x="199" y="3701"/>
                    </a:cubicBezTo>
                    <a:cubicBezTo>
                      <a:pt x="728" y="3877"/>
                      <a:pt x="1269" y="4060"/>
                      <a:pt x="1828" y="4100"/>
                    </a:cubicBezTo>
                    <a:cubicBezTo>
                      <a:pt x="1892" y="4104"/>
                      <a:pt x="1955" y="4107"/>
                      <a:pt x="2019" y="4107"/>
                    </a:cubicBezTo>
                    <a:cubicBezTo>
                      <a:pt x="2225" y="4107"/>
                      <a:pt x="2431" y="4081"/>
                      <a:pt x="2625" y="4008"/>
                    </a:cubicBezTo>
                    <a:cubicBezTo>
                      <a:pt x="2895" y="3906"/>
                      <a:pt x="3098" y="3697"/>
                      <a:pt x="3279" y="3478"/>
                    </a:cubicBezTo>
                    <a:cubicBezTo>
                      <a:pt x="3702" y="2964"/>
                      <a:pt x="3968" y="2345"/>
                      <a:pt x="4278" y="1761"/>
                    </a:cubicBezTo>
                    <a:cubicBezTo>
                      <a:pt x="4361" y="1604"/>
                      <a:pt x="4446" y="1450"/>
                      <a:pt x="4519" y="1288"/>
                    </a:cubicBezTo>
                    <a:cubicBezTo>
                      <a:pt x="4594" y="1115"/>
                      <a:pt x="4658" y="937"/>
                      <a:pt x="4719" y="759"/>
                    </a:cubicBezTo>
                    <a:cubicBezTo>
                      <a:pt x="4805" y="508"/>
                      <a:pt x="4881" y="250"/>
                      <a:pt x="49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9"/>
              <p:cNvSpPr/>
              <p:nvPr/>
            </p:nvSpPr>
            <p:spPr>
              <a:xfrm>
                <a:off x="3787141" y="3924664"/>
                <a:ext cx="515457" cy="302224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4887" extrusionOk="0">
                    <a:moveTo>
                      <a:pt x="471" y="2947"/>
                    </a:moveTo>
                    <a:cubicBezTo>
                      <a:pt x="589" y="2947"/>
                      <a:pt x="721" y="2981"/>
                      <a:pt x="800" y="2996"/>
                    </a:cubicBezTo>
                    <a:cubicBezTo>
                      <a:pt x="826" y="3000"/>
                      <a:pt x="852" y="3006"/>
                      <a:pt x="878" y="3010"/>
                    </a:cubicBezTo>
                    <a:cubicBezTo>
                      <a:pt x="889" y="3012"/>
                      <a:pt x="901" y="3014"/>
                      <a:pt x="913" y="3016"/>
                    </a:cubicBezTo>
                    <a:lnTo>
                      <a:pt x="929" y="3018"/>
                    </a:lnTo>
                    <a:cubicBezTo>
                      <a:pt x="931" y="3018"/>
                      <a:pt x="945" y="3020"/>
                      <a:pt x="951" y="3021"/>
                    </a:cubicBezTo>
                    <a:lnTo>
                      <a:pt x="954" y="3021"/>
                    </a:lnTo>
                    <a:cubicBezTo>
                      <a:pt x="961" y="3022"/>
                      <a:pt x="969" y="3024"/>
                      <a:pt x="976" y="3025"/>
                    </a:cubicBezTo>
                    <a:cubicBezTo>
                      <a:pt x="1016" y="3032"/>
                      <a:pt x="1056" y="3038"/>
                      <a:pt x="1096" y="3044"/>
                    </a:cubicBezTo>
                    <a:cubicBezTo>
                      <a:pt x="1391" y="3093"/>
                      <a:pt x="1687" y="3138"/>
                      <a:pt x="1985" y="3172"/>
                    </a:cubicBezTo>
                    <a:cubicBezTo>
                      <a:pt x="2242" y="3201"/>
                      <a:pt x="2502" y="3225"/>
                      <a:pt x="2762" y="3225"/>
                    </a:cubicBezTo>
                    <a:cubicBezTo>
                      <a:pt x="2772" y="3225"/>
                      <a:pt x="2783" y="3225"/>
                      <a:pt x="2793" y="3225"/>
                    </a:cubicBezTo>
                    <a:cubicBezTo>
                      <a:pt x="2804" y="3239"/>
                      <a:pt x="2822" y="3249"/>
                      <a:pt x="2840" y="3249"/>
                    </a:cubicBezTo>
                    <a:cubicBezTo>
                      <a:pt x="2849" y="3249"/>
                      <a:pt x="2858" y="3246"/>
                      <a:pt x="2866" y="3240"/>
                    </a:cubicBezTo>
                    <a:cubicBezTo>
                      <a:pt x="2874" y="3234"/>
                      <a:pt x="2883" y="3229"/>
                      <a:pt x="2892" y="3224"/>
                    </a:cubicBezTo>
                    <a:cubicBezTo>
                      <a:pt x="2938" y="3222"/>
                      <a:pt x="2984" y="3220"/>
                      <a:pt x="3029" y="3217"/>
                    </a:cubicBezTo>
                    <a:cubicBezTo>
                      <a:pt x="3145" y="3207"/>
                      <a:pt x="3264" y="3193"/>
                      <a:pt x="3375" y="3160"/>
                    </a:cubicBezTo>
                    <a:lnTo>
                      <a:pt x="3375" y="3160"/>
                    </a:lnTo>
                    <a:cubicBezTo>
                      <a:pt x="3240" y="3304"/>
                      <a:pt x="3089" y="3435"/>
                      <a:pt x="2919" y="3544"/>
                    </a:cubicBezTo>
                    <a:cubicBezTo>
                      <a:pt x="2571" y="3767"/>
                      <a:pt x="2161" y="3899"/>
                      <a:pt x="1749" y="3899"/>
                    </a:cubicBezTo>
                    <a:cubicBezTo>
                      <a:pt x="1608" y="3899"/>
                      <a:pt x="1466" y="3883"/>
                      <a:pt x="1326" y="3850"/>
                    </a:cubicBezTo>
                    <a:cubicBezTo>
                      <a:pt x="1094" y="3797"/>
                      <a:pt x="860" y="3716"/>
                      <a:pt x="648" y="3604"/>
                    </a:cubicBezTo>
                    <a:cubicBezTo>
                      <a:pt x="639" y="3597"/>
                      <a:pt x="630" y="3590"/>
                      <a:pt x="621" y="3583"/>
                    </a:cubicBezTo>
                    <a:cubicBezTo>
                      <a:pt x="557" y="3528"/>
                      <a:pt x="492" y="3469"/>
                      <a:pt x="421" y="3424"/>
                    </a:cubicBezTo>
                    <a:cubicBezTo>
                      <a:pt x="408" y="3416"/>
                      <a:pt x="395" y="3413"/>
                      <a:pt x="383" y="3413"/>
                    </a:cubicBezTo>
                    <a:cubicBezTo>
                      <a:pt x="377" y="3413"/>
                      <a:pt x="370" y="3414"/>
                      <a:pt x="364" y="3416"/>
                    </a:cubicBezTo>
                    <a:cubicBezTo>
                      <a:pt x="264" y="3326"/>
                      <a:pt x="189" y="3213"/>
                      <a:pt x="224" y="3089"/>
                    </a:cubicBezTo>
                    <a:cubicBezTo>
                      <a:pt x="255" y="2979"/>
                      <a:pt x="357" y="2947"/>
                      <a:pt x="471" y="2947"/>
                    </a:cubicBezTo>
                    <a:close/>
                    <a:moveTo>
                      <a:pt x="1490" y="4034"/>
                    </a:moveTo>
                    <a:cubicBezTo>
                      <a:pt x="1508" y="4038"/>
                      <a:pt x="1527" y="4038"/>
                      <a:pt x="1544" y="4040"/>
                    </a:cubicBezTo>
                    <a:cubicBezTo>
                      <a:pt x="1543" y="4043"/>
                      <a:pt x="1542" y="4046"/>
                      <a:pt x="1542" y="4049"/>
                    </a:cubicBezTo>
                    <a:cubicBezTo>
                      <a:pt x="1525" y="4044"/>
                      <a:pt x="1507" y="4040"/>
                      <a:pt x="1490" y="4034"/>
                    </a:cubicBezTo>
                    <a:close/>
                    <a:moveTo>
                      <a:pt x="7281" y="378"/>
                    </a:moveTo>
                    <a:cubicBezTo>
                      <a:pt x="7196" y="424"/>
                      <a:pt x="7115" y="478"/>
                      <a:pt x="7047" y="544"/>
                    </a:cubicBezTo>
                    <a:cubicBezTo>
                      <a:pt x="6992" y="596"/>
                      <a:pt x="6940" y="664"/>
                      <a:pt x="6924" y="739"/>
                    </a:cubicBezTo>
                    <a:cubicBezTo>
                      <a:pt x="6849" y="821"/>
                      <a:pt x="6785" y="912"/>
                      <a:pt x="6728" y="1006"/>
                    </a:cubicBezTo>
                    <a:cubicBezTo>
                      <a:pt x="6662" y="1116"/>
                      <a:pt x="6602" y="1229"/>
                      <a:pt x="6536" y="1339"/>
                    </a:cubicBezTo>
                    <a:cubicBezTo>
                      <a:pt x="6503" y="1392"/>
                      <a:pt x="6469" y="1444"/>
                      <a:pt x="6431" y="1494"/>
                    </a:cubicBezTo>
                    <a:cubicBezTo>
                      <a:pt x="6412" y="1519"/>
                      <a:pt x="6395" y="1543"/>
                      <a:pt x="6378" y="1569"/>
                    </a:cubicBezTo>
                    <a:cubicBezTo>
                      <a:pt x="6360" y="1595"/>
                      <a:pt x="6333" y="1616"/>
                      <a:pt x="6327" y="1649"/>
                    </a:cubicBezTo>
                    <a:cubicBezTo>
                      <a:pt x="6323" y="1670"/>
                      <a:pt x="6333" y="1695"/>
                      <a:pt x="6352" y="1704"/>
                    </a:cubicBezTo>
                    <a:cubicBezTo>
                      <a:pt x="6195" y="1951"/>
                      <a:pt x="6038" y="2198"/>
                      <a:pt x="5864" y="2434"/>
                    </a:cubicBezTo>
                    <a:cubicBezTo>
                      <a:pt x="5728" y="2618"/>
                      <a:pt x="5578" y="2789"/>
                      <a:pt x="5420" y="2954"/>
                    </a:cubicBezTo>
                    <a:cubicBezTo>
                      <a:pt x="5267" y="3115"/>
                      <a:pt x="5106" y="3272"/>
                      <a:pt x="4935" y="3415"/>
                    </a:cubicBezTo>
                    <a:cubicBezTo>
                      <a:pt x="4614" y="3681"/>
                      <a:pt x="4251" y="3884"/>
                      <a:pt x="3846" y="3986"/>
                    </a:cubicBezTo>
                    <a:cubicBezTo>
                      <a:pt x="3626" y="4041"/>
                      <a:pt x="3400" y="4071"/>
                      <a:pt x="3173" y="4071"/>
                    </a:cubicBezTo>
                    <a:cubicBezTo>
                      <a:pt x="3116" y="4071"/>
                      <a:pt x="3058" y="4069"/>
                      <a:pt x="3000" y="4065"/>
                    </a:cubicBezTo>
                    <a:cubicBezTo>
                      <a:pt x="2782" y="4050"/>
                      <a:pt x="2566" y="4015"/>
                      <a:pt x="2348" y="3994"/>
                    </a:cubicBezTo>
                    <a:cubicBezTo>
                      <a:pt x="2353" y="3994"/>
                      <a:pt x="2358" y="3992"/>
                      <a:pt x="2363" y="3992"/>
                    </a:cubicBezTo>
                    <a:cubicBezTo>
                      <a:pt x="2390" y="3988"/>
                      <a:pt x="2407" y="3969"/>
                      <a:pt x="2413" y="3948"/>
                    </a:cubicBezTo>
                    <a:cubicBezTo>
                      <a:pt x="2439" y="3939"/>
                      <a:pt x="2465" y="3932"/>
                      <a:pt x="2489" y="3923"/>
                    </a:cubicBezTo>
                    <a:cubicBezTo>
                      <a:pt x="2760" y="3827"/>
                      <a:pt x="3011" y="3684"/>
                      <a:pt x="3233" y="3503"/>
                    </a:cubicBezTo>
                    <a:cubicBezTo>
                      <a:pt x="3442" y="3333"/>
                      <a:pt x="3618" y="3129"/>
                      <a:pt x="3776" y="2912"/>
                    </a:cubicBezTo>
                    <a:cubicBezTo>
                      <a:pt x="3806" y="2870"/>
                      <a:pt x="3835" y="2828"/>
                      <a:pt x="3862" y="2785"/>
                    </a:cubicBezTo>
                    <a:cubicBezTo>
                      <a:pt x="3879" y="2770"/>
                      <a:pt x="3897" y="2754"/>
                      <a:pt x="3912" y="2737"/>
                    </a:cubicBezTo>
                    <a:cubicBezTo>
                      <a:pt x="3927" y="2721"/>
                      <a:pt x="3933" y="2702"/>
                      <a:pt x="3932" y="2682"/>
                    </a:cubicBezTo>
                    <a:cubicBezTo>
                      <a:pt x="4171" y="2316"/>
                      <a:pt x="4376" y="1927"/>
                      <a:pt x="4626" y="1567"/>
                    </a:cubicBezTo>
                    <a:cubicBezTo>
                      <a:pt x="4773" y="1354"/>
                      <a:pt x="4939" y="1153"/>
                      <a:pt x="5134" y="980"/>
                    </a:cubicBezTo>
                    <a:cubicBezTo>
                      <a:pt x="5321" y="816"/>
                      <a:pt x="5533" y="693"/>
                      <a:pt x="5768" y="609"/>
                    </a:cubicBezTo>
                    <a:cubicBezTo>
                      <a:pt x="6250" y="436"/>
                      <a:pt x="6772" y="389"/>
                      <a:pt x="7281" y="378"/>
                    </a:cubicBezTo>
                    <a:close/>
                    <a:moveTo>
                      <a:pt x="7260" y="630"/>
                    </a:moveTo>
                    <a:lnTo>
                      <a:pt x="7260" y="630"/>
                    </a:lnTo>
                    <a:cubicBezTo>
                      <a:pt x="7163" y="879"/>
                      <a:pt x="7088" y="1136"/>
                      <a:pt x="7002" y="1389"/>
                    </a:cubicBezTo>
                    <a:cubicBezTo>
                      <a:pt x="6941" y="1566"/>
                      <a:pt x="6876" y="1744"/>
                      <a:pt x="6801" y="1916"/>
                    </a:cubicBezTo>
                    <a:cubicBezTo>
                      <a:pt x="6730" y="2079"/>
                      <a:pt x="6644" y="2233"/>
                      <a:pt x="6560" y="2390"/>
                    </a:cubicBezTo>
                    <a:cubicBezTo>
                      <a:pt x="6251" y="2973"/>
                      <a:pt x="5985" y="3593"/>
                      <a:pt x="5561" y="4107"/>
                    </a:cubicBezTo>
                    <a:cubicBezTo>
                      <a:pt x="5381" y="4325"/>
                      <a:pt x="5178" y="4534"/>
                      <a:pt x="4907" y="4636"/>
                    </a:cubicBezTo>
                    <a:cubicBezTo>
                      <a:pt x="4714" y="4709"/>
                      <a:pt x="4509" y="4735"/>
                      <a:pt x="4304" y="4735"/>
                    </a:cubicBezTo>
                    <a:cubicBezTo>
                      <a:pt x="4240" y="4735"/>
                      <a:pt x="4175" y="4733"/>
                      <a:pt x="4112" y="4728"/>
                    </a:cubicBezTo>
                    <a:cubicBezTo>
                      <a:pt x="3552" y="4689"/>
                      <a:pt x="3012" y="4506"/>
                      <a:pt x="2482" y="4330"/>
                    </a:cubicBezTo>
                    <a:cubicBezTo>
                      <a:pt x="2490" y="4305"/>
                      <a:pt x="2487" y="4277"/>
                      <a:pt x="2465" y="4260"/>
                    </a:cubicBezTo>
                    <a:cubicBezTo>
                      <a:pt x="2421" y="4226"/>
                      <a:pt x="2374" y="4199"/>
                      <a:pt x="2327" y="4169"/>
                    </a:cubicBezTo>
                    <a:cubicBezTo>
                      <a:pt x="2312" y="4158"/>
                      <a:pt x="2297" y="4148"/>
                      <a:pt x="2284" y="4137"/>
                    </a:cubicBezTo>
                    <a:cubicBezTo>
                      <a:pt x="2284" y="4136"/>
                      <a:pt x="2284" y="4136"/>
                      <a:pt x="2285" y="4136"/>
                    </a:cubicBezTo>
                    <a:cubicBezTo>
                      <a:pt x="2493" y="4152"/>
                      <a:pt x="2698" y="4186"/>
                      <a:pt x="2906" y="4206"/>
                    </a:cubicBezTo>
                    <a:cubicBezTo>
                      <a:pt x="2995" y="4214"/>
                      <a:pt x="3083" y="4219"/>
                      <a:pt x="3171" y="4219"/>
                    </a:cubicBezTo>
                    <a:cubicBezTo>
                      <a:pt x="3352" y="4219"/>
                      <a:pt x="3532" y="4201"/>
                      <a:pt x="3712" y="4168"/>
                    </a:cubicBezTo>
                    <a:cubicBezTo>
                      <a:pt x="4136" y="4087"/>
                      <a:pt x="4532" y="3904"/>
                      <a:pt x="4876" y="3644"/>
                    </a:cubicBezTo>
                    <a:cubicBezTo>
                      <a:pt x="5049" y="3511"/>
                      <a:pt x="5211" y="3363"/>
                      <a:pt x="5364" y="3208"/>
                    </a:cubicBezTo>
                    <a:cubicBezTo>
                      <a:pt x="5527" y="3042"/>
                      <a:pt x="5686" y="2869"/>
                      <a:pt x="5831" y="2687"/>
                    </a:cubicBezTo>
                    <a:cubicBezTo>
                      <a:pt x="6123" y="2317"/>
                      <a:pt x="6360" y="1908"/>
                      <a:pt x="6612" y="1510"/>
                    </a:cubicBezTo>
                    <a:cubicBezTo>
                      <a:pt x="6804" y="1206"/>
                      <a:pt x="7014" y="899"/>
                      <a:pt x="7260" y="630"/>
                    </a:cubicBezTo>
                    <a:close/>
                    <a:moveTo>
                      <a:pt x="8242" y="0"/>
                    </a:moveTo>
                    <a:cubicBezTo>
                      <a:pt x="8242" y="0"/>
                      <a:pt x="8242" y="0"/>
                      <a:pt x="8241" y="0"/>
                    </a:cubicBezTo>
                    <a:cubicBezTo>
                      <a:pt x="8008" y="4"/>
                      <a:pt x="7804" y="92"/>
                      <a:pt x="7606" y="199"/>
                    </a:cubicBezTo>
                    <a:cubicBezTo>
                      <a:pt x="7559" y="220"/>
                      <a:pt x="7511" y="244"/>
                      <a:pt x="7465" y="269"/>
                    </a:cubicBezTo>
                    <a:cubicBezTo>
                      <a:pt x="7349" y="260"/>
                      <a:pt x="7233" y="256"/>
                      <a:pt x="7116" y="256"/>
                    </a:cubicBezTo>
                    <a:cubicBezTo>
                      <a:pt x="6788" y="256"/>
                      <a:pt x="6459" y="290"/>
                      <a:pt x="6141" y="357"/>
                    </a:cubicBezTo>
                    <a:cubicBezTo>
                      <a:pt x="5894" y="408"/>
                      <a:pt x="5650" y="484"/>
                      <a:pt x="5426" y="601"/>
                    </a:cubicBezTo>
                    <a:cubicBezTo>
                      <a:pt x="5202" y="717"/>
                      <a:pt x="5006" y="884"/>
                      <a:pt x="4835" y="1067"/>
                    </a:cubicBezTo>
                    <a:cubicBezTo>
                      <a:pt x="4477" y="1454"/>
                      <a:pt x="4225" y="1920"/>
                      <a:pt x="3952" y="2367"/>
                    </a:cubicBezTo>
                    <a:cubicBezTo>
                      <a:pt x="3899" y="2455"/>
                      <a:pt x="3843" y="2541"/>
                      <a:pt x="3785" y="2627"/>
                    </a:cubicBezTo>
                    <a:cubicBezTo>
                      <a:pt x="3580" y="2711"/>
                      <a:pt x="3422" y="2884"/>
                      <a:pt x="3208" y="2944"/>
                    </a:cubicBezTo>
                    <a:cubicBezTo>
                      <a:pt x="3121" y="2968"/>
                      <a:pt x="3031" y="2986"/>
                      <a:pt x="2947" y="3019"/>
                    </a:cubicBezTo>
                    <a:cubicBezTo>
                      <a:pt x="2915" y="3032"/>
                      <a:pt x="2881" y="3046"/>
                      <a:pt x="2852" y="3065"/>
                    </a:cubicBezTo>
                    <a:cubicBezTo>
                      <a:pt x="2823" y="3065"/>
                      <a:pt x="2793" y="3066"/>
                      <a:pt x="2764" y="3066"/>
                    </a:cubicBezTo>
                    <a:cubicBezTo>
                      <a:pt x="2540" y="3066"/>
                      <a:pt x="2316" y="3046"/>
                      <a:pt x="2096" y="3023"/>
                    </a:cubicBezTo>
                    <a:cubicBezTo>
                      <a:pt x="1788" y="2991"/>
                      <a:pt x="1491" y="2947"/>
                      <a:pt x="1184" y="2897"/>
                    </a:cubicBezTo>
                    <a:cubicBezTo>
                      <a:pt x="1139" y="2889"/>
                      <a:pt x="1094" y="2882"/>
                      <a:pt x="1048" y="2874"/>
                    </a:cubicBezTo>
                    <a:cubicBezTo>
                      <a:pt x="1033" y="2872"/>
                      <a:pt x="1016" y="2869"/>
                      <a:pt x="1000" y="2867"/>
                    </a:cubicBezTo>
                    <a:cubicBezTo>
                      <a:pt x="994" y="2866"/>
                      <a:pt x="989" y="2865"/>
                      <a:pt x="983" y="2864"/>
                    </a:cubicBezTo>
                    <a:cubicBezTo>
                      <a:pt x="979" y="2864"/>
                      <a:pt x="965" y="2862"/>
                      <a:pt x="961" y="2861"/>
                    </a:cubicBezTo>
                    <a:cubicBezTo>
                      <a:pt x="949" y="2860"/>
                      <a:pt x="938" y="2858"/>
                      <a:pt x="926" y="2856"/>
                    </a:cubicBezTo>
                    <a:cubicBezTo>
                      <a:pt x="803" y="2835"/>
                      <a:pt x="682" y="2808"/>
                      <a:pt x="558" y="2796"/>
                    </a:cubicBezTo>
                    <a:cubicBezTo>
                      <a:pt x="525" y="2792"/>
                      <a:pt x="492" y="2790"/>
                      <a:pt x="459" y="2790"/>
                    </a:cubicBezTo>
                    <a:cubicBezTo>
                      <a:pt x="373" y="2790"/>
                      <a:pt x="289" y="2806"/>
                      <a:pt x="215" y="2856"/>
                    </a:cubicBezTo>
                    <a:cubicBezTo>
                      <a:pt x="1" y="2999"/>
                      <a:pt x="37" y="3268"/>
                      <a:pt x="184" y="3448"/>
                    </a:cubicBezTo>
                    <a:cubicBezTo>
                      <a:pt x="288" y="3575"/>
                      <a:pt x="429" y="3670"/>
                      <a:pt x="579" y="3746"/>
                    </a:cubicBezTo>
                    <a:cubicBezTo>
                      <a:pt x="628" y="3788"/>
                      <a:pt x="678" y="3830"/>
                      <a:pt x="730" y="3869"/>
                    </a:cubicBezTo>
                    <a:cubicBezTo>
                      <a:pt x="868" y="3974"/>
                      <a:pt x="1018" y="4052"/>
                      <a:pt x="1184" y="4105"/>
                    </a:cubicBezTo>
                    <a:cubicBezTo>
                      <a:pt x="1521" y="4213"/>
                      <a:pt x="1865" y="4290"/>
                      <a:pt x="2201" y="4399"/>
                    </a:cubicBezTo>
                    <a:cubicBezTo>
                      <a:pt x="2761" y="4580"/>
                      <a:pt x="3321" y="4783"/>
                      <a:pt x="3908" y="4859"/>
                    </a:cubicBezTo>
                    <a:cubicBezTo>
                      <a:pt x="4038" y="4876"/>
                      <a:pt x="4170" y="4886"/>
                      <a:pt x="4301" y="4886"/>
                    </a:cubicBezTo>
                    <a:cubicBezTo>
                      <a:pt x="4455" y="4886"/>
                      <a:pt x="4608" y="4872"/>
                      <a:pt x="4758" y="4838"/>
                    </a:cubicBezTo>
                    <a:cubicBezTo>
                      <a:pt x="5038" y="4774"/>
                      <a:pt x="5272" y="4630"/>
                      <a:pt x="5472" y="4427"/>
                    </a:cubicBezTo>
                    <a:cubicBezTo>
                      <a:pt x="5955" y="3940"/>
                      <a:pt x="6252" y="3310"/>
                      <a:pt x="6559" y="2707"/>
                    </a:cubicBezTo>
                    <a:cubicBezTo>
                      <a:pt x="6723" y="2385"/>
                      <a:pt x="6899" y="2074"/>
                      <a:pt x="7028" y="1736"/>
                    </a:cubicBezTo>
                    <a:cubicBezTo>
                      <a:pt x="7164" y="1383"/>
                      <a:pt x="7271" y="1022"/>
                      <a:pt x="7388" y="663"/>
                    </a:cubicBezTo>
                    <a:cubicBezTo>
                      <a:pt x="7396" y="638"/>
                      <a:pt x="7405" y="613"/>
                      <a:pt x="7412" y="588"/>
                    </a:cubicBezTo>
                    <a:cubicBezTo>
                      <a:pt x="7543" y="524"/>
                      <a:pt x="7667" y="450"/>
                      <a:pt x="7799" y="387"/>
                    </a:cubicBezTo>
                    <a:cubicBezTo>
                      <a:pt x="7947" y="315"/>
                      <a:pt x="8104" y="261"/>
                      <a:pt x="8267" y="230"/>
                    </a:cubicBezTo>
                    <a:cubicBezTo>
                      <a:pt x="8327" y="218"/>
                      <a:pt x="8332" y="159"/>
                      <a:pt x="8305" y="119"/>
                    </a:cubicBezTo>
                    <a:cubicBezTo>
                      <a:pt x="8335" y="74"/>
                      <a:pt x="8304" y="0"/>
                      <a:pt x="8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" name="Google Shape;1662;p59"/>
            <p:cNvSpPr/>
            <p:nvPr/>
          </p:nvSpPr>
          <p:spPr>
            <a:xfrm>
              <a:off x="3859620" y="3953730"/>
              <a:ext cx="67161" cy="67408"/>
            </a:xfrm>
            <a:custGeom>
              <a:avLst/>
              <a:gdLst/>
              <a:ahLst/>
              <a:cxnLst/>
              <a:rect l="l" t="t" r="r" b="b"/>
              <a:pathLst>
                <a:path w="1086" h="1090" extrusionOk="0">
                  <a:moveTo>
                    <a:pt x="106" y="408"/>
                  </a:moveTo>
                  <a:cubicBezTo>
                    <a:pt x="106" y="408"/>
                    <a:pt x="99" y="417"/>
                    <a:pt x="84" y="435"/>
                  </a:cubicBezTo>
                  <a:lnTo>
                    <a:pt x="84" y="435"/>
                  </a:lnTo>
                  <a:cubicBezTo>
                    <a:pt x="99" y="417"/>
                    <a:pt x="106" y="408"/>
                    <a:pt x="106" y="408"/>
                  </a:cubicBezTo>
                  <a:close/>
                  <a:moveTo>
                    <a:pt x="687" y="0"/>
                  </a:moveTo>
                  <a:cubicBezTo>
                    <a:pt x="684" y="0"/>
                    <a:pt x="681" y="0"/>
                    <a:pt x="678" y="0"/>
                  </a:cubicBezTo>
                  <a:cubicBezTo>
                    <a:pt x="618" y="3"/>
                    <a:pt x="560" y="16"/>
                    <a:pt x="504" y="38"/>
                  </a:cubicBezTo>
                  <a:cubicBezTo>
                    <a:pt x="449" y="48"/>
                    <a:pt x="397" y="67"/>
                    <a:pt x="352" y="99"/>
                  </a:cubicBezTo>
                  <a:cubicBezTo>
                    <a:pt x="297" y="136"/>
                    <a:pt x="251" y="185"/>
                    <a:pt x="216" y="238"/>
                  </a:cubicBezTo>
                  <a:cubicBezTo>
                    <a:pt x="173" y="286"/>
                    <a:pt x="137" y="339"/>
                    <a:pt x="111" y="400"/>
                  </a:cubicBezTo>
                  <a:cubicBezTo>
                    <a:pt x="106" y="407"/>
                    <a:pt x="99" y="414"/>
                    <a:pt x="94" y="421"/>
                  </a:cubicBezTo>
                  <a:cubicBezTo>
                    <a:pt x="92" y="424"/>
                    <a:pt x="90" y="427"/>
                    <a:pt x="87" y="431"/>
                  </a:cubicBezTo>
                  <a:cubicBezTo>
                    <a:pt x="86" y="433"/>
                    <a:pt x="85" y="434"/>
                    <a:pt x="84" y="436"/>
                  </a:cubicBezTo>
                  <a:lnTo>
                    <a:pt x="84" y="436"/>
                  </a:lnTo>
                  <a:cubicBezTo>
                    <a:pt x="82" y="439"/>
                    <a:pt x="79" y="442"/>
                    <a:pt x="77" y="445"/>
                  </a:cubicBezTo>
                  <a:cubicBezTo>
                    <a:pt x="71" y="453"/>
                    <a:pt x="65" y="462"/>
                    <a:pt x="59" y="470"/>
                  </a:cubicBezTo>
                  <a:cubicBezTo>
                    <a:pt x="42" y="496"/>
                    <a:pt x="25" y="523"/>
                    <a:pt x="17" y="555"/>
                  </a:cubicBezTo>
                  <a:cubicBezTo>
                    <a:pt x="0" y="622"/>
                    <a:pt x="23" y="692"/>
                    <a:pt x="79" y="736"/>
                  </a:cubicBezTo>
                  <a:cubicBezTo>
                    <a:pt x="90" y="744"/>
                    <a:pt x="103" y="750"/>
                    <a:pt x="114" y="755"/>
                  </a:cubicBezTo>
                  <a:cubicBezTo>
                    <a:pt x="117" y="762"/>
                    <a:pt x="120" y="770"/>
                    <a:pt x="123" y="778"/>
                  </a:cubicBezTo>
                  <a:cubicBezTo>
                    <a:pt x="193" y="932"/>
                    <a:pt x="365" y="1054"/>
                    <a:pt x="532" y="1081"/>
                  </a:cubicBezTo>
                  <a:cubicBezTo>
                    <a:pt x="566" y="1087"/>
                    <a:pt x="600" y="1090"/>
                    <a:pt x="634" y="1090"/>
                  </a:cubicBezTo>
                  <a:cubicBezTo>
                    <a:pt x="711" y="1090"/>
                    <a:pt x="787" y="1073"/>
                    <a:pt x="856" y="1032"/>
                  </a:cubicBezTo>
                  <a:cubicBezTo>
                    <a:pt x="957" y="973"/>
                    <a:pt x="1026" y="873"/>
                    <a:pt x="1056" y="761"/>
                  </a:cubicBezTo>
                  <a:cubicBezTo>
                    <a:pt x="1085" y="655"/>
                    <a:pt x="1086" y="527"/>
                    <a:pt x="1057" y="416"/>
                  </a:cubicBezTo>
                  <a:cubicBezTo>
                    <a:pt x="1056" y="333"/>
                    <a:pt x="1037" y="244"/>
                    <a:pt x="994" y="175"/>
                  </a:cubicBezTo>
                  <a:cubicBezTo>
                    <a:pt x="927" y="69"/>
                    <a:pt x="814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3959558" y="4005740"/>
              <a:ext cx="25108" cy="22078"/>
            </a:xfrm>
            <a:custGeom>
              <a:avLst/>
              <a:gdLst/>
              <a:ahLst/>
              <a:cxnLst/>
              <a:rect l="l" t="t" r="r" b="b"/>
              <a:pathLst>
                <a:path w="406" h="357" extrusionOk="0">
                  <a:moveTo>
                    <a:pt x="226" y="0"/>
                  </a:moveTo>
                  <a:cubicBezTo>
                    <a:pt x="219" y="0"/>
                    <a:pt x="213" y="0"/>
                    <a:pt x="207" y="1"/>
                  </a:cubicBezTo>
                  <a:lnTo>
                    <a:pt x="195" y="1"/>
                  </a:lnTo>
                  <a:cubicBezTo>
                    <a:pt x="179" y="3"/>
                    <a:pt x="164" y="5"/>
                    <a:pt x="147" y="7"/>
                  </a:cubicBezTo>
                  <a:cubicBezTo>
                    <a:pt x="124" y="12"/>
                    <a:pt x="116" y="18"/>
                    <a:pt x="103" y="27"/>
                  </a:cubicBezTo>
                  <a:cubicBezTo>
                    <a:pt x="94" y="33"/>
                    <a:pt x="85" y="39"/>
                    <a:pt x="77" y="46"/>
                  </a:cubicBezTo>
                  <a:cubicBezTo>
                    <a:pt x="53" y="59"/>
                    <a:pt x="34" y="78"/>
                    <a:pt x="21" y="100"/>
                  </a:cubicBezTo>
                  <a:cubicBezTo>
                    <a:pt x="6" y="125"/>
                    <a:pt x="0" y="151"/>
                    <a:pt x="0" y="179"/>
                  </a:cubicBezTo>
                  <a:cubicBezTo>
                    <a:pt x="0" y="207"/>
                    <a:pt x="6" y="233"/>
                    <a:pt x="21" y="256"/>
                  </a:cubicBezTo>
                  <a:cubicBezTo>
                    <a:pt x="34" y="279"/>
                    <a:pt x="53" y="298"/>
                    <a:pt x="77" y="311"/>
                  </a:cubicBezTo>
                  <a:cubicBezTo>
                    <a:pt x="85" y="317"/>
                    <a:pt x="94" y="324"/>
                    <a:pt x="103" y="330"/>
                  </a:cubicBezTo>
                  <a:cubicBezTo>
                    <a:pt x="110" y="335"/>
                    <a:pt x="114" y="335"/>
                    <a:pt x="126" y="340"/>
                  </a:cubicBezTo>
                  <a:cubicBezTo>
                    <a:pt x="145" y="351"/>
                    <a:pt x="167" y="356"/>
                    <a:pt x="189" y="356"/>
                  </a:cubicBezTo>
                  <a:cubicBezTo>
                    <a:pt x="191" y="356"/>
                    <a:pt x="193" y="356"/>
                    <a:pt x="195" y="356"/>
                  </a:cubicBezTo>
                  <a:lnTo>
                    <a:pt x="197" y="356"/>
                  </a:lnTo>
                  <a:cubicBezTo>
                    <a:pt x="200" y="357"/>
                    <a:pt x="203" y="357"/>
                    <a:pt x="207" y="357"/>
                  </a:cubicBezTo>
                  <a:lnTo>
                    <a:pt x="226" y="357"/>
                  </a:lnTo>
                  <a:cubicBezTo>
                    <a:pt x="228" y="357"/>
                    <a:pt x="230" y="357"/>
                    <a:pt x="232" y="357"/>
                  </a:cubicBezTo>
                  <a:cubicBezTo>
                    <a:pt x="253" y="357"/>
                    <a:pt x="275" y="352"/>
                    <a:pt x="294" y="341"/>
                  </a:cubicBezTo>
                  <a:cubicBezTo>
                    <a:pt x="317" y="334"/>
                    <a:pt x="335" y="322"/>
                    <a:pt x="352" y="305"/>
                  </a:cubicBezTo>
                  <a:cubicBezTo>
                    <a:pt x="369" y="289"/>
                    <a:pt x="382" y="270"/>
                    <a:pt x="389" y="247"/>
                  </a:cubicBezTo>
                  <a:cubicBezTo>
                    <a:pt x="400" y="226"/>
                    <a:pt x="406" y="203"/>
                    <a:pt x="404" y="179"/>
                  </a:cubicBezTo>
                  <a:cubicBezTo>
                    <a:pt x="402" y="162"/>
                    <a:pt x="400" y="147"/>
                    <a:pt x="398" y="131"/>
                  </a:cubicBezTo>
                  <a:cubicBezTo>
                    <a:pt x="389" y="101"/>
                    <a:pt x="373" y="74"/>
                    <a:pt x="352" y="53"/>
                  </a:cubicBezTo>
                  <a:cubicBezTo>
                    <a:pt x="339" y="43"/>
                    <a:pt x="328" y="34"/>
                    <a:pt x="316" y="25"/>
                  </a:cubicBezTo>
                  <a:cubicBezTo>
                    <a:pt x="288" y="8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3813115" y="4225960"/>
              <a:ext cx="22140" cy="17130"/>
            </a:xfrm>
            <a:custGeom>
              <a:avLst/>
              <a:gdLst/>
              <a:ahLst/>
              <a:cxnLst/>
              <a:rect l="l" t="t" r="r" b="b"/>
              <a:pathLst>
                <a:path w="358" h="277" extrusionOk="0">
                  <a:moveTo>
                    <a:pt x="178" y="1"/>
                  </a:moveTo>
                  <a:cubicBezTo>
                    <a:pt x="1" y="1"/>
                    <a:pt x="1" y="277"/>
                    <a:pt x="178" y="277"/>
                  </a:cubicBezTo>
                  <a:cubicBezTo>
                    <a:pt x="357" y="277"/>
                    <a:pt x="357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3894005" y="4298996"/>
              <a:ext cx="35127" cy="30488"/>
            </a:xfrm>
            <a:custGeom>
              <a:avLst/>
              <a:gdLst/>
              <a:ahLst/>
              <a:cxnLst/>
              <a:rect l="l" t="t" r="r" b="b"/>
              <a:pathLst>
                <a:path w="568" h="493" extrusionOk="0">
                  <a:moveTo>
                    <a:pt x="250" y="0"/>
                  </a:moveTo>
                  <a:cubicBezTo>
                    <a:pt x="228" y="0"/>
                    <a:pt x="206" y="3"/>
                    <a:pt x="184" y="9"/>
                  </a:cubicBezTo>
                  <a:lnTo>
                    <a:pt x="126" y="34"/>
                  </a:lnTo>
                  <a:cubicBezTo>
                    <a:pt x="88" y="55"/>
                    <a:pt x="58" y="85"/>
                    <a:pt x="37" y="122"/>
                  </a:cubicBezTo>
                  <a:cubicBezTo>
                    <a:pt x="19" y="151"/>
                    <a:pt x="9" y="181"/>
                    <a:pt x="8" y="214"/>
                  </a:cubicBezTo>
                  <a:cubicBezTo>
                    <a:pt x="0" y="247"/>
                    <a:pt x="1" y="279"/>
                    <a:pt x="12" y="312"/>
                  </a:cubicBezTo>
                  <a:cubicBezTo>
                    <a:pt x="19" y="344"/>
                    <a:pt x="35" y="372"/>
                    <a:pt x="56" y="396"/>
                  </a:cubicBezTo>
                  <a:cubicBezTo>
                    <a:pt x="74" y="422"/>
                    <a:pt x="97" y="443"/>
                    <a:pt x="126" y="459"/>
                  </a:cubicBezTo>
                  <a:cubicBezTo>
                    <a:pt x="164" y="481"/>
                    <a:pt x="205" y="493"/>
                    <a:pt x="251" y="493"/>
                  </a:cubicBezTo>
                  <a:cubicBezTo>
                    <a:pt x="302" y="487"/>
                    <a:pt x="354" y="485"/>
                    <a:pt x="399" y="452"/>
                  </a:cubicBezTo>
                  <a:cubicBezTo>
                    <a:pt x="407" y="447"/>
                    <a:pt x="415" y="444"/>
                    <a:pt x="423" y="439"/>
                  </a:cubicBezTo>
                  <a:cubicBezTo>
                    <a:pt x="427" y="436"/>
                    <a:pt x="431" y="434"/>
                    <a:pt x="435" y="431"/>
                  </a:cubicBezTo>
                  <a:cubicBezTo>
                    <a:pt x="451" y="418"/>
                    <a:pt x="468" y="406"/>
                    <a:pt x="484" y="393"/>
                  </a:cubicBezTo>
                  <a:cubicBezTo>
                    <a:pt x="486" y="390"/>
                    <a:pt x="487" y="389"/>
                    <a:pt x="490" y="387"/>
                  </a:cubicBezTo>
                  <a:cubicBezTo>
                    <a:pt x="516" y="354"/>
                    <a:pt x="546" y="319"/>
                    <a:pt x="557" y="275"/>
                  </a:cubicBezTo>
                  <a:cubicBezTo>
                    <a:pt x="565" y="248"/>
                    <a:pt x="567" y="220"/>
                    <a:pt x="561" y="193"/>
                  </a:cubicBezTo>
                  <a:cubicBezTo>
                    <a:pt x="559" y="165"/>
                    <a:pt x="552" y="139"/>
                    <a:pt x="536" y="115"/>
                  </a:cubicBezTo>
                  <a:cubicBezTo>
                    <a:pt x="525" y="102"/>
                    <a:pt x="514" y="88"/>
                    <a:pt x="503" y="74"/>
                  </a:cubicBezTo>
                  <a:cubicBezTo>
                    <a:pt x="477" y="48"/>
                    <a:pt x="447" y="31"/>
                    <a:pt x="412" y="20"/>
                  </a:cubicBezTo>
                  <a:lnTo>
                    <a:pt x="410" y="20"/>
                  </a:lnTo>
                  <a:lnTo>
                    <a:pt x="354" y="12"/>
                  </a:lnTo>
                  <a:cubicBezTo>
                    <a:pt x="353" y="12"/>
                    <a:pt x="352" y="13"/>
                    <a:pt x="351" y="13"/>
                  </a:cubicBezTo>
                  <a:lnTo>
                    <a:pt x="343" y="13"/>
                  </a:lnTo>
                  <a:cubicBezTo>
                    <a:pt x="341" y="13"/>
                    <a:pt x="339" y="12"/>
                    <a:pt x="336" y="12"/>
                  </a:cubicBezTo>
                  <a:lnTo>
                    <a:pt x="334" y="12"/>
                  </a:lnTo>
                  <a:cubicBezTo>
                    <a:pt x="332" y="11"/>
                    <a:pt x="329" y="11"/>
                    <a:pt x="326" y="11"/>
                  </a:cubicBezTo>
                  <a:cubicBezTo>
                    <a:pt x="323" y="10"/>
                    <a:pt x="320" y="10"/>
                    <a:pt x="316" y="9"/>
                  </a:cubicBezTo>
                  <a:cubicBezTo>
                    <a:pt x="294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073719" y="4308520"/>
              <a:ext cx="22758" cy="23315"/>
            </a:xfrm>
            <a:custGeom>
              <a:avLst/>
              <a:gdLst/>
              <a:ahLst/>
              <a:cxnLst/>
              <a:rect l="l" t="t" r="r" b="b"/>
              <a:pathLst>
                <a:path w="368" h="377" extrusionOk="0">
                  <a:moveTo>
                    <a:pt x="184" y="1"/>
                  </a:moveTo>
                  <a:cubicBezTo>
                    <a:pt x="170" y="1"/>
                    <a:pt x="156" y="3"/>
                    <a:pt x="142" y="7"/>
                  </a:cubicBezTo>
                  <a:cubicBezTo>
                    <a:pt x="112" y="16"/>
                    <a:pt x="87" y="31"/>
                    <a:pt x="64" y="53"/>
                  </a:cubicBezTo>
                  <a:cubicBezTo>
                    <a:pt x="19" y="98"/>
                    <a:pt x="1" y="165"/>
                    <a:pt x="18" y="226"/>
                  </a:cubicBezTo>
                  <a:cubicBezTo>
                    <a:pt x="19" y="228"/>
                    <a:pt x="20" y="230"/>
                    <a:pt x="20" y="233"/>
                  </a:cubicBezTo>
                  <a:cubicBezTo>
                    <a:pt x="21" y="233"/>
                    <a:pt x="21" y="234"/>
                    <a:pt x="21" y="234"/>
                  </a:cubicBezTo>
                  <a:cubicBezTo>
                    <a:pt x="28" y="249"/>
                    <a:pt x="34" y="263"/>
                    <a:pt x="40" y="278"/>
                  </a:cubicBezTo>
                  <a:lnTo>
                    <a:pt x="41" y="281"/>
                  </a:lnTo>
                  <a:cubicBezTo>
                    <a:pt x="42" y="282"/>
                    <a:pt x="43" y="284"/>
                    <a:pt x="44" y="286"/>
                  </a:cubicBezTo>
                  <a:lnTo>
                    <a:pt x="45" y="286"/>
                  </a:lnTo>
                  <a:cubicBezTo>
                    <a:pt x="51" y="294"/>
                    <a:pt x="65" y="313"/>
                    <a:pt x="72" y="321"/>
                  </a:cubicBezTo>
                  <a:cubicBezTo>
                    <a:pt x="73" y="322"/>
                    <a:pt x="74" y="323"/>
                    <a:pt x="74" y="323"/>
                  </a:cubicBezTo>
                  <a:cubicBezTo>
                    <a:pt x="86" y="335"/>
                    <a:pt x="99" y="344"/>
                    <a:pt x="112" y="353"/>
                  </a:cubicBezTo>
                  <a:lnTo>
                    <a:pt x="114" y="353"/>
                  </a:lnTo>
                  <a:cubicBezTo>
                    <a:pt x="114" y="353"/>
                    <a:pt x="153" y="370"/>
                    <a:pt x="153" y="370"/>
                  </a:cubicBezTo>
                  <a:cubicBezTo>
                    <a:pt x="154" y="371"/>
                    <a:pt x="195" y="376"/>
                    <a:pt x="197" y="376"/>
                  </a:cubicBezTo>
                  <a:lnTo>
                    <a:pt x="198" y="376"/>
                  </a:lnTo>
                  <a:cubicBezTo>
                    <a:pt x="207" y="376"/>
                    <a:pt x="218" y="374"/>
                    <a:pt x="222" y="373"/>
                  </a:cubicBezTo>
                  <a:cubicBezTo>
                    <a:pt x="224" y="373"/>
                    <a:pt x="238" y="372"/>
                    <a:pt x="245" y="370"/>
                  </a:cubicBezTo>
                  <a:cubicBezTo>
                    <a:pt x="246" y="370"/>
                    <a:pt x="247" y="370"/>
                    <a:pt x="247" y="369"/>
                  </a:cubicBezTo>
                  <a:lnTo>
                    <a:pt x="248" y="369"/>
                  </a:lnTo>
                  <a:cubicBezTo>
                    <a:pt x="255" y="366"/>
                    <a:pt x="279" y="356"/>
                    <a:pt x="285" y="353"/>
                  </a:cubicBezTo>
                  <a:cubicBezTo>
                    <a:pt x="286" y="353"/>
                    <a:pt x="286" y="353"/>
                    <a:pt x="286" y="352"/>
                  </a:cubicBezTo>
                  <a:cubicBezTo>
                    <a:pt x="288" y="352"/>
                    <a:pt x="289" y="351"/>
                    <a:pt x="290" y="350"/>
                  </a:cubicBezTo>
                  <a:cubicBezTo>
                    <a:pt x="297" y="346"/>
                    <a:pt x="302" y="342"/>
                    <a:pt x="307" y="338"/>
                  </a:cubicBezTo>
                  <a:cubicBezTo>
                    <a:pt x="311" y="335"/>
                    <a:pt x="317" y="329"/>
                    <a:pt x="322" y="325"/>
                  </a:cubicBezTo>
                  <a:cubicBezTo>
                    <a:pt x="323" y="324"/>
                    <a:pt x="324" y="324"/>
                    <a:pt x="324" y="323"/>
                  </a:cubicBezTo>
                  <a:cubicBezTo>
                    <a:pt x="339" y="311"/>
                    <a:pt x="349" y="295"/>
                    <a:pt x="354" y="277"/>
                  </a:cubicBezTo>
                  <a:cubicBezTo>
                    <a:pt x="364" y="260"/>
                    <a:pt x="368" y="242"/>
                    <a:pt x="367" y="222"/>
                  </a:cubicBezTo>
                  <a:cubicBezTo>
                    <a:pt x="366" y="216"/>
                    <a:pt x="366" y="210"/>
                    <a:pt x="365" y="204"/>
                  </a:cubicBezTo>
                  <a:cubicBezTo>
                    <a:pt x="366" y="196"/>
                    <a:pt x="368" y="188"/>
                    <a:pt x="368" y="179"/>
                  </a:cubicBezTo>
                  <a:cubicBezTo>
                    <a:pt x="368" y="146"/>
                    <a:pt x="360" y="117"/>
                    <a:pt x="344" y="89"/>
                  </a:cubicBezTo>
                  <a:cubicBezTo>
                    <a:pt x="328" y="63"/>
                    <a:pt x="307" y="41"/>
                    <a:pt x="280" y="26"/>
                  </a:cubicBezTo>
                  <a:cubicBezTo>
                    <a:pt x="259" y="12"/>
                    <a:pt x="238" y="5"/>
                    <a:pt x="214" y="4"/>
                  </a:cubicBezTo>
                  <a:cubicBezTo>
                    <a:pt x="204" y="2"/>
                    <a:pt x="194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146074" y="4234186"/>
              <a:ext cx="84662" cy="86270"/>
            </a:xfrm>
            <a:custGeom>
              <a:avLst/>
              <a:gdLst/>
              <a:ahLst/>
              <a:cxnLst/>
              <a:rect l="l" t="t" r="r" b="b"/>
              <a:pathLst>
                <a:path w="1369" h="1395" extrusionOk="0">
                  <a:moveTo>
                    <a:pt x="857" y="1"/>
                  </a:moveTo>
                  <a:cubicBezTo>
                    <a:pt x="773" y="1"/>
                    <a:pt x="689" y="18"/>
                    <a:pt x="609" y="48"/>
                  </a:cubicBezTo>
                  <a:cubicBezTo>
                    <a:pt x="459" y="54"/>
                    <a:pt x="319" y="134"/>
                    <a:pt x="209" y="239"/>
                  </a:cubicBezTo>
                  <a:cubicBezTo>
                    <a:pt x="93" y="350"/>
                    <a:pt x="0" y="506"/>
                    <a:pt x="6" y="670"/>
                  </a:cubicBezTo>
                  <a:cubicBezTo>
                    <a:pt x="12" y="805"/>
                    <a:pt x="72" y="935"/>
                    <a:pt x="172" y="1026"/>
                  </a:cubicBezTo>
                  <a:cubicBezTo>
                    <a:pt x="172" y="1028"/>
                    <a:pt x="173" y="1030"/>
                    <a:pt x="174" y="1032"/>
                  </a:cubicBezTo>
                  <a:cubicBezTo>
                    <a:pt x="221" y="1157"/>
                    <a:pt x="292" y="1286"/>
                    <a:pt x="417" y="1351"/>
                  </a:cubicBezTo>
                  <a:cubicBezTo>
                    <a:pt x="477" y="1381"/>
                    <a:pt x="538" y="1395"/>
                    <a:pt x="600" y="1395"/>
                  </a:cubicBezTo>
                  <a:cubicBezTo>
                    <a:pt x="670" y="1395"/>
                    <a:pt x="740" y="1376"/>
                    <a:pt x="809" y="1343"/>
                  </a:cubicBezTo>
                  <a:cubicBezTo>
                    <a:pt x="890" y="1303"/>
                    <a:pt x="963" y="1235"/>
                    <a:pt x="1019" y="1163"/>
                  </a:cubicBezTo>
                  <a:cubicBezTo>
                    <a:pt x="1045" y="1129"/>
                    <a:pt x="1069" y="1094"/>
                    <a:pt x="1092" y="1059"/>
                  </a:cubicBezTo>
                  <a:cubicBezTo>
                    <a:pt x="1194" y="970"/>
                    <a:pt x="1264" y="852"/>
                    <a:pt x="1307" y="722"/>
                  </a:cubicBezTo>
                  <a:cubicBezTo>
                    <a:pt x="1348" y="593"/>
                    <a:pt x="1368" y="437"/>
                    <a:pt x="1317" y="307"/>
                  </a:cubicBezTo>
                  <a:cubicBezTo>
                    <a:pt x="1263" y="167"/>
                    <a:pt x="1158" y="64"/>
                    <a:pt x="1011" y="22"/>
                  </a:cubicBezTo>
                  <a:cubicBezTo>
                    <a:pt x="961" y="7"/>
                    <a:pt x="909" y="1"/>
                    <a:pt x="8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252505" y="4189041"/>
              <a:ext cx="28448" cy="21954"/>
            </a:xfrm>
            <a:custGeom>
              <a:avLst/>
              <a:gdLst/>
              <a:ahLst/>
              <a:cxnLst/>
              <a:rect l="l" t="t" r="r" b="b"/>
              <a:pathLst>
                <a:path w="460" h="355" extrusionOk="0">
                  <a:moveTo>
                    <a:pt x="230" y="0"/>
                  </a:moveTo>
                  <a:cubicBezTo>
                    <a:pt x="2" y="0"/>
                    <a:pt x="1" y="355"/>
                    <a:pt x="230" y="355"/>
                  </a:cubicBezTo>
                  <a:cubicBezTo>
                    <a:pt x="460" y="355"/>
                    <a:pt x="460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244033" y="4092443"/>
              <a:ext cx="24119" cy="18676"/>
            </a:xfrm>
            <a:custGeom>
              <a:avLst/>
              <a:gdLst/>
              <a:ahLst/>
              <a:cxnLst/>
              <a:rect l="l" t="t" r="r" b="b"/>
              <a:pathLst>
                <a:path w="390" h="302" extrusionOk="0">
                  <a:moveTo>
                    <a:pt x="196" y="0"/>
                  </a:moveTo>
                  <a:cubicBezTo>
                    <a:pt x="0" y="0"/>
                    <a:pt x="0" y="302"/>
                    <a:pt x="196" y="302"/>
                  </a:cubicBezTo>
                  <a:cubicBezTo>
                    <a:pt x="390" y="302"/>
                    <a:pt x="390" y="0"/>
                    <a:pt x="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3716826" y="4318910"/>
              <a:ext cx="28076" cy="27891"/>
            </a:xfrm>
            <a:custGeom>
              <a:avLst/>
              <a:gdLst/>
              <a:ahLst/>
              <a:cxnLst/>
              <a:rect l="l" t="t" r="r" b="b"/>
              <a:pathLst>
                <a:path w="454" h="451" extrusionOk="0">
                  <a:moveTo>
                    <a:pt x="221" y="0"/>
                  </a:moveTo>
                  <a:cubicBezTo>
                    <a:pt x="192" y="0"/>
                    <a:pt x="165" y="7"/>
                    <a:pt x="140" y="20"/>
                  </a:cubicBezTo>
                  <a:cubicBezTo>
                    <a:pt x="112" y="29"/>
                    <a:pt x="87" y="45"/>
                    <a:pt x="68" y="66"/>
                  </a:cubicBezTo>
                  <a:cubicBezTo>
                    <a:pt x="45" y="87"/>
                    <a:pt x="29" y="111"/>
                    <a:pt x="21" y="139"/>
                  </a:cubicBezTo>
                  <a:cubicBezTo>
                    <a:pt x="7" y="166"/>
                    <a:pt x="0" y="195"/>
                    <a:pt x="1" y="226"/>
                  </a:cubicBezTo>
                  <a:cubicBezTo>
                    <a:pt x="4" y="245"/>
                    <a:pt x="7" y="265"/>
                    <a:pt x="10" y="285"/>
                  </a:cubicBezTo>
                  <a:cubicBezTo>
                    <a:pt x="20" y="323"/>
                    <a:pt x="40" y="356"/>
                    <a:pt x="68" y="384"/>
                  </a:cubicBezTo>
                  <a:cubicBezTo>
                    <a:pt x="82" y="396"/>
                    <a:pt x="98" y="408"/>
                    <a:pt x="113" y="419"/>
                  </a:cubicBezTo>
                  <a:cubicBezTo>
                    <a:pt x="148" y="440"/>
                    <a:pt x="187" y="450"/>
                    <a:pt x="227" y="450"/>
                  </a:cubicBezTo>
                  <a:cubicBezTo>
                    <a:pt x="229" y="450"/>
                    <a:pt x="231" y="450"/>
                    <a:pt x="233" y="450"/>
                  </a:cubicBezTo>
                  <a:cubicBezTo>
                    <a:pt x="262" y="450"/>
                    <a:pt x="289" y="444"/>
                    <a:pt x="314" y="430"/>
                  </a:cubicBezTo>
                  <a:cubicBezTo>
                    <a:pt x="342" y="421"/>
                    <a:pt x="366" y="406"/>
                    <a:pt x="386" y="384"/>
                  </a:cubicBezTo>
                  <a:cubicBezTo>
                    <a:pt x="409" y="364"/>
                    <a:pt x="424" y="339"/>
                    <a:pt x="433" y="311"/>
                  </a:cubicBezTo>
                  <a:cubicBezTo>
                    <a:pt x="447" y="286"/>
                    <a:pt x="453" y="257"/>
                    <a:pt x="452" y="226"/>
                  </a:cubicBezTo>
                  <a:lnTo>
                    <a:pt x="444" y="166"/>
                  </a:lnTo>
                  <a:cubicBezTo>
                    <a:pt x="434" y="127"/>
                    <a:pt x="414" y="94"/>
                    <a:pt x="386" y="66"/>
                  </a:cubicBezTo>
                  <a:cubicBezTo>
                    <a:pt x="371" y="55"/>
                    <a:pt x="356" y="43"/>
                    <a:pt x="341" y="31"/>
                  </a:cubicBezTo>
                  <a:cubicBezTo>
                    <a:pt x="305" y="11"/>
                    <a:pt x="267" y="1"/>
                    <a:pt x="227" y="0"/>
                  </a:cubicBezTo>
                  <a:cubicBezTo>
                    <a:pt x="225" y="0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3694006" y="4414704"/>
              <a:ext cx="15028" cy="1162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1" y="0"/>
                  </a:moveTo>
                  <a:cubicBezTo>
                    <a:pt x="0" y="0"/>
                    <a:pt x="0" y="187"/>
                    <a:pt x="121" y="187"/>
                  </a:cubicBezTo>
                  <a:cubicBezTo>
                    <a:pt x="242" y="187"/>
                    <a:pt x="242" y="0"/>
                    <a:pt x="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3696604" y="4462446"/>
              <a:ext cx="15151" cy="11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23" y="0"/>
                  </a:moveTo>
                  <a:cubicBezTo>
                    <a:pt x="1" y="0"/>
                    <a:pt x="1" y="190"/>
                    <a:pt x="123" y="190"/>
                  </a:cubicBezTo>
                  <a:cubicBezTo>
                    <a:pt x="245" y="190"/>
                    <a:pt x="245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189859" y="3875871"/>
              <a:ext cx="18120" cy="16203"/>
            </a:xfrm>
            <a:custGeom>
              <a:avLst/>
              <a:gdLst/>
              <a:ahLst/>
              <a:cxnLst/>
              <a:rect l="l" t="t" r="r" b="b"/>
              <a:pathLst>
                <a:path w="293" h="262" extrusionOk="0">
                  <a:moveTo>
                    <a:pt x="162" y="0"/>
                  </a:moveTo>
                  <a:cubicBezTo>
                    <a:pt x="145" y="1"/>
                    <a:pt x="133" y="3"/>
                    <a:pt x="117" y="7"/>
                  </a:cubicBezTo>
                  <a:cubicBezTo>
                    <a:pt x="115" y="7"/>
                    <a:pt x="112" y="8"/>
                    <a:pt x="109" y="9"/>
                  </a:cubicBezTo>
                  <a:lnTo>
                    <a:pt x="90" y="15"/>
                  </a:lnTo>
                  <a:cubicBezTo>
                    <a:pt x="80" y="19"/>
                    <a:pt x="71" y="23"/>
                    <a:pt x="61" y="27"/>
                  </a:cubicBezTo>
                  <a:cubicBezTo>
                    <a:pt x="47" y="34"/>
                    <a:pt x="36" y="45"/>
                    <a:pt x="27" y="58"/>
                  </a:cubicBezTo>
                  <a:cubicBezTo>
                    <a:pt x="19" y="65"/>
                    <a:pt x="14" y="75"/>
                    <a:pt x="12" y="85"/>
                  </a:cubicBezTo>
                  <a:cubicBezTo>
                    <a:pt x="4" y="99"/>
                    <a:pt x="0" y="115"/>
                    <a:pt x="0" y="131"/>
                  </a:cubicBezTo>
                  <a:cubicBezTo>
                    <a:pt x="2" y="142"/>
                    <a:pt x="4" y="153"/>
                    <a:pt x="6" y="164"/>
                  </a:cubicBezTo>
                  <a:cubicBezTo>
                    <a:pt x="10" y="173"/>
                    <a:pt x="14" y="183"/>
                    <a:pt x="18" y="192"/>
                  </a:cubicBezTo>
                  <a:cubicBezTo>
                    <a:pt x="25" y="207"/>
                    <a:pt x="36" y="218"/>
                    <a:pt x="49" y="227"/>
                  </a:cubicBezTo>
                  <a:cubicBezTo>
                    <a:pt x="60" y="237"/>
                    <a:pt x="75" y="244"/>
                    <a:pt x="90" y="248"/>
                  </a:cubicBezTo>
                  <a:lnTo>
                    <a:pt x="109" y="253"/>
                  </a:lnTo>
                  <a:cubicBezTo>
                    <a:pt x="112" y="253"/>
                    <a:pt x="115" y="255"/>
                    <a:pt x="117" y="256"/>
                  </a:cubicBezTo>
                  <a:cubicBezTo>
                    <a:pt x="132" y="259"/>
                    <a:pt x="145" y="261"/>
                    <a:pt x="162" y="262"/>
                  </a:cubicBezTo>
                  <a:cubicBezTo>
                    <a:pt x="163" y="262"/>
                    <a:pt x="165" y="262"/>
                    <a:pt x="167" y="262"/>
                  </a:cubicBezTo>
                  <a:cubicBezTo>
                    <a:pt x="183" y="262"/>
                    <a:pt x="198" y="258"/>
                    <a:pt x="212" y="251"/>
                  </a:cubicBezTo>
                  <a:cubicBezTo>
                    <a:pt x="228" y="245"/>
                    <a:pt x="242" y="237"/>
                    <a:pt x="255" y="223"/>
                  </a:cubicBezTo>
                  <a:cubicBezTo>
                    <a:pt x="267" y="212"/>
                    <a:pt x="276" y="198"/>
                    <a:pt x="282" y="182"/>
                  </a:cubicBezTo>
                  <a:cubicBezTo>
                    <a:pt x="290" y="166"/>
                    <a:pt x="293" y="149"/>
                    <a:pt x="293" y="131"/>
                  </a:cubicBezTo>
                  <a:cubicBezTo>
                    <a:pt x="292" y="120"/>
                    <a:pt x="290" y="108"/>
                    <a:pt x="288" y="96"/>
                  </a:cubicBezTo>
                  <a:cubicBezTo>
                    <a:pt x="282" y="75"/>
                    <a:pt x="270" y="55"/>
                    <a:pt x="255" y="38"/>
                  </a:cubicBezTo>
                  <a:lnTo>
                    <a:pt x="228" y="18"/>
                  </a:lnTo>
                  <a:cubicBezTo>
                    <a:pt x="207" y="6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252258" y="3866285"/>
              <a:ext cx="18367" cy="14162"/>
            </a:xfrm>
            <a:custGeom>
              <a:avLst/>
              <a:gdLst/>
              <a:ahLst/>
              <a:cxnLst/>
              <a:rect l="l" t="t" r="r" b="b"/>
              <a:pathLst>
                <a:path w="297" h="229" extrusionOk="0">
                  <a:moveTo>
                    <a:pt x="148" y="0"/>
                  </a:moveTo>
                  <a:cubicBezTo>
                    <a:pt x="1" y="0"/>
                    <a:pt x="1" y="229"/>
                    <a:pt x="148" y="229"/>
                  </a:cubicBezTo>
                  <a:cubicBezTo>
                    <a:pt x="296" y="229"/>
                    <a:pt x="296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309895" y="3868140"/>
              <a:ext cx="20408" cy="15770"/>
            </a:xfrm>
            <a:custGeom>
              <a:avLst/>
              <a:gdLst/>
              <a:ahLst/>
              <a:cxnLst/>
              <a:rect l="l" t="t" r="r" b="b"/>
              <a:pathLst>
                <a:path w="330" h="255" extrusionOk="0">
                  <a:moveTo>
                    <a:pt x="164" y="0"/>
                  </a:moveTo>
                  <a:cubicBezTo>
                    <a:pt x="1" y="0"/>
                    <a:pt x="0" y="254"/>
                    <a:pt x="164" y="254"/>
                  </a:cubicBezTo>
                  <a:cubicBezTo>
                    <a:pt x="329" y="254"/>
                    <a:pt x="330" y="0"/>
                    <a:pt x="1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375448" y="3864739"/>
              <a:ext cx="26221" cy="19728"/>
            </a:xfrm>
            <a:custGeom>
              <a:avLst/>
              <a:gdLst/>
              <a:ahLst/>
              <a:cxnLst/>
              <a:rect l="l" t="t" r="r" b="b"/>
              <a:pathLst>
                <a:path w="424" h="319" extrusionOk="0">
                  <a:moveTo>
                    <a:pt x="279" y="0"/>
                  </a:moveTo>
                  <a:cubicBezTo>
                    <a:pt x="267" y="0"/>
                    <a:pt x="253" y="3"/>
                    <a:pt x="242" y="5"/>
                  </a:cubicBezTo>
                  <a:cubicBezTo>
                    <a:pt x="225" y="9"/>
                    <a:pt x="209" y="13"/>
                    <a:pt x="192" y="17"/>
                  </a:cubicBezTo>
                  <a:cubicBezTo>
                    <a:pt x="151" y="28"/>
                    <a:pt x="109" y="46"/>
                    <a:pt x="70" y="65"/>
                  </a:cubicBezTo>
                  <a:cubicBezTo>
                    <a:pt x="39" y="81"/>
                    <a:pt x="18" y="114"/>
                    <a:pt x="8" y="146"/>
                  </a:cubicBezTo>
                  <a:cubicBezTo>
                    <a:pt x="1" y="170"/>
                    <a:pt x="1" y="195"/>
                    <a:pt x="8" y="218"/>
                  </a:cubicBezTo>
                  <a:cubicBezTo>
                    <a:pt x="12" y="236"/>
                    <a:pt x="21" y="252"/>
                    <a:pt x="32" y="265"/>
                  </a:cubicBezTo>
                  <a:cubicBezTo>
                    <a:pt x="42" y="279"/>
                    <a:pt x="55" y="291"/>
                    <a:pt x="70" y="300"/>
                  </a:cubicBezTo>
                  <a:cubicBezTo>
                    <a:pt x="86" y="309"/>
                    <a:pt x="103" y="316"/>
                    <a:pt x="122" y="316"/>
                  </a:cubicBezTo>
                  <a:cubicBezTo>
                    <a:pt x="129" y="317"/>
                    <a:pt x="137" y="318"/>
                    <a:pt x="144" y="318"/>
                  </a:cubicBezTo>
                  <a:cubicBezTo>
                    <a:pt x="155" y="318"/>
                    <a:pt x="165" y="317"/>
                    <a:pt x="176" y="314"/>
                  </a:cubicBezTo>
                  <a:cubicBezTo>
                    <a:pt x="199" y="307"/>
                    <a:pt x="219" y="295"/>
                    <a:pt x="236" y="278"/>
                  </a:cubicBezTo>
                  <a:cubicBezTo>
                    <a:pt x="254" y="259"/>
                    <a:pt x="274" y="241"/>
                    <a:pt x="295" y="224"/>
                  </a:cubicBezTo>
                  <a:cubicBezTo>
                    <a:pt x="303" y="217"/>
                    <a:pt x="312" y="211"/>
                    <a:pt x="321" y="206"/>
                  </a:cubicBezTo>
                  <a:cubicBezTo>
                    <a:pt x="335" y="198"/>
                    <a:pt x="348" y="188"/>
                    <a:pt x="359" y="177"/>
                  </a:cubicBezTo>
                  <a:cubicBezTo>
                    <a:pt x="364" y="171"/>
                    <a:pt x="370" y="166"/>
                    <a:pt x="375" y="159"/>
                  </a:cubicBezTo>
                  <a:cubicBezTo>
                    <a:pt x="424" y="114"/>
                    <a:pt x="402" y="26"/>
                    <a:pt x="336" y="10"/>
                  </a:cubicBezTo>
                  <a:cubicBezTo>
                    <a:pt x="330" y="9"/>
                    <a:pt x="322" y="7"/>
                    <a:pt x="316" y="5"/>
                  </a:cubicBezTo>
                  <a:cubicBezTo>
                    <a:pt x="304" y="3"/>
                    <a:pt x="291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422139" y="3831777"/>
              <a:ext cx="25170" cy="19480"/>
            </a:xfrm>
            <a:custGeom>
              <a:avLst/>
              <a:gdLst/>
              <a:ahLst/>
              <a:cxnLst/>
              <a:rect l="l" t="t" r="r" b="b"/>
              <a:pathLst>
                <a:path w="407" h="315" extrusionOk="0">
                  <a:moveTo>
                    <a:pt x="203" y="1"/>
                  </a:moveTo>
                  <a:cubicBezTo>
                    <a:pt x="2" y="1"/>
                    <a:pt x="1" y="314"/>
                    <a:pt x="203" y="314"/>
                  </a:cubicBezTo>
                  <a:cubicBezTo>
                    <a:pt x="406" y="314"/>
                    <a:pt x="407" y="1"/>
                    <a:pt x="2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438898" y="3799248"/>
              <a:ext cx="12987" cy="10080"/>
            </a:xfrm>
            <a:custGeom>
              <a:avLst/>
              <a:gdLst/>
              <a:ahLst/>
              <a:cxnLst/>
              <a:rect l="l" t="t" r="r" b="b"/>
              <a:pathLst>
                <a:path w="210" h="163" extrusionOk="0">
                  <a:moveTo>
                    <a:pt x="105" y="1"/>
                  </a:moveTo>
                  <a:cubicBezTo>
                    <a:pt x="1" y="1"/>
                    <a:pt x="1" y="163"/>
                    <a:pt x="105" y="163"/>
                  </a:cubicBezTo>
                  <a:cubicBezTo>
                    <a:pt x="209" y="163"/>
                    <a:pt x="209" y="1"/>
                    <a:pt x="105" y="1"/>
                  </a:cubicBezTo>
                  <a:close/>
                </a:path>
              </a:pathLst>
            </a:custGeom>
            <a:solidFill>
              <a:srgbClr val="E5F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3836739" y="4602457"/>
              <a:ext cx="35312" cy="35003"/>
            </a:xfrm>
            <a:custGeom>
              <a:avLst/>
              <a:gdLst/>
              <a:ahLst/>
              <a:cxnLst/>
              <a:rect l="l" t="t" r="r" b="b"/>
              <a:pathLst>
                <a:path w="571" h="566" extrusionOk="0">
                  <a:moveTo>
                    <a:pt x="274" y="0"/>
                  </a:moveTo>
                  <a:cubicBezTo>
                    <a:pt x="239" y="0"/>
                    <a:pt x="207" y="9"/>
                    <a:pt x="176" y="24"/>
                  </a:cubicBezTo>
                  <a:cubicBezTo>
                    <a:pt x="141" y="36"/>
                    <a:pt x="111" y="55"/>
                    <a:pt x="85" y="83"/>
                  </a:cubicBezTo>
                  <a:cubicBezTo>
                    <a:pt x="57" y="108"/>
                    <a:pt x="37" y="139"/>
                    <a:pt x="26" y="174"/>
                  </a:cubicBezTo>
                  <a:cubicBezTo>
                    <a:pt x="8" y="207"/>
                    <a:pt x="0" y="244"/>
                    <a:pt x="2" y="283"/>
                  </a:cubicBezTo>
                  <a:cubicBezTo>
                    <a:pt x="5" y="308"/>
                    <a:pt x="8" y="334"/>
                    <a:pt x="11" y="358"/>
                  </a:cubicBezTo>
                  <a:cubicBezTo>
                    <a:pt x="25" y="406"/>
                    <a:pt x="50" y="447"/>
                    <a:pt x="85" y="482"/>
                  </a:cubicBezTo>
                  <a:lnTo>
                    <a:pt x="143" y="527"/>
                  </a:lnTo>
                  <a:cubicBezTo>
                    <a:pt x="186" y="553"/>
                    <a:pt x="235" y="565"/>
                    <a:pt x="285" y="565"/>
                  </a:cubicBezTo>
                  <a:cubicBezTo>
                    <a:pt x="289" y="565"/>
                    <a:pt x="293" y="565"/>
                    <a:pt x="297" y="565"/>
                  </a:cubicBezTo>
                  <a:cubicBezTo>
                    <a:pt x="332" y="565"/>
                    <a:pt x="364" y="557"/>
                    <a:pt x="395" y="541"/>
                  </a:cubicBezTo>
                  <a:cubicBezTo>
                    <a:pt x="430" y="530"/>
                    <a:pt x="460" y="510"/>
                    <a:pt x="486" y="482"/>
                  </a:cubicBezTo>
                  <a:cubicBezTo>
                    <a:pt x="514" y="458"/>
                    <a:pt x="534" y="427"/>
                    <a:pt x="545" y="391"/>
                  </a:cubicBezTo>
                  <a:cubicBezTo>
                    <a:pt x="563" y="358"/>
                    <a:pt x="571" y="322"/>
                    <a:pt x="570" y="283"/>
                  </a:cubicBezTo>
                  <a:cubicBezTo>
                    <a:pt x="566" y="258"/>
                    <a:pt x="563" y="233"/>
                    <a:pt x="559" y="207"/>
                  </a:cubicBezTo>
                  <a:cubicBezTo>
                    <a:pt x="546" y="160"/>
                    <a:pt x="521" y="119"/>
                    <a:pt x="486" y="83"/>
                  </a:cubicBezTo>
                  <a:lnTo>
                    <a:pt x="429" y="39"/>
                  </a:lnTo>
                  <a:cubicBezTo>
                    <a:pt x="385" y="13"/>
                    <a:pt x="336" y="1"/>
                    <a:pt x="285" y="1"/>
                  </a:cubicBezTo>
                  <a:cubicBezTo>
                    <a:pt x="281" y="0"/>
                    <a:pt x="278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3814661" y="4660218"/>
              <a:ext cx="23562" cy="18182"/>
            </a:xfrm>
            <a:custGeom>
              <a:avLst/>
              <a:gdLst/>
              <a:ahLst/>
              <a:cxnLst/>
              <a:rect l="l" t="t" r="r" b="b"/>
              <a:pathLst>
                <a:path w="381" h="294" extrusionOk="0">
                  <a:moveTo>
                    <a:pt x="191" y="0"/>
                  </a:moveTo>
                  <a:cubicBezTo>
                    <a:pt x="0" y="0"/>
                    <a:pt x="0" y="294"/>
                    <a:pt x="191" y="294"/>
                  </a:cubicBezTo>
                  <a:cubicBezTo>
                    <a:pt x="380" y="294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59"/>
          <p:cNvGrpSpPr/>
          <p:nvPr/>
        </p:nvGrpSpPr>
        <p:grpSpPr>
          <a:xfrm>
            <a:off x="1621550" y="4242448"/>
            <a:ext cx="364232" cy="399419"/>
            <a:chOff x="4577200" y="2059473"/>
            <a:chExt cx="364232" cy="399419"/>
          </a:xfrm>
        </p:grpSpPr>
        <p:sp>
          <p:nvSpPr>
            <p:cNvPr id="1682" name="Google Shape;1682;p59"/>
            <p:cNvSpPr/>
            <p:nvPr/>
          </p:nvSpPr>
          <p:spPr>
            <a:xfrm>
              <a:off x="4717156" y="2134496"/>
              <a:ext cx="43587" cy="43217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399" y="1"/>
                  </a:moveTo>
                  <a:cubicBezTo>
                    <a:pt x="348" y="1"/>
                    <a:pt x="299" y="12"/>
                    <a:pt x="253" y="36"/>
                  </a:cubicBezTo>
                  <a:cubicBezTo>
                    <a:pt x="203" y="53"/>
                    <a:pt x="159" y="81"/>
                    <a:pt x="122" y="121"/>
                  </a:cubicBezTo>
                  <a:cubicBezTo>
                    <a:pt x="82" y="157"/>
                    <a:pt x="54" y="201"/>
                    <a:pt x="37" y="252"/>
                  </a:cubicBezTo>
                  <a:cubicBezTo>
                    <a:pt x="12" y="301"/>
                    <a:pt x="0" y="352"/>
                    <a:pt x="2" y="409"/>
                  </a:cubicBezTo>
                  <a:lnTo>
                    <a:pt x="17" y="518"/>
                  </a:lnTo>
                  <a:cubicBezTo>
                    <a:pt x="36" y="587"/>
                    <a:pt x="71" y="647"/>
                    <a:pt x="122" y="698"/>
                  </a:cubicBezTo>
                  <a:cubicBezTo>
                    <a:pt x="150" y="719"/>
                    <a:pt x="177" y="740"/>
                    <a:pt x="205" y="762"/>
                  </a:cubicBezTo>
                  <a:cubicBezTo>
                    <a:pt x="269" y="799"/>
                    <a:pt x="338" y="817"/>
                    <a:pt x="412" y="818"/>
                  </a:cubicBezTo>
                  <a:cubicBezTo>
                    <a:pt x="416" y="818"/>
                    <a:pt x="420" y="818"/>
                    <a:pt x="424" y="818"/>
                  </a:cubicBezTo>
                  <a:cubicBezTo>
                    <a:pt x="476" y="818"/>
                    <a:pt x="525" y="806"/>
                    <a:pt x="570" y="783"/>
                  </a:cubicBezTo>
                  <a:cubicBezTo>
                    <a:pt x="620" y="766"/>
                    <a:pt x="665" y="738"/>
                    <a:pt x="702" y="698"/>
                  </a:cubicBezTo>
                  <a:cubicBezTo>
                    <a:pt x="741" y="661"/>
                    <a:pt x="770" y="617"/>
                    <a:pt x="787" y="566"/>
                  </a:cubicBezTo>
                  <a:cubicBezTo>
                    <a:pt x="812" y="518"/>
                    <a:pt x="824" y="465"/>
                    <a:pt x="822" y="409"/>
                  </a:cubicBezTo>
                  <a:cubicBezTo>
                    <a:pt x="817" y="373"/>
                    <a:pt x="812" y="337"/>
                    <a:pt x="808" y="301"/>
                  </a:cubicBezTo>
                  <a:cubicBezTo>
                    <a:pt x="788" y="231"/>
                    <a:pt x="753" y="171"/>
                    <a:pt x="702" y="121"/>
                  </a:cubicBezTo>
                  <a:cubicBezTo>
                    <a:pt x="674" y="99"/>
                    <a:pt x="646" y="77"/>
                    <a:pt x="618" y="57"/>
                  </a:cubicBezTo>
                  <a:cubicBezTo>
                    <a:pt x="554" y="20"/>
                    <a:pt x="486" y="1"/>
                    <a:pt x="412" y="1"/>
                  </a:cubicBezTo>
                  <a:cubicBezTo>
                    <a:pt x="407" y="1"/>
                    <a:pt x="403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754667" y="2307208"/>
              <a:ext cx="25043" cy="19390"/>
            </a:xfrm>
            <a:custGeom>
              <a:avLst/>
              <a:gdLst/>
              <a:ahLst/>
              <a:cxnLst/>
              <a:rect l="l" t="t" r="r" b="b"/>
              <a:pathLst>
                <a:path w="474" h="367" extrusionOk="0">
                  <a:moveTo>
                    <a:pt x="237" y="0"/>
                  </a:moveTo>
                  <a:cubicBezTo>
                    <a:pt x="1" y="0"/>
                    <a:pt x="0" y="366"/>
                    <a:pt x="237" y="366"/>
                  </a:cubicBezTo>
                  <a:cubicBezTo>
                    <a:pt x="474" y="366"/>
                    <a:pt x="474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910103" y="2301925"/>
              <a:ext cx="31330" cy="24197"/>
            </a:xfrm>
            <a:custGeom>
              <a:avLst/>
              <a:gdLst/>
              <a:ahLst/>
              <a:cxnLst/>
              <a:rect l="l" t="t" r="r" b="b"/>
              <a:pathLst>
                <a:path w="593" h="458" extrusionOk="0">
                  <a:moveTo>
                    <a:pt x="297" y="1"/>
                  </a:moveTo>
                  <a:cubicBezTo>
                    <a:pt x="1" y="1"/>
                    <a:pt x="1" y="458"/>
                    <a:pt x="297" y="458"/>
                  </a:cubicBezTo>
                  <a:cubicBezTo>
                    <a:pt x="592" y="458"/>
                    <a:pt x="59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79301" y="2434114"/>
              <a:ext cx="27737" cy="24778"/>
            </a:xfrm>
            <a:custGeom>
              <a:avLst/>
              <a:gdLst/>
              <a:ahLst/>
              <a:cxnLst/>
              <a:rect l="l" t="t" r="r" b="b"/>
              <a:pathLst>
                <a:path w="525" h="469" extrusionOk="0">
                  <a:moveTo>
                    <a:pt x="250" y="1"/>
                  </a:moveTo>
                  <a:lnTo>
                    <a:pt x="235" y="3"/>
                  </a:lnTo>
                  <a:cubicBezTo>
                    <a:pt x="230" y="3"/>
                    <a:pt x="226" y="3"/>
                    <a:pt x="221" y="3"/>
                  </a:cubicBezTo>
                  <a:cubicBezTo>
                    <a:pt x="219" y="3"/>
                    <a:pt x="216" y="3"/>
                    <a:pt x="214" y="3"/>
                  </a:cubicBezTo>
                  <a:cubicBezTo>
                    <a:pt x="209" y="3"/>
                    <a:pt x="204" y="3"/>
                    <a:pt x="199" y="3"/>
                  </a:cubicBezTo>
                  <a:cubicBezTo>
                    <a:pt x="197" y="3"/>
                    <a:pt x="195" y="3"/>
                    <a:pt x="192" y="3"/>
                  </a:cubicBezTo>
                  <a:cubicBezTo>
                    <a:pt x="190" y="3"/>
                    <a:pt x="188" y="3"/>
                    <a:pt x="187" y="3"/>
                  </a:cubicBezTo>
                  <a:cubicBezTo>
                    <a:pt x="163" y="3"/>
                    <a:pt x="140" y="9"/>
                    <a:pt x="119" y="20"/>
                  </a:cubicBezTo>
                  <a:cubicBezTo>
                    <a:pt x="95" y="28"/>
                    <a:pt x="74" y="40"/>
                    <a:pt x="57" y="60"/>
                  </a:cubicBezTo>
                  <a:cubicBezTo>
                    <a:pt x="47" y="72"/>
                    <a:pt x="37" y="85"/>
                    <a:pt x="27" y="98"/>
                  </a:cubicBezTo>
                  <a:cubicBezTo>
                    <a:pt x="9" y="128"/>
                    <a:pt x="1" y="160"/>
                    <a:pt x="1" y="194"/>
                  </a:cubicBezTo>
                  <a:cubicBezTo>
                    <a:pt x="1" y="198"/>
                    <a:pt x="1" y="202"/>
                    <a:pt x="1" y="205"/>
                  </a:cubicBezTo>
                  <a:cubicBezTo>
                    <a:pt x="3" y="224"/>
                    <a:pt x="6" y="244"/>
                    <a:pt x="9" y="264"/>
                  </a:cubicBezTo>
                  <a:cubicBezTo>
                    <a:pt x="9" y="265"/>
                    <a:pt x="9" y="266"/>
                    <a:pt x="9" y="267"/>
                  </a:cubicBezTo>
                  <a:lnTo>
                    <a:pt x="10" y="268"/>
                  </a:lnTo>
                  <a:cubicBezTo>
                    <a:pt x="16" y="284"/>
                    <a:pt x="24" y="302"/>
                    <a:pt x="31" y="318"/>
                  </a:cubicBezTo>
                  <a:cubicBezTo>
                    <a:pt x="34" y="326"/>
                    <a:pt x="38" y="333"/>
                    <a:pt x="43" y="340"/>
                  </a:cubicBezTo>
                  <a:cubicBezTo>
                    <a:pt x="56" y="357"/>
                    <a:pt x="68" y="373"/>
                    <a:pt x="82" y="389"/>
                  </a:cubicBezTo>
                  <a:cubicBezTo>
                    <a:pt x="84" y="391"/>
                    <a:pt x="85" y="393"/>
                    <a:pt x="87" y="394"/>
                  </a:cubicBezTo>
                  <a:cubicBezTo>
                    <a:pt x="102" y="406"/>
                    <a:pt x="118" y="418"/>
                    <a:pt x="133" y="430"/>
                  </a:cubicBezTo>
                  <a:cubicBezTo>
                    <a:pt x="152" y="437"/>
                    <a:pt x="170" y="446"/>
                    <a:pt x="188" y="453"/>
                  </a:cubicBezTo>
                  <a:cubicBezTo>
                    <a:pt x="189" y="454"/>
                    <a:pt x="191" y="454"/>
                    <a:pt x="192" y="455"/>
                  </a:cubicBezTo>
                  <a:cubicBezTo>
                    <a:pt x="194" y="455"/>
                    <a:pt x="197" y="456"/>
                    <a:pt x="199" y="456"/>
                  </a:cubicBezTo>
                  <a:cubicBezTo>
                    <a:pt x="205" y="458"/>
                    <a:pt x="209" y="458"/>
                    <a:pt x="214" y="459"/>
                  </a:cubicBezTo>
                  <a:cubicBezTo>
                    <a:pt x="237" y="462"/>
                    <a:pt x="259" y="466"/>
                    <a:pt x="282" y="468"/>
                  </a:cubicBezTo>
                  <a:lnTo>
                    <a:pt x="290" y="468"/>
                  </a:lnTo>
                  <a:cubicBezTo>
                    <a:pt x="293" y="468"/>
                    <a:pt x="295" y="468"/>
                    <a:pt x="297" y="468"/>
                  </a:cubicBezTo>
                  <a:cubicBezTo>
                    <a:pt x="327" y="468"/>
                    <a:pt x="354" y="462"/>
                    <a:pt x="379" y="449"/>
                  </a:cubicBezTo>
                  <a:cubicBezTo>
                    <a:pt x="408" y="439"/>
                    <a:pt x="434" y="423"/>
                    <a:pt x="455" y="401"/>
                  </a:cubicBezTo>
                  <a:cubicBezTo>
                    <a:pt x="477" y="379"/>
                    <a:pt x="493" y="355"/>
                    <a:pt x="502" y="326"/>
                  </a:cubicBezTo>
                  <a:cubicBezTo>
                    <a:pt x="518" y="299"/>
                    <a:pt x="524" y="269"/>
                    <a:pt x="523" y="237"/>
                  </a:cubicBezTo>
                  <a:cubicBezTo>
                    <a:pt x="520" y="216"/>
                    <a:pt x="518" y="195"/>
                    <a:pt x="515" y="175"/>
                  </a:cubicBezTo>
                  <a:cubicBezTo>
                    <a:pt x="503" y="135"/>
                    <a:pt x="484" y="101"/>
                    <a:pt x="455" y="72"/>
                  </a:cubicBezTo>
                  <a:cubicBezTo>
                    <a:pt x="439" y="60"/>
                    <a:pt x="424" y="49"/>
                    <a:pt x="408" y="36"/>
                  </a:cubicBezTo>
                  <a:cubicBezTo>
                    <a:pt x="371" y="15"/>
                    <a:pt x="333" y="5"/>
                    <a:pt x="290" y="4"/>
                  </a:cubicBezTo>
                  <a:cubicBezTo>
                    <a:pt x="289" y="4"/>
                    <a:pt x="287" y="5"/>
                    <a:pt x="285" y="5"/>
                  </a:cubicBezTo>
                  <a:cubicBezTo>
                    <a:pt x="281" y="5"/>
                    <a:pt x="277" y="4"/>
                    <a:pt x="274" y="4"/>
                  </a:cubicBezTo>
                  <a:cubicBezTo>
                    <a:pt x="266" y="3"/>
                    <a:pt x="257" y="2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577200" y="2398452"/>
              <a:ext cx="29692" cy="34183"/>
            </a:xfrm>
            <a:custGeom>
              <a:avLst/>
              <a:gdLst/>
              <a:ahLst/>
              <a:cxnLst/>
              <a:rect l="l" t="t" r="r" b="b"/>
              <a:pathLst>
                <a:path w="562" h="647" extrusionOk="0">
                  <a:moveTo>
                    <a:pt x="362" y="1"/>
                  </a:moveTo>
                  <a:cubicBezTo>
                    <a:pt x="326" y="2"/>
                    <a:pt x="293" y="10"/>
                    <a:pt x="263" y="28"/>
                  </a:cubicBezTo>
                  <a:cubicBezTo>
                    <a:pt x="217" y="48"/>
                    <a:pt x="180" y="84"/>
                    <a:pt x="143" y="116"/>
                  </a:cubicBezTo>
                  <a:cubicBezTo>
                    <a:pt x="132" y="126"/>
                    <a:pt x="119" y="137"/>
                    <a:pt x="108" y="149"/>
                  </a:cubicBezTo>
                  <a:cubicBezTo>
                    <a:pt x="85" y="169"/>
                    <a:pt x="66" y="189"/>
                    <a:pt x="49" y="218"/>
                  </a:cubicBezTo>
                  <a:cubicBezTo>
                    <a:pt x="34" y="244"/>
                    <a:pt x="23" y="277"/>
                    <a:pt x="14" y="306"/>
                  </a:cubicBezTo>
                  <a:cubicBezTo>
                    <a:pt x="2" y="342"/>
                    <a:pt x="0" y="377"/>
                    <a:pt x="9" y="413"/>
                  </a:cubicBezTo>
                  <a:cubicBezTo>
                    <a:pt x="11" y="450"/>
                    <a:pt x="21" y="483"/>
                    <a:pt x="41" y="514"/>
                  </a:cubicBezTo>
                  <a:cubicBezTo>
                    <a:pt x="55" y="532"/>
                    <a:pt x="68" y="550"/>
                    <a:pt x="83" y="568"/>
                  </a:cubicBezTo>
                  <a:cubicBezTo>
                    <a:pt x="108" y="594"/>
                    <a:pt x="137" y="613"/>
                    <a:pt x="170" y="623"/>
                  </a:cubicBezTo>
                  <a:cubicBezTo>
                    <a:pt x="192" y="636"/>
                    <a:pt x="214" y="642"/>
                    <a:pt x="238" y="642"/>
                  </a:cubicBezTo>
                  <a:cubicBezTo>
                    <a:pt x="253" y="645"/>
                    <a:pt x="268" y="647"/>
                    <a:pt x="283" y="647"/>
                  </a:cubicBezTo>
                  <a:cubicBezTo>
                    <a:pt x="304" y="647"/>
                    <a:pt x="326" y="644"/>
                    <a:pt x="347" y="638"/>
                  </a:cubicBezTo>
                  <a:cubicBezTo>
                    <a:pt x="367" y="628"/>
                    <a:pt x="389" y="619"/>
                    <a:pt x="411" y="610"/>
                  </a:cubicBezTo>
                  <a:cubicBezTo>
                    <a:pt x="451" y="586"/>
                    <a:pt x="484" y="554"/>
                    <a:pt x="508" y="514"/>
                  </a:cubicBezTo>
                  <a:cubicBezTo>
                    <a:pt x="521" y="486"/>
                    <a:pt x="538" y="457"/>
                    <a:pt x="546" y="427"/>
                  </a:cubicBezTo>
                  <a:cubicBezTo>
                    <a:pt x="555" y="393"/>
                    <a:pt x="555" y="368"/>
                    <a:pt x="555" y="337"/>
                  </a:cubicBezTo>
                  <a:cubicBezTo>
                    <a:pt x="556" y="320"/>
                    <a:pt x="556" y="305"/>
                    <a:pt x="558" y="288"/>
                  </a:cubicBezTo>
                  <a:cubicBezTo>
                    <a:pt x="559" y="273"/>
                    <a:pt x="560" y="258"/>
                    <a:pt x="561" y="243"/>
                  </a:cubicBezTo>
                  <a:cubicBezTo>
                    <a:pt x="562" y="228"/>
                    <a:pt x="561" y="213"/>
                    <a:pt x="559" y="197"/>
                  </a:cubicBezTo>
                  <a:cubicBezTo>
                    <a:pt x="559" y="162"/>
                    <a:pt x="549" y="129"/>
                    <a:pt x="532" y="98"/>
                  </a:cubicBezTo>
                  <a:cubicBezTo>
                    <a:pt x="514" y="69"/>
                    <a:pt x="490" y="45"/>
                    <a:pt x="461" y="28"/>
                  </a:cubicBezTo>
                  <a:cubicBezTo>
                    <a:pt x="430" y="10"/>
                    <a:pt x="397" y="2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75391" y="2059473"/>
              <a:ext cx="38462" cy="29692"/>
            </a:xfrm>
            <a:custGeom>
              <a:avLst/>
              <a:gdLst/>
              <a:ahLst/>
              <a:cxnLst/>
              <a:rect l="l" t="t" r="r" b="b"/>
              <a:pathLst>
                <a:path w="728" h="562" extrusionOk="0">
                  <a:moveTo>
                    <a:pt x="364" y="0"/>
                  </a:moveTo>
                  <a:cubicBezTo>
                    <a:pt x="1" y="0"/>
                    <a:pt x="0" y="562"/>
                    <a:pt x="364" y="562"/>
                  </a:cubicBezTo>
                  <a:cubicBezTo>
                    <a:pt x="727" y="562"/>
                    <a:pt x="727" y="0"/>
                    <a:pt x="3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816208-E5DE-4F7F-8356-CA49DA43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8" t="1412" r="8448" b="26726"/>
          <a:stretch/>
        </p:blipFill>
        <p:spPr>
          <a:xfrm>
            <a:off x="2374232" y="255550"/>
            <a:ext cx="4260549" cy="3696199"/>
          </a:xfrm>
          <a:prstGeom prst="rect">
            <a:avLst/>
          </a:prstGeom>
          <a:ln w="38100">
            <a:solidFill>
              <a:srgbClr val="F5AF5E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een Leaf Style Theme by Slidesgo">
  <a:themeElements>
    <a:clrScheme name="Simple Light">
      <a:dk1>
        <a:srgbClr val="000000"/>
      </a:dk1>
      <a:lt1>
        <a:srgbClr val="FFFFFF"/>
      </a:lt1>
      <a:dk2>
        <a:srgbClr val="438E80"/>
      </a:dk2>
      <a:lt2>
        <a:srgbClr val="80A07E"/>
      </a:lt2>
      <a:accent1>
        <a:srgbClr val="6C918D"/>
      </a:accent1>
      <a:accent2>
        <a:srgbClr val="005B87"/>
      </a:accent2>
      <a:accent3>
        <a:srgbClr val="B27A67"/>
      </a:accent3>
      <a:accent4>
        <a:srgbClr val="7D5150"/>
      </a:accent4>
      <a:accent5>
        <a:srgbClr val="E7B05B"/>
      </a:accent5>
      <a:accent6>
        <a:srgbClr val="FFDD8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438</Words>
  <Application>Microsoft Office PowerPoint</Application>
  <PresentationFormat>Экран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Courier New</vt:lpstr>
      <vt:lpstr>Quicksand</vt:lpstr>
      <vt:lpstr>Sacramento</vt:lpstr>
      <vt:lpstr>Cambria Math</vt:lpstr>
      <vt:lpstr>Segoe Print</vt:lpstr>
      <vt:lpstr>Candara Light</vt:lpstr>
      <vt:lpstr>Shadows Into Light Two</vt:lpstr>
      <vt:lpstr>Symbol</vt:lpstr>
      <vt:lpstr>Green Leaf Style Theme by Slidesgo</vt:lpstr>
      <vt:lpstr>Визуализация лесного массива</vt:lpstr>
      <vt:lpstr>Цель - реализация программного обеспечения для визуализации лесного массива </vt:lpstr>
      <vt:lpstr>01</vt:lpstr>
      <vt:lpstr>Анализ и выбор алгоритмов</vt:lpstr>
      <vt:lpstr>Алгоритм Z-буфера</vt:lpstr>
      <vt:lpstr>Алгоритм карты теней</vt:lpstr>
      <vt:lpstr>Выбор языка программирования</vt:lpstr>
      <vt:lpstr>Структура классов</vt:lpstr>
      <vt:lpstr>Пример работы программы</vt:lpstr>
      <vt:lpstr>Пример работы программы</vt:lpstr>
      <vt:lpstr>Пример работы программы</vt:lpstr>
      <vt:lpstr>Эксперимент</vt:lpstr>
      <vt:lpstr>Заключение</vt:lpstr>
      <vt:lpstr> 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лесного массива</dc:title>
  <dc:creator>Алина Светличная</dc:creator>
  <cp:lastModifiedBy>Алина Светличная</cp:lastModifiedBy>
  <cp:revision>17</cp:revision>
  <dcterms:modified xsi:type="dcterms:W3CDTF">2022-12-05T21:59:49Z</dcterms:modified>
</cp:coreProperties>
</file>